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61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48-7091-405F-8675-E12D67FC045B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0EBC-AFEB-4450-944C-274F33F6A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E21F-637D-4036-AF73-256D81F20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A55C8-E33A-457B-825E-219B2380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13442-6B1C-4C65-BE6F-5597755B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2B493-E774-4116-8031-FE47E57E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39FE4-2F94-4B3A-84B0-B9AECD6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80AB-BA4F-43D5-9B9E-CB6C11E8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F8EA8-5BFA-40A3-A839-9FCE1A54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F2F02-E1AF-425E-BB4C-1DABD1B9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11F8D-ABE6-4682-AB43-46365636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842C-F719-44A8-8A8C-F10CB8C2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6F116-EE08-4AEF-9FFF-732FB8BE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1EA15-F08C-4E5C-AA8C-DF0CE039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A9D7C-C803-45A1-B366-6BA3AB58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1B1F6-B2B6-485D-9A4F-53F9C8DE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0BA4E-0A65-4630-82E8-88FF23BC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8A0EC-B98A-425D-8D85-6C5514A5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86D70-A2BE-4B20-9F7E-CF2E8E8B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F1F93-5A14-47CA-A4B7-91928B1F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D62A-DD7C-40A6-94BF-2A796C0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6558-52E4-4334-A855-97F592D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A2FB-A98E-450D-98AA-C9AA076A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983A-BD39-4415-A0FE-8A2C4CFC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0A31B-A6AB-4B14-A227-5C9E6442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481AD-3A56-47A3-8B3F-75CEA99C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20CA-BA2F-4859-BBFB-5D4B4BA2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9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0F5E2-DD31-4B79-BEC6-C91494E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48BA7-35B1-4642-BDC8-5A77BCC7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33A23-4C5A-4B3B-B888-0C47E004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E4C9E-9770-4CEE-9E3B-C455BD2B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EDE7D-C6AC-4A2E-A021-E70EA86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79DFD-206F-4B90-A977-97C898E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5692-D7B2-45B7-8B3F-59A84D7C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DCD88-FC5C-4E99-A46F-909A4CF0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071B6-8578-4AC4-99B0-249F9810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ADB52D-4E96-4C37-82F4-3C8BB25E4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6520D-96B7-43B1-B031-07426B26B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9459-3989-4012-A489-C979AFCD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D92E3-8E06-45CD-871A-0B321E21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3A8D06-E13E-4DD7-AAD9-74E047D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6432-1B95-4C44-A448-2D48B983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17B09-5879-4EBF-9444-4E8EEEA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444B77-81DB-4C97-8D29-9E2D8A90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8806C-4B87-46C4-B766-E4BF53C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9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74CC1-1479-4E81-BA93-5DB0CDC6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D6E14-CFC7-40B6-A56E-AF1A58D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14C70-89DE-4B68-A044-6D917D8D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B28F-B79D-43B5-971A-4C70B325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A69AE-DE96-4BB4-B8E7-982D7ECA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C2648-ED24-46EC-A1F3-B5C74D4F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23E68-F6D3-4D55-BD78-8480FF5F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5DD3D-6EF0-4EB2-A37B-A3AF57E6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31F98-57EF-45EE-95F0-E4EB9B2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DE3B-3793-497B-8DD5-F1C2171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A7517-C5A2-4830-B001-36623FAF3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39189-B828-4F27-9A5F-3D9FA37E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B2E3A-00B7-42A8-8549-01F97DF1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49CC2-5605-4B14-92AD-F81752E5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27EE6-3AC6-4B7E-81BC-C4B8AA9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19E40-C828-4CBA-9093-713004D3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B902E-085C-4C32-8CE1-2DFCBD81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796E-329B-41F5-ABDB-5EE8326A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5C2F-9E6A-4F6E-887A-4210A7287E0D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4827-2B84-413E-B67D-E11F2942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E1FA0-B67A-4DE8-B667-ACD134FD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9891-880A-40E8-A9A7-F7A60ACBB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77D84-B099-4C06-825F-5228F740D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&amp; Hardware Interface (Data Section)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F01BD-1FBF-4FAD-A341-F9F6D870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Jiaming Xu</a:t>
            </a:r>
          </a:p>
          <a:p>
            <a:r>
              <a:rPr lang="en-US" altLang="zh-CN" dirty="0"/>
              <a:t>2023.9.20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8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15279-513F-4D1A-8960-67885BAF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binary digits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6925-E18B-4B0C-BB02-81CAEEF9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commercial computer did offer decimal arithmetic</a:t>
            </a:r>
          </a:p>
          <a:p>
            <a:r>
              <a:rPr lang="en-US" altLang="zh-CN" dirty="0"/>
              <a:t>decimal signal is hard for hardware</a:t>
            </a:r>
          </a:p>
          <a:p>
            <a:r>
              <a:rPr lang="en-US" altLang="zh-CN" dirty="0"/>
              <a:t>electrical signal is recognized as on and off much more efficiently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B271-4AA5-4064-939F-02023479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main memory in binary sizes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B0F42-6819-4057-B89C-BCAF792A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size: main memory (DRAM, SRAM)</a:t>
            </a:r>
          </a:p>
          <a:p>
            <a:pPr lvl="1"/>
            <a:r>
              <a:rPr lang="en-US" altLang="zh-CN" dirty="0"/>
              <a:t>information is preserved by binary numbers</a:t>
            </a:r>
          </a:p>
          <a:p>
            <a:pPr lvl="1"/>
            <a:r>
              <a:rPr lang="en-US" altLang="zh-CN" dirty="0"/>
              <a:t>addresses in loads and stores are binary numbers</a:t>
            </a:r>
          </a:p>
          <a:p>
            <a:r>
              <a:rPr lang="en-US" altLang="zh-CN" dirty="0"/>
              <a:t>decimal size: web package, disk</a:t>
            </a:r>
          </a:p>
        </p:txBody>
      </p:sp>
    </p:spTree>
    <p:extLst>
      <p:ext uri="{BB962C8B-B14F-4D97-AF65-F5344CB8AC3E}">
        <p14:creationId xmlns:p14="http://schemas.microsoft.com/office/powerpoint/2010/main" val="285833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6D996-4DBE-47AC-A0C6-AD5B6A26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Tmin</a:t>
            </a:r>
            <a:r>
              <a:rPr lang="en-US" altLang="zh-CN" dirty="0"/>
              <a:t> -2147483647-1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56E83-40B1-4E89-9C7D-B745C11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0962" cy="4351338"/>
          </a:xfrm>
        </p:spPr>
        <p:txBody>
          <a:bodyPr/>
          <a:lstStyle/>
          <a:p>
            <a:r>
              <a:rPr lang="en-US" altLang="zh-CN" dirty="0"/>
              <a:t>-X = -(X)</a:t>
            </a:r>
          </a:p>
          <a:p>
            <a:pPr marL="0" indent="0">
              <a:buNone/>
            </a:pPr>
            <a:r>
              <a:rPr lang="en-US" altLang="zh-CN" dirty="0"/>
              <a:t>1. find data type to represent 2147483648</a:t>
            </a:r>
          </a:p>
          <a:p>
            <a:pPr marL="0" indent="0">
              <a:buNone/>
            </a:pPr>
            <a:r>
              <a:rPr lang="en-US" altLang="zh-CN" dirty="0"/>
              <a:t>2. negates it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A16C41-BE4F-4E54-BE67-4E5B3457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28" y="1443265"/>
            <a:ext cx="8241892" cy="50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3BBE-9B78-45C4-9C10-F4BB8E5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unsigned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A2C3-B3BA-4B6B-B86F-A9FD22E0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addresses naturally start at 0 and continue to the largest address</a:t>
            </a:r>
          </a:p>
          <a:p>
            <a:r>
              <a:rPr lang="en-US" altLang="zh-CN" dirty="0"/>
              <a:t>negative addresses make no sense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83DA-A117-4332-AF59-CD6C99E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9A25E-68EB-4553-A4E2-233057D0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it in </a:t>
            </a:r>
            <a:r>
              <a:rPr lang="en-US" altLang="zh-CN" i="1" dirty="0"/>
              <a:t>Digital Logic Design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4449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3BBE-9B78-45C4-9C10-F4BB8E5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 integer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A2C3-B3BA-4B6B-B86F-A9FD22E0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C/C++/Java is not everything</a:t>
            </a:r>
          </a:p>
          <a:p>
            <a:r>
              <a:rPr lang="en-US" altLang="zh-CN" dirty="0"/>
              <a:t>Ada/Fortran notification</a:t>
            </a:r>
          </a:p>
          <a:p>
            <a:endParaRPr lang="en-US" altLang="zh-CN" dirty="0"/>
          </a:p>
          <a:p>
            <a:r>
              <a:rPr lang="en-US" altLang="zh-CN" dirty="0"/>
              <a:t>even an exception to stop the program in MIPS </a:t>
            </a:r>
          </a:p>
          <a:p>
            <a:pPr lvl="1"/>
            <a:r>
              <a:rPr lang="en-US" altLang="zh-CN" dirty="0"/>
              <a:t>add/subtract </a:t>
            </a:r>
            <a:r>
              <a:rPr lang="zh-CN" altLang="en-US" dirty="0"/>
              <a:t>√</a:t>
            </a:r>
            <a:endParaRPr lang="en-US" altLang="zh-CN" dirty="0"/>
          </a:p>
          <a:p>
            <a:pPr lvl="1"/>
            <a:r>
              <a:rPr lang="en-US" altLang="zh-CN" dirty="0"/>
              <a:t>multiply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5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12B3E-0664-47FD-9FA1-728F6DDB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 floating-point registers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D92BA-7C22-4B0F-8DC9-FB1DA5B8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twice register w/o using up extra bits of instruction</a:t>
            </a:r>
          </a:p>
          <a:p>
            <a:r>
              <a:rPr lang="en-US" altLang="zh-CN" dirty="0"/>
              <a:t>twice the register bandwidth</a:t>
            </a:r>
          </a:p>
          <a:p>
            <a:r>
              <a:rPr lang="en-US" altLang="zh-CN" dirty="0"/>
              <a:t>create a separate set of data transfer instructions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3C46-0E50-453C-B74F-2621E2BF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30F9-CA36-47CA-B685-879E1D14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CS:APP Web Aside DATA:TMIN: Writing </a:t>
            </a:r>
            <a:r>
              <a:rPr lang="en-US" altLang="zh-CN" dirty="0" err="1"/>
              <a:t>TMin</a:t>
            </a:r>
            <a:r>
              <a:rPr lang="en-US" altLang="zh-CN" dirty="0"/>
              <a:t> in C</a:t>
            </a:r>
          </a:p>
          <a:p>
            <a:r>
              <a:rPr lang="en-US" altLang="zh-CN" dirty="0"/>
              <a:t>Computer Organization And Design: The Hardware/Software Interface (David a. Patterson, John L. Hennessy) </a:t>
            </a:r>
            <a:r>
              <a:rPr lang="en-US" altLang="zh-CN"/>
              <a:t>Chapter 1,2,3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68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217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Software &amp; Hardware Interface (Data Section)</vt:lpstr>
      <vt:lpstr>Why binary digits</vt:lpstr>
      <vt:lpstr>Why main memory in binary sizes</vt:lpstr>
      <vt:lpstr>Why Tmin -2147483647-1</vt:lpstr>
      <vt:lpstr>Why unsigned</vt:lpstr>
      <vt:lpstr>ALU</vt:lpstr>
      <vt:lpstr>Handle integer overflow</vt:lpstr>
      <vt:lpstr>Separate floating-point registers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 of Abstraction in Computer System</dc:title>
  <dc:creator>x jm</dc:creator>
  <cp:lastModifiedBy>x jm</cp:lastModifiedBy>
  <cp:revision>16</cp:revision>
  <dcterms:created xsi:type="dcterms:W3CDTF">2023-09-14T08:38:11Z</dcterms:created>
  <dcterms:modified xsi:type="dcterms:W3CDTF">2023-09-19T21:30:26Z</dcterms:modified>
</cp:coreProperties>
</file>