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880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3730-57CB-4826-B02D-034D3C3591F0}" type="datetimeFigureOut">
              <a:rPr lang="es-DO" smtClean="0"/>
              <a:t>2/11/2016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4AD-0C4A-4602-842E-FF08C5FE914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8442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3730-57CB-4826-B02D-034D3C3591F0}" type="datetimeFigureOut">
              <a:rPr lang="es-DO" smtClean="0"/>
              <a:t>2/11/2016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4AD-0C4A-4602-842E-FF08C5FE914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3998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3730-57CB-4826-B02D-034D3C3591F0}" type="datetimeFigureOut">
              <a:rPr lang="es-DO" smtClean="0"/>
              <a:t>2/11/2016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4AD-0C4A-4602-842E-FF08C5FE914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4230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8512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236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3730-57CB-4826-B02D-034D3C3591F0}" type="datetimeFigureOut">
              <a:rPr lang="es-DO" smtClean="0"/>
              <a:t>2/11/2016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4AD-0C4A-4602-842E-FF08C5FE914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644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339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3730-57CB-4826-B02D-034D3C3591F0}" type="datetimeFigureOut">
              <a:rPr lang="es-DO" smtClean="0"/>
              <a:t>2/11/2016</a:t>
            </a:fld>
            <a:endParaRPr lang="es-D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4AD-0C4A-4602-842E-FF08C5FE914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333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3730-57CB-4826-B02D-034D3C3591F0}" type="datetimeFigureOut">
              <a:rPr lang="es-DO" smtClean="0"/>
              <a:t>2/11/2016</a:t>
            </a:fld>
            <a:endParaRPr lang="es-D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4AD-0C4A-4602-842E-FF08C5FE914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8599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3730-57CB-4826-B02D-034D3C3591F0}" type="datetimeFigureOut">
              <a:rPr lang="es-DO" smtClean="0"/>
              <a:t>2/11/2016</a:t>
            </a:fld>
            <a:endParaRPr lang="es-D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4AD-0C4A-4602-842E-FF08C5FE914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2861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3730-57CB-4826-B02D-034D3C3591F0}" type="datetimeFigureOut">
              <a:rPr lang="es-DO" smtClean="0"/>
              <a:t>2/11/2016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F4AD-0C4A-4602-842E-FF08C5FE914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2996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3730-57CB-4826-B02D-034D3C3591F0}" type="datetimeFigureOut">
              <a:rPr lang="es-DO" smtClean="0"/>
              <a:t>2/11/2016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F4AD-0C4A-4602-842E-FF08C5FE914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73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5614" y="22346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Propuesta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b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 </a:t>
            </a:r>
            <a:r>
              <a:rPr 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Desarrollo</a:t>
            </a:r>
            <a:endParaRPr lang="es-DO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7606" y="2455164"/>
            <a:ext cx="2288584" cy="427521"/>
          </a:xfrm>
        </p:spPr>
        <p:txBody>
          <a:bodyPr/>
          <a:lstStyle/>
          <a:p>
            <a:pPr algn="l"/>
            <a:r>
              <a:rPr lang="en-US" dirty="0"/>
              <a:t>R</a:t>
            </a:r>
            <a:r>
              <a:rPr lang="en-US" dirty="0" smtClean="0"/>
              <a:t>eynald Ramirez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820034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1" y="355016"/>
            <a:ext cx="2224172" cy="1438519"/>
          </a:xfrm>
        </p:spPr>
      </p:pic>
      <p:sp>
        <p:nvSpPr>
          <p:cNvPr id="17" name="Rectángulo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73" y="1793535"/>
            <a:ext cx="2262445" cy="452489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03" y="1074275"/>
            <a:ext cx="3903150" cy="529267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835161" y="1596951"/>
            <a:ext cx="48126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800" dirty="0" smtClean="0">
                <a:solidFill>
                  <a:schemeClr val="bg1"/>
                </a:solidFill>
              </a:rPr>
              <a:t>Diseño </a:t>
            </a:r>
            <a:r>
              <a:rPr lang="es-DO" sz="2800" dirty="0">
                <a:solidFill>
                  <a:schemeClr val="bg1"/>
                </a:solidFill>
              </a:rPr>
              <a:t>enfocado en una interfaz intuitiva y amigable para el </a:t>
            </a:r>
            <a:r>
              <a:rPr lang="es-DO" sz="2800" dirty="0" smtClean="0">
                <a:solidFill>
                  <a:schemeClr val="bg1"/>
                </a:solidFill>
              </a:rPr>
              <a:t>usuario con </a:t>
            </a:r>
            <a:r>
              <a:rPr lang="es-DO" sz="2800" dirty="0">
                <a:solidFill>
                  <a:schemeClr val="bg1"/>
                </a:solidFill>
              </a:rPr>
              <a:t>un ambiente totalmente novedoso y agradable a la vista, y </a:t>
            </a:r>
            <a:r>
              <a:rPr lang="es-DO" sz="2800" dirty="0" smtClean="0">
                <a:solidFill>
                  <a:schemeClr val="bg1"/>
                </a:solidFill>
              </a:rPr>
              <a:t>lo más importante, </a:t>
            </a:r>
            <a:r>
              <a:rPr lang="es-DO" sz="2800" dirty="0">
                <a:solidFill>
                  <a:schemeClr val="bg1"/>
                </a:solidFill>
              </a:rPr>
              <a:t>con ese toque de dinamismo e interactividad que caracteriza a Claro en sus anuncios e informes.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827288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7702" y="365125"/>
            <a:ext cx="8626097" cy="1325563"/>
          </a:xfrm>
        </p:spPr>
        <p:txBody>
          <a:bodyPr/>
          <a:lstStyle/>
          <a:p>
            <a:r>
              <a:rPr lang="es-DO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Bienvenida</a:t>
            </a:r>
            <a:endParaRPr lang="es-DO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1" y="355016"/>
            <a:ext cx="2224172" cy="1438519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01" y="2325676"/>
            <a:ext cx="1869788" cy="37395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06" y="1812526"/>
            <a:ext cx="3225743" cy="43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7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304191" y="609558"/>
            <a:ext cx="2190320" cy="910122"/>
          </a:xfrm>
        </p:spPr>
        <p:txBody>
          <a:bodyPr>
            <a:normAutofit fontScale="90000"/>
          </a:bodyPr>
          <a:lstStyle/>
          <a:p>
            <a:r>
              <a:rPr lang="es-DO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Menu</a:t>
            </a:r>
            <a:endParaRPr lang="es-DO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98" y="1933021"/>
            <a:ext cx="2262444" cy="45248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28" y="1353246"/>
            <a:ext cx="3903149" cy="5292669"/>
          </a:xfrm>
          <a:prstGeom prst="rect">
            <a:avLst/>
          </a:prstGeom>
        </p:spPr>
      </p:pic>
      <p:pic>
        <p:nvPicPr>
          <p:cNvPr id="11" name="Marcador de conteni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8" y="487582"/>
            <a:ext cx="1920223" cy="12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5498" y="0"/>
            <a:ext cx="12192000" cy="6858000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189" y="526942"/>
            <a:ext cx="2794753" cy="1028861"/>
          </a:xfrm>
        </p:spPr>
        <p:txBody>
          <a:bodyPr/>
          <a:lstStyle/>
          <a:p>
            <a:r>
              <a:rPr lang="es-D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Tienda</a:t>
            </a:r>
            <a:endParaRPr lang="es-DO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19" y="1483238"/>
            <a:ext cx="3903148" cy="5292669"/>
          </a:xfrm>
          <a:prstGeom prst="rect">
            <a:avLst/>
          </a:prstGeom>
        </p:spPr>
      </p:pic>
      <p:pic>
        <p:nvPicPr>
          <p:cNvPr id="8" name="Marcador de contenido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8" y="487582"/>
            <a:ext cx="1920223" cy="12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5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5498" y="0"/>
            <a:ext cx="12192000" cy="6858000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189" y="526942"/>
            <a:ext cx="6111391" cy="1028861"/>
          </a:xfrm>
        </p:spPr>
        <p:txBody>
          <a:bodyPr>
            <a:normAutofit fontScale="90000"/>
          </a:bodyPr>
          <a:lstStyle/>
          <a:p>
            <a:r>
              <a:rPr lang="es-D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Tienda &amp; Actividad</a:t>
            </a:r>
            <a:endParaRPr lang="es-DO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08" y="1596951"/>
            <a:ext cx="3785057" cy="51325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03" y="1353246"/>
            <a:ext cx="3903148" cy="5292669"/>
          </a:xfrm>
          <a:prstGeom prst="rect">
            <a:avLst/>
          </a:prstGeom>
        </p:spPr>
      </p:pic>
      <p:pic>
        <p:nvPicPr>
          <p:cNvPr id="8" name="Marcador de conteni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8" y="487582"/>
            <a:ext cx="1920223" cy="12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48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53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Adobe Fan Heiti Std B</vt:lpstr>
      <vt:lpstr>Arial</vt:lpstr>
      <vt:lpstr>Calibri</vt:lpstr>
      <vt:lpstr>Calibri Light</vt:lpstr>
      <vt:lpstr>Tema de Office</vt:lpstr>
      <vt:lpstr>Propuesta  De Desarrollo</vt:lpstr>
      <vt:lpstr>Presentación de PowerPoint</vt:lpstr>
      <vt:lpstr>Bienvenida</vt:lpstr>
      <vt:lpstr>Menu</vt:lpstr>
      <vt:lpstr>Tienda</vt:lpstr>
      <vt:lpstr>Tienda &amp; Actividad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Reynald Ramirez De Luna</dc:creator>
  <cp:lastModifiedBy>Reynald Ramirez De Luna</cp:lastModifiedBy>
  <cp:revision>13</cp:revision>
  <dcterms:created xsi:type="dcterms:W3CDTF">2016-11-02T13:39:28Z</dcterms:created>
  <dcterms:modified xsi:type="dcterms:W3CDTF">2016-11-02T20:53:15Z</dcterms:modified>
</cp:coreProperties>
</file>