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7176-1EF4-8138-27BC-E7D0688D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2CF60-BFAE-8A89-87F1-28E56868A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D5C64-07F1-E6E7-7482-B2ED8EA8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DBEE0-BF9E-0887-775D-C40AAC97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A3F2C-6C78-009F-CA49-335260BA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0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A582-9D9F-4C2D-49AA-835AD23B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98076-7BC4-E2DF-89BB-5D227F2A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03297-7BAE-07F2-BC58-C9C61E41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28998-E2A5-0AE0-AD5C-F47EFFC0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B5510-957C-2EEC-E8BE-BDE22486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2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AF89E5-0C3A-30E8-8936-FF8928718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A851A-2756-9B4A-D743-D3B8D25A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CDD24-9B85-E60A-43E5-C6AA82B0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495E7-37D2-9FD9-F828-FAC61B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A10FA-ACDC-23AE-BA30-5E477BFD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4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BCED6-5005-9A34-952B-F56FAB37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498F-290B-64CE-8800-651F9347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203EB-D9E9-4A94-9959-0CD2CE95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24D69-495E-06A1-C005-370D0B62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7D8DE-54E2-BC98-CF88-B9A882DC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676EB-75D0-075C-E181-9C949B4E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3FE50-9AD9-228A-7FF8-73E941BF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2CCA0-BD72-ADB6-6BE5-C4E6AB76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1570E-E0A7-4464-A7A3-5B5A9E39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0713D-45FB-56F7-D807-A78AE192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9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ED54E-FC99-0BE1-24B5-A038078B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12A03-E609-F60B-4D6E-F6B6A7A61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21A15-3F8B-0A75-9BF8-24A58E56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50B68-4CC0-D355-B8E0-0556B916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08D77-77B9-80E5-A9BE-DE8A61F9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CEA9A-A64C-2D16-D99E-9756E465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0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10AC7-AA65-2597-AFF1-0DA1F4B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BB7CE-790A-9AD0-47C7-4F784FFF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6D425-E3B5-62B4-CFFC-6FFB8D48B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3D3D81-8247-4C67-A61F-71BF025F5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33A616-B7D0-F55E-37ED-FD77E2C87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FC097E-96A6-A20D-FBFB-7685DA84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FF6E4-B8A9-EE19-1794-5AD4FF3E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1E0BF8-A6C3-4493-A95B-AD434F32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5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1D90E-72FB-87DA-5B40-3283983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EE68F-BD24-D29C-D01D-5C692085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88B740-41AD-05F0-EA15-17CCAF4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8878F-F53B-7D0E-7434-8B31F10F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2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F275D-069E-6E24-E435-86B90064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61C1A7-35EE-6D49-E993-02316378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25B9AA-A88C-AFAD-167D-7CB7B664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9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57E61-0F07-BFE4-68F4-475935C3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40E99-0456-A13B-7353-87D77C14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E4E94-AB4E-51A2-560D-35D51B3E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1DA41-435D-7F2B-0348-3FFC0E5B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5CFFA-F02A-755C-C07B-EC850149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4C14A-DD75-6FD5-6B65-A2FB8005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7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1510-F6E6-AA9F-6EF7-FD6D7087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3F1C1E-35D6-5AB5-4185-57044BAC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0E3E5-D710-63B8-2058-EDC55F69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27C10-3264-33E9-DFDF-6BB8ADE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2DAE7-3417-F2BE-859D-0C0E58E6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D2551-ABDF-260C-8F23-154FBC5E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5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981531-A87E-C38A-7F6F-B1414D42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B2AD5-939C-5E36-0279-24F92840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5F7FD-103F-44B3-245F-EC6117474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A031-6BF1-4A37-965B-0E8C2B07C6F3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5D7BD-8D4E-4629-320F-51BEB0DB2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0D3B2-953E-BA92-5BB8-33B75B071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4582-70A2-46DF-BF8C-C812638C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4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D453AF-2BDC-CFFE-91C5-41B73ECE263B}"/>
              </a:ext>
            </a:extLst>
          </p:cNvPr>
          <p:cNvSpPr/>
          <p:nvPr/>
        </p:nvSpPr>
        <p:spPr>
          <a:xfrm>
            <a:off x="431459" y="2349092"/>
            <a:ext cx="11168358" cy="170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B4785D-84D4-CCB3-6EB5-AC418F41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06" y="2463967"/>
            <a:ext cx="8351776" cy="14686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320232-2758-6C9E-C438-B5AB1530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8" y="2199940"/>
            <a:ext cx="2733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병현 이</dc:creator>
  <cp:lastModifiedBy>병현 이</cp:lastModifiedBy>
  <cp:revision>1</cp:revision>
  <dcterms:created xsi:type="dcterms:W3CDTF">2024-01-06T05:48:12Z</dcterms:created>
  <dcterms:modified xsi:type="dcterms:W3CDTF">2024-01-06T05:51:42Z</dcterms:modified>
</cp:coreProperties>
</file>