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B1E0-2AEB-40BE-9B53-7A9723949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64EA-EF47-4308-A637-0D14FE06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570B-B34E-4490-84B3-11D1422D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D6BD-9C1F-43BC-B6F8-EDE50A0D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FDEF-5D80-465A-835E-F02D24FD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5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EBC-F3B5-459D-BDE7-D5209907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60D83-2EDA-4E00-986B-AC749AE5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7C31-6A5A-4013-96CD-A6E643D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83FA-433D-432C-95F1-D93F4341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9A96C-F10B-4752-8DD1-D7389C69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DD888-0BF3-4087-BB6C-319AF0125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D414-33D8-4E76-AC22-BA95DD02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E5D1-D499-42D6-9FC8-D397FDE2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30DC-3410-47BD-A450-7B78A66F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02EC-0A0F-470C-97A1-E798140E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1BF-50F8-4A09-8772-D92114F3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9208-7128-4801-99C9-60263C5E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6A47-2BD5-4DDB-A685-99FEE84C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6C67-814E-4EF7-8542-B3CE7C4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2EEA-190A-4189-B3D3-24478591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397F-D424-4BB0-ACBB-956A2EF8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9290-0171-4556-ADC2-8CD070FA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88F8-7213-42D1-8E5D-B304EA03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8110-0C4F-4EB0-BE87-B76CA89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119F-1F4C-4A3A-A541-CC6B0479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3235-64E0-440B-871A-D906F1B7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C235-D202-4A42-B227-B3C07FC7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788E-99D1-40AB-8886-95BE2B81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86ED2-0DD2-4A71-9BBC-09CEA338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1A94-8F8E-42BF-B7C8-F8C90ABB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C8D1-3A18-483F-AC66-EE0E1371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DC46-084D-4B99-9FE9-D220794D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0E88-351E-4D67-8164-0046DB88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35AFD-7FC8-48E7-A968-4B931C6A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D036D-043E-4C46-BC03-E21C9A8A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DE73-1659-4770-A0C0-7F80F7C1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4EC26-F46D-49C7-92E4-B08B3814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2531E-C650-4783-A3F0-A835911B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4CBCA-771D-480E-94B8-2FC443E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3F48-E64C-41F4-9743-4C94556A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BC413-BF27-4955-8E22-065A88E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CE54-3413-4523-B1D9-21901FC5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DA31-3179-4ECE-A456-E7B91B7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C591-89DC-482D-8E22-85D61251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9DCA-7DA2-42F7-85D6-7FEB4300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50B6-FFD1-4453-9551-1E7D3A0C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5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4BF8-244E-4558-B59B-C7C8AA48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2C3E-96B9-46E3-9866-9E2AACB3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DF4A-3E4E-4E9C-B1A5-DC61611E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3056-AAB9-408A-AE10-41E9606C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2A77-DC12-4044-BE00-675FFC1E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BA6D2-EFDF-44DB-B26C-0874EF2A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8639-D53D-4C7B-8AC6-554A0BC8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F1240-F5C3-40F9-AD4E-9C3E469C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45F4-1DD3-43B5-9563-1E175C2B1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7BC2-A33F-47B4-B273-97E6240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46996-3AB0-4688-A4D7-C8A736DE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08E6-1C62-4003-BD19-7FADF5C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2D5F0-AA45-4685-A159-7C4E6387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CF87-F062-4893-9149-98200758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A73C-7C4D-4CDA-9970-495151317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4660-741C-4618-AF8B-1AF079FFC4A4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5E4-518B-458D-9413-B01A1457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9314-A10A-4844-84CC-9A87D104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2D3C-0175-437B-B74A-A52A12CD3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977F6-3F64-4FBB-A661-FEC8665B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D4CF-D11C-4FDF-BE50-39F37661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GB" sz="20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9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F261-CF03-42AD-A816-16C6F34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System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FBFBE6-24C5-4FEA-BA7A-8205A728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Independent.</a:t>
            </a:r>
          </a:p>
          <a:p>
            <a:r>
              <a:rPr lang="en-US" sz="2000" dirty="0"/>
              <a:t>Configurable.</a:t>
            </a:r>
          </a:p>
          <a:p>
            <a:r>
              <a:rPr lang="en-US" sz="2000" dirty="0"/>
              <a:t>Extendable.</a:t>
            </a:r>
          </a:p>
          <a:p>
            <a:r>
              <a:rPr lang="en-US" sz="2000" dirty="0"/>
              <a:t>Scalable.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D3CC0D-9A36-487C-8458-53E505E884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541606"/>
            <a:ext cx="5614835" cy="3621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57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26D8-74BA-42C8-B690-F96BDC86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/>
              <a:t>Modules – Import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E2DE-B2F4-4DEC-AC0C-F8360DA1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Provide a connection to the data source. </a:t>
            </a:r>
          </a:p>
          <a:p>
            <a:r>
              <a:rPr lang="en-GB" sz="2000"/>
              <a:t>Provide API to query from the data source.</a:t>
            </a:r>
          </a:p>
          <a:p>
            <a:r>
              <a:rPr lang="en-GB" sz="2000"/>
              <a:t>Abstract specific data source technology from the system (hide, network, security and query issues from the system).</a:t>
            </a:r>
          </a:p>
          <a:p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313CA-A635-4B52-A114-A46EF1BF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965595"/>
            <a:ext cx="1982254" cy="4773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395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296-C7F7-49DF-8DD1-00C458F4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– Data Collection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AD5636-3002-4E16-B1D1-C206CEB7CF25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Periodically pull data from the data source. </a:t>
            </a:r>
          </a:p>
          <a:p>
            <a:r>
              <a:rPr lang="en-US" sz="2000"/>
              <a:t>Depend on the form of the data we might need to parse it.</a:t>
            </a:r>
          </a:p>
          <a:p>
            <a:r>
              <a:rPr lang="en-US" sz="2000"/>
              <a:t>Generate a unified object (Key, Value) of the data. Timestamp and Stream id information are added to the data</a:t>
            </a:r>
          </a:p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D4133-E72D-475B-8A20-8F591BDD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948682"/>
            <a:ext cx="5614835" cy="28074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51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296-C7F7-49DF-8DD1-00C458F4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– Data Processing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AD5636-3002-4E16-B1D1-C206CEB7CF25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It receive the data a stream of information coming from Data Collection Module.  </a:t>
            </a:r>
          </a:p>
          <a:p>
            <a:r>
              <a:rPr lang="en-US" sz="2000"/>
              <a:t>Several processing methods can be applied, all should be configurable.</a:t>
            </a:r>
          </a:p>
          <a:p>
            <a:r>
              <a:rPr lang="en-US" sz="2000"/>
              <a:t>New streams of processed data then move to the next module (aggregation).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D5427-878F-4934-AC21-9FDCC370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42260"/>
            <a:ext cx="5614835" cy="4020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92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296-C7F7-49DF-8DD1-00C458F4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– Data Aggregation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AD5636-3002-4E16-B1D1-C206CEB7CF25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It receive the data streams from the processing module.</a:t>
            </a:r>
          </a:p>
          <a:p>
            <a:r>
              <a:rPr lang="en-US" sz="2000"/>
              <a:t>Two configuration are required, aggregation schedule, and aggregation function.</a:t>
            </a:r>
          </a:p>
          <a:p>
            <a:r>
              <a:rPr lang="en-US" sz="2000"/>
              <a:t>Aggregated data are stored into Historical Data Store.</a:t>
            </a:r>
          </a:p>
          <a:p>
            <a:r>
              <a:rPr lang="en-US" sz="2000"/>
              <a:t>Multiple aggregation schedule can be defined for the same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D5427-878F-4934-AC21-9FDCC370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648907"/>
            <a:ext cx="5614835" cy="34069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916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855B-8F3F-481D-B2B7-18C4593A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– Data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21FBB6-F63C-41F9-8BFA-13F687F71605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Offers a standard interface to user application to query the Historical Data (and Live Data if supported). </a:t>
            </a:r>
          </a:p>
          <a:p>
            <a:r>
              <a:rPr lang="en-US" sz="2000"/>
              <a:t>The user application could also retrieve a meta description of the data (names, types and etc.)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34836-950F-43C6-80E2-AA46184C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39" y="965595"/>
            <a:ext cx="4337595" cy="4773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6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EDEB303BD3D540BF7CF2B24965688B" ma:contentTypeVersion="9" ma:contentTypeDescription="Ein neues Dokument erstellen." ma:contentTypeScope="" ma:versionID="08e8ab958abe790c4397b91431e84919">
  <xsd:schema xmlns:xsd="http://www.w3.org/2001/XMLSchema" xmlns:xs="http://www.w3.org/2001/XMLSchema" xmlns:p="http://schemas.microsoft.com/office/2006/metadata/properties" xmlns:ns2="f61485e1-ba28-4bcf-9a4b-93213bc332dc" xmlns:ns3="499a0c16-a8ba-4dfa-b346-4f08c35292b7" targetNamespace="http://schemas.microsoft.com/office/2006/metadata/properties" ma:root="true" ma:fieldsID="c6123e6b34dc1c306e0c1af47d08bedd" ns2:_="" ns3:_="">
    <xsd:import namespace="f61485e1-ba28-4bcf-9a4b-93213bc332dc"/>
    <xsd:import namespace="499a0c16-a8ba-4dfa-b346-4f08c3529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485e1-ba28-4bcf-9a4b-93213bc33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a0c16-a8ba-4dfa-b346-4f08c35292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45E38-2B96-404B-9548-FF2873898154}"/>
</file>

<file path=customXml/itemProps2.xml><?xml version="1.0" encoding="utf-8"?>
<ds:datastoreItem xmlns:ds="http://schemas.openxmlformats.org/officeDocument/2006/customXml" ds:itemID="{F101EE48-7159-4C1B-B8E5-2832B93B578F}"/>
</file>

<file path=customXml/itemProps3.xml><?xml version="1.0" encoding="utf-8"?>
<ds:datastoreItem xmlns:ds="http://schemas.openxmlformats.org/officeDocument/2006/customXml" ds:itemID="{43C0902E-CCD6-487D-B8CA-846F1D74B75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Analytics</vt:lpstr>
      <vt:lpstr>System Overview</vt:lpstr>
      <vt:lpstr>Modules – Import interface</vt:lpstr>
      <vt:lpstr>Modules – Data Collection</vt:lpstr>
      <vt:lpstr>Modules – Data Processing</vt:lpstr>
      <vt:lpstr>Modules – Data Aggregation</vt:lpstr>
      <vt:lpstr>Modules – Data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VW Data Analytics</dc:title>
  <dc:creator>Ahmad Bashar</dc:creator>
  <cp:lastModifiedBy>Ahmad Bashar</cp:lastModifiedBy>
  <cp:revision>7</cp:revision>
  <dcterms:created xsi:type="dcterms:W3CDTF">2018-12-05T12:31:02Z</dcterms:created>
  <dcterms:modified xsi:type="dcterms:W3CDTF">2018-12-12T14:45:17Z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0x010100FCEDEB303BD3D540BF7CF2B24965688B</vt:lpwstr>
  </property>
</Properties>
</file>