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49FFF3-2FF2-48A3-B6F9-ACBFC90BA1A2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2BE653-F460-499B-B40E-ADE33A91263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isesmartkid.com/3-to-6-years-old/4-articles/34-the-good-and-bad-effects-of-video-games" TargetMode="External"/><Relationship Id="rId2" Type="http://schemas.openxmlformats.org/officeDocument/2006/relationships/hyperlink" Target="http://www.theguardian.com/world/2001/aug/19/games.schoo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quidoo.com/why-computer-games-are-good-for-your-kids" TargetMode="External"/><Relationship Id="rId4" Type="http://schemas.openxmlformats.org/officeDocument/2006/relationships/hyperlink" Target="http://www.teachprimary.com/learning_resources/view/are-computer-games-bad-for-behaviou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rags.com/research/catharsis-theory-and-media-effects-eci-01/" TargetMode="External"/><Relationship Id="rId2" Type="http://schemas.openxmlformats.org/officeDocument/2006/relationships/hyperlink" Target="http://www.rps.psu.edu/probing/videogam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erendip.brynmawr.edu/bb/neuro/neuro02/web3/mschlimme.html" TargetMode="External"/><Relationship Id="rId3" Type="http://schemas.openxmlformats.org/officeDocument/2006/relationships/hyperlink" Target="http://www.raisesmartkid.com/3-to-6-years-old/4-articles/34-the-good-and-bad-effects-of-video-games" TargetMode="External"/><Relationship Id="rId7" Type="http://schemas.openxmlformats.org/officeDocument/2006/relationships/hyperlink" Target="http://allpsych.com/journal/violentmedia.html" TargetMode="External"/><Relationship Id="rId2" Type="http://schemas.openxmlformats.org/officeDocument/2006/relationships/hyperlink" Target="http://www.theguardian.com/world/2001/aug/19/games.sch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how.com/list_6325989_psychological-effects-video-game-playing.html" TargetMode="External"/><Relationship Id="rId5" Type="http://schemas.openxmlformats.org/officeDocument/2006/relationships/hyperlink" Target="http://www.squidoo.com/why-computer-games-are-good-for-your-kids" TargetMode="External"/><Relationship Id="rId4" Type="http://schemas.openxmlformats.org/officeDocument/2006/relationships/hyperlink" Target="http://www.teachprimary.com/learning_resources/view/are-computer-games-bad-for-behaviour" TargetMode="External"/><Relationship Id="rId9" Type="http://schemas.openxmlformats.org/officeDocument/2006/relationships/hyperlink" Target="http://www.psychologicalscience.org/index.php/news/releases/whats-the-psychological-effect-of-violent-video-games-on-childre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C</a:t>
            </a:r>
            <a:r>
              <a:rPr lang="en-GB" sz="2800" b="1" dirty="0" smtClean="0"/>
              <a:t>omputer </a:t>
            </a:r>
            <a:r>
              <a:rPr lang="en-GB" sz="2800" b="1" dirty="0"/>
              <a:t>games </a:t>
            </a:r>
            <a:r>
              <a:rPr lang="en-GB" sz="2800" b="1" dirty="0" smtClean="0"/>
              <a:t>and Society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967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Impact of games on Society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report on the impact of games on </a:t>
            </a:r>
            <a:r>
              <a:rPr lang="en-GB" dirty="0" smtClean="0"/>
              <a:t>society and the individual.  </a:t>
            </a:r>
          </a:p>
          <a:p>
            <a:pPr marL="0" indent="0">
              <a:buNone/>
            </a:pPr>
            <a:r>
              <a:rPr lang="en-GB" dirty="0" smtClean="0"/>
              <a:t>Note </a:t>
            </a:r>
            <a:r>
              <a:rPr lang="en-GB" dirty="0"/>
              <a:t>that you must include both concerns and </a:t>
            </a:r>
            <a:r>
              <a:rPr lang="en-GB" dirty="0" smtClean="0"/>
              <a:t>benefits</a:t>
            </a:r>
          </a:p>
          <a:p>
            <a:pPr marL="274320" lvl="1" indent="0">
              <a:buNone/>
            </a:pPr>
            <a:r>
              <a:rPr lang="en-GB" b="1" dirty="0" smtClean="0"/>
              <a:t>Concerns</a:t>
            </a:r>
            <a:r>
              <a:rPr lang="en-GB" dirty="0" smtClean="0"/>
              <a:t> e.g. </a:t>
            </a:r>
            <a:r>
              <a:rPr lang="en-GB" dirty="0"/>
              <a:t>excess playing time, social isolation, cost, separation from reality, </a:t>
            </a:r>
            <a:r>
              <a:rPr lang="en-GB" dirty="0" smtClean="0"/>
              <a:t>education. </a:t>
            </a:r>
          </a:p>
          <a:p>
            <a:pPr marL="274320" lvl="1" indent="0">
              <a:buNone/>
            </a:pPr>
            <a:r>
              <a:rPr lang="en-GB" b="1" dirty="0"/>
              <a:t>B</a:t>
            </a:r>
            <a:r>
              <a:rPr lang="en-GB" b="1" dirty="0" smtClean="0"/>
              <a:t>enefits</a:t>
            </a:r>
            <a:r>
              <a:rPr lang="en-GB" dirty="0" smtClean="0"/>
              <a:t> e.g. </a:t>
            </a:r>
            <a:r>
              <a:rPr lang="en-GB" dirty="0"/>
              <a:t>hand-eye coordination, brain training, thinking and strategy skills, future impact, impact on ‘mainstream’ application </a:t>
            </a:r>
            <a:r>
              <a:rPr lang="en-GB" dirty="0" smtClean="0"/>
              <a:t>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1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Computer Games Good or Bad</a:t>
            </a:r>
          </a:p>
          <a:p>
            <a:pPr lvl="1"/>
            <a:r>
              <a:rPr lang="en-GB" sz="1900" u="sng" dirty="0">
                <a:hlinkClick r:id="rId2"/>
              </a:rPr>
              <a:t>http://www.theguardian.com/world/2001/aug/19/games.schools</a:t>
            </a:r>
            <a:endParaRPr lang="en-GB" sz="1900" dirty="0"/>
          </a:p>
          <a:p>
            <a:pPr lvl="1"/>
            <a:r>
              <a:rPr lang="en-GB" sz="1900" u="sng" dirty="0">
                <a:hlinkClick r:id="rId3"/>
              </a:rPr>
              <a:t>http://www.raisesmartkid.com/3-to-6-years-old/4-articles/34-the-good-and-bad-effects-of-video-games</a:t>
            </a:r>
            <a:endParaRPr lang="en-GB" sz="1900" dirty="0"/>
          </a:p>
          <a:p>
            <a:pPr lvl="1"/>
            <a:r>
              <a:rPr lang="en-GB" sz="1900" u="sng" dirty="0">
                <a:hlinkClick r:id="rId4"/>
              </a:rPr>
              <a:t>http://www.teachprimary.com/learning_resources/view/are-computer-games-bad-for-behaviour</a:t>
            </a:r>
            <a:endParaRPr lang="en-GB" sz="1900" dirty="0"/>
          </a:p>
          <a:p>
            <a:pPr lvl="1"/>
            <a:r>
              <a:rPr lang="en-GB" sz="1900" u="sng" dirty="0">
                <a:hlinkClick r:id="rId5"/>
              </a:rPr>
              <a:t>http://www.squidoo.com/why-computer-games-are-good-for-your-kids</a:t>
            </a:r>
            <a:endParaRPr lang="en-GB" sz="19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8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 smtClean="0"/>
              <a:t>You must orientate your report outlining</a:t>
            </a:r>
          </a:p>
          <a:p>
            <a:pPr lvl="0"/>
            <a:endParaRPr lang="en-GB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Effects on the individual positive / negative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Effects on other people in society positive / negative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b="1" dirty="0" smtClean="0"/>
              <a:t>must</a:t>
            </a:r>
            <a:r>
              <a:rPr lang="en-GB" dirty="0" smtClean="0"/>
              <a:t> summarise by drawing accurate conclusions from your research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You must include references to the sources you have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18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Psychological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Create a report where you examine the psychological effects of computer gaming on individuals and society.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Psychological effects:</a:t>
            </a:r>
          </a:p>
          <a:p>
            <a:pPr marL="400050" lvl="1" indent="0">
              <a:buNone/>
            </a:pPr>
            <a:r>
              <a:rPr lang="en-GB" dirty="0"/>
              <a:t>Addiction</a:t>
            </a:r>
          </a:p>
          <a:p>
            <a:pPr marL="400050" lvl="1" indent="0">
              <a:buNone/>
            </a:pPr>
            <a:r>
              <a:rPr lang="en-GB" dirty="0"/>
              <a:t>Social Isolation - </a:t>
            </a:r>
            <a:r>
              <a:rPr lang="en-GB" u="sng" dirty="0">
                <a:hlinkClick r:id="rId2"/>
              </a:rPr>
              <a:t>www.rps.psu.edu/probing/videogames.html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Catharsis -  </a:t>
            </a:r>
            <a:r>
              <a:rPr lang="en-GB" dirty="0">
                <a:hlinkClick r:id="rId3"/>
              </a:rPr>
              <a:t>http://www.bookrags.com/research/catharsis-theory-and-media-effects-eci-01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0" lv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this report you need to examine these psychological effects and discuss to what extent are these affected by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The use of sound</a:t>
            </a:r>
          </a:p>
          <a:p>
            <a:pPr marL="400050" lvl="1" indent="0">
              <a:buNone/>
            </a:pPr>
            <a:r>
              <a:rPr lang="en-GB" dirty="0"/>
              <a:t>High score listings</a:t>
            </a:r>
          </a:p>
          <a:p>
            <a:pPr marL="400050" lvl="1" indent="0">
              <a:buNone/>
            </a:pPr>
            <a:r>
              <a:rPr lang="en-GB" dirty="0"/>
              <a:t>Competitive games</a:t>
            </a:r>
          </a:p>
          <a:p>
            <a:pPr marL="400050" lvl="1" indent="0">
              <a:buNone/>
            </a:pPr>
            <a:r>
              <a:rPr lang="en-GB" dirty="0"/>
              <a:t>Peer pressure</a:t>
            </a:r>
          </a:p>
          <a:p>
            <a:pPr marL="400050" lvl="1" indent="0">
              <a:buNone/>
            </a:pPr>
            <a:r>
              <a:rPr lang="en-GB" dirty="0"/>
              <a:t>Fun</a:t>
            </a:r>
          </a:p>
          <a:p>
            <a:pPr marL="400050" lvl="1" indent="0">
              <a:buNone/>
            </a:pPr>
            <a:r>
              <a:rPr lang="en-GB" dirty="0"/>
              <a:t>Educational value</a:t>
            </a:r>
          </a:p>
          <a:p>
            <a:pPr marL="400050" lvl="1" indent="0">
              <a:buNone/>
            </a:pPr>
            <a:r>
              <a:rPr lang="en-GB" dirty="0"/>
              <a:t>Expectations</a:t>
            </a:r>
          </a:p>
          <a:p>
            <a:pPr marL="400050" lvl="1" indent="0">
              <a:buNone/>
            </a:pPr>
            <a:r>
              <a:rPr lang="en-GB" dirty="0"/>
              <a:t>Levelling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8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Computer Games Good or Bad</a:t>
            </a:r>
          </a:p>
          <a:p>
            <a:pPr lvl="1"/>
            <a:r>
              <a:rPr lang="en-GB" sz="1900" u="sng" dirty="0">
                <a:hlinkClick r:id="rId2"/>
              </a:rPr>
              <a:t>http://www.theguardian.com/world/2001/aug/19/games.schools</a:t>
            </a:r>
            <a:endParaRPr lang="en-GB" sz="1900" dirty="0"/>
          </a:p>
          <a:p>
            <a:pPr lvl="1"/>
            <a:r>
              <a:rPr lang="en-GB" sz="1900" u="sng" dirty="0">
                <a:hlinkClick r:id="rId3"/>
              </a:rPr>
              <a:t>http://www.raisesmartkid.com/3-to-6-years-old/4-articles/34-the-good-and-bad-effects-of-video-games</a:t>
            </a:r>
            <a:endParaRPr lang="en-GB" sz="1900" dirty="0"/>
          </a:p>
          <a:p>
            <a:pPr lvl="1"/>
            <a:r>
              <a:rPr lang="en-GB" sz="1900" u="sng" dirty="0">
                <a:hlinkClick r:id="rId4"/>
              </a:rPr>
              <a:t>http://www.teachprimary.com/learning_resources/view/are-computer-games-bad-for-behaviour</a:t>
            </a:r>
            <a:endParaRPr lang="en-GB" sz="1900" dirty="0"/>
          </a:p>
          <a:p>
            <a:pPr lvl="1"/>
            <a:r>
              <a:rPr lang="en-GB" sz="1900" u="sng" dirty="0">
                <a:hlinkClick r:id="rId5"/>
              </a:rPr>
              <a:t>http://www.squidoo.com/why-computer-games-are-good-for-your-kids</a:t>
            </a:r>
            <a:endParaRPr lang="en-GB" sz="1900" dirty="0"/>
          </a:p>
          <a:p>
            <a:pPr marL="0" indent="0">
              <a:buNone/>
            </a:pPr>
            <a:r>
              <a:rPr lang="en-GB" dirty="0"/>
              <a:t>Psychological effects of gaming</a:t>
            </a:r>
          </a:p>
          <a:p>
            <a:pPr lvl="1"/>
            <a:r>
              <a:rPr lang="en-GB" u="sng" dirty="0">
                <a:hlinkClick r:id="rId6"/>
              </a:rPr>
              <a:t>http://www.ehow.com/list_6325989_psychological-effects-video-game-playing.html</a:t>
            </a:r>
            <a:endParaRPr lang="en-GB" dirty="0"/>
          </a:p>
          <a:p>
            <a:pPr lvl="1"/>
            <a:r>
              <a:rPr lang="en-GB" u="sng" dirty="0">
                <a:hlinkClick r:id="rId7"/>
              </a:rPr>
              <a:t>http://allpsych.com/journal/violentmedia.html</a:t>
            </a:r>
            <a:endParaRPr lang="en-GB" dirty="0"/>
          </a:p>
          <a:p>
            <a:pPr lvl="1"/>
            <a:r>
              <a:rPr lang="en-GB" u="sng" dirty="0">
                <a:hlinkClick r:id="rId8"/>
              </a:rPr>
              <a:t>http://serendip.brynmawr.edu/bb/neuro/neuro02/web3/mschlimme.html</a:t>
            </a:r>
            <a:endParaRPr lang="en-GB" dirty="0"/>
          </a:p>
          <a:p>
            <a:pPr lvl="1"/>
            <a:r>
              <a:rPr lang="en-GB" u="sng" dirty="0">
                <a:hlinkClick r:id="rId9"/>
              </a:rPr>
              <a:t>http://www.psychologicalscience.org/index.php/news/releases/whats-the-psychological-effect-of-violent-video-games-on-children.html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67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</TotalTime>
  <Words>191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Computer games and Society</vt:lpstr>
      <vt:lpstr>Impact of games on Society </vt:lpstr>
      <vt:lpstr>Additional References</vt:lpstr>
      <vt:lpstr>Guide</vt:lpstr>
      <vt:lpstr>Psychological Effects</vt:lpstr>
      <vt:lpstr>Additional References</vt:lpstr>
    </vt:vector>
  </TitlesOfParts>
  <Company>Gloucestershire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games and Society</dc:title>
  <dc:creator>Curtis Cameron</dc:creator>
  <cp:lastModifiedBy>Curtis Cameron</cp:lastModifiedBy>
  <cp:revision>3</cp:revision>
  <dcterms:created xsi:type="dcterms:W3CDTF">2013-10-18T09:35:10Z</dcterms:created>
  <dcterms:modified xsi:type="dcterms:W3CDTF">2013-10-18T10:05:20Z</dcterms:modified>
</cp:coreProperties>
</file>