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6" r:id="rId2"/>
    <p:sldId id="322" r:id="rId3"/>
    <p:sldId id="324" r:id="rId4"/>
    <p:sldId id="323" r:id="rId5"/>
    <p:sldId id="325" r:id="rId6"/>
    <p:sldId id="384" r:id="rId7"/>
    <p:sldId id="386" r:id="rId8"/>
    <p:sldId id="345" r:id="rId9"/>
    <p:sldId id="355" r:id="rId10"/>
    <p:sldId id="346" r:id="rId11"/>
    <p:sldId id="343" r:id="rId12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C71F-4534-4F4A-94B1-82F57ADEDBC6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3660C-A77E-45CD-9C44-D0C015AE52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5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ACDB5DF-A339-4EFD-83C2-CCFCD90C36ED}" type="datetimeFigureOut">
              <a:rPr lang="en-US" smtClean="0"/>
              <a:pPr/>
              <a:t>12/10/2014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B18BD57-A95E-46BC-A43A-8FE3CC9182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Game Design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 Player Characters</a:t>
            </a:r>
          </a:p>
          <a:p>
            <a:r>
              <a:rPr lang="en-GB" dirty="0" smtClean="0"/>
              <a:t>What are non-player characters?</a:t>
            </a:r>
          </a:p>
          <a:p>
            <a:endParaRPr lang="en-GB" dirty="0"/>
          </a:p>
          <a:p>
            <a:r>
              <a:rPr lang="en-GB" dirty="0" smtClean="0"/>
              <a:t>Class exercise : </a:t>
            </a:r>
          </a:p>
          <a:p>
            <a:pPr marL="448056" lvl="1" indent="0">
              <a:buNone/>
            </a:pPr>
            <a:r>
              <a:rPr lang="en-GB" dirty="0" smtClean="0"/>
              <a:t>“As a group we will each come up with two NPC from games we have played, for each NPC what was it about that character that made it memorable?”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8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: Idea Generation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Individual</a:t>
            </a:r>
          </a:p>
          <a:p>
            <a:r>
              <a:rPr lang="en-GB" dirty="0" smtClean="0"/>
              <a:t>Imagine that you can use any content you liked in a game without regard to copyright.</a:t>
            </a:r>
          </a:p>
          <a:p>
            <a:r>
              <a:rPr lang="en-GB" dirty="0" smtClean="0"/>
              <a:t>Choose one of the following Game Genres</a:t>
            </a:r>
          </a:p>
          <a:p>
            <a:pPr lvl="1"/>
            <a:r>
              <a:rPr lang="en-GB" dirty="0" smtClean="0"/>
              <a:t>Action Survival Horror</a:t>
            </a:r>
          </a:p>
          <a:p>
            <a:pPr lvl="1"/>
            <a:r>
              <a:rPr lang="en-GB" dirty="0" smtClean="0"/>
              <a:t>Real-time strategy science fiction</a:t>
            </a:r>
          </a:p>
          <a:p>
            <a:pPr lvl="1"/>
            <a:r>
              <a:rPr lang="en-GB" dirty="0" smtClean="0"/>
              <a:t>Children’s non-violent adventure game</a:t>
            </a:r>
          </a:p>
          <a:p>
            <a:r>
              <a:rPr lang="en-GB" dirty="0" smtClean="0"/>
              <a:t>Select a famous photographer, painter, filmmaker AND a composer whose work you would like to use to create the emotional tone of your game.</a:t>
            </a:r>
          </a:p>
          <a:p>
            <a:r>
              <a:rPr lang="en-GB" dirty="0" smtClean="0"/>
              <a:t>Produce a short </a:t>
            </a:r>
            <a:r>
              <a:rPr lang="en-GB" dirty="0" err="1" smtClean="0"/>
              <a:t>powerpoint</a:t>
            </a:r>
            <a:r>
              <a:rPr lang="en-GB" dirty="0" smtClean="0"/>
              <a:t> showing how the images and music work together for your purpose.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game?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difference between Toys, Puzzles and Games?</a:t>
            </a:r>
          </a:p>
          <a:p>
            <a:endParaRPr lang="en-GB" dirty="0"/>
          </a:p>
          <a:p>
            <a:r>
              <a:rPr lang="en-GB" dirty="0" smtClean="0"/>
              <a:t>Discussion 10 minutes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5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Toys, Puzzles and Games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Toys : For play alone, no rules.</a:t>
            </a:r>
          </a:p>
          <a:p>
            <a:endParaRPr lang="en-GB" dirty="0"/>
          </a:p>
          <a:p>
            <a:r>
              <a:rPr lang="en-GB" dirty="0" smtClean="0"/>
              <a:t>Puzzles : Play with a goal.</a:t>
            </a:r>
          </a:p>
          <a:p>
            <a:endParaRPr lang="en-GB" dirty="0"/>
          </a:p>
          <a:p>
            <a:r>
              <a:rPr lang="en-GB" dirty="0" smtClean="0"/>
              <a:t>Games : Play with </a:t>
            </a:r>
            <a:r>
              <a:rPr lang="en-GB" dirty="0"/>
              <a:t>r</a:t>
            </a:r>
            <a:r>
              <a:rPr lang="en-GB" dirty="0" smtClean="0"/>
              <a:t>ules and goals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game can be most simply defined as</a:t>
            </a:r>
          </a:p>
          <a:p>
            <a:endParaRPr lang="en-GB" dirty="0"/>
          </a:p>
          <a:p>
            <a:r>
              <a:rPr lang="en-GB" dirty="0" smtClean="0"/>
              <a:t>“A form of play that consists of a series of meaningful and timely decisions made to achieve a specific goal”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21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Essential Elements of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</a:t>
            </a:r>
          </a:p>
          <a:p>
            <a:r>
              <a:rPr lang="en-GB" dirty="0" smtClean="0"/>
              <a:t>Pretending</a:t>
            </a:r>
          </a:p>
          <a:p>
            <a:r>
              <a:rPr lang="en-GB" dirty="0" smtClean="0"/>
              <a:t>Goals</a:t>
            </a:r>
          </a:p>
          <a:p>
            <a:r>
              <a:rPr lang="en-GB" dirty="0" smtClean="0"/>
              <a:t>The Rules</a:t>
            </a:r>
          </a:p>
          <a:p>
            <a:r>
              <a:rPr lang="en-GB" dirty="0" smtClean="0"/>
              <a:t>Gameplay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2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467600" cy="5400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Action</a:t>
            </a:r>
            <a:endParaRPr lang="en-GB" dirty="0" smtClean="0"/>
          </a:p>
          <a:p>
            <a:r>
              <a:rPr lang="en-GB" dirty="0" smtClean="0"/>
              <a:t>Action-Adventure</a:t>
            </a:r>
          </a:p>
          <a:p>
            <a:r>
              <a:rPr lang="en-GB" dirty="0" smtClean="0"/>
              <a:t>Adventure</a:t>
            </a:r>
          </a:p>
          <a:p>
            <a:r>
              <a:rPr lang="en-GB" dirty="0" smtClean="0"/>
              <a:t>Role-playing</a:t>
            </a:r>
          </a:p>
          <a:p>
            <a:r>
              <a:rPr lang="en-GB" dirty="0" smtClean="0"/>
              <a:t>First Person Shooter</a:t>
            </a:r>
            <a:endParaRPr lang="en-GB" dirty="0" smtClean="0"/>
          </a:p>
          <a:p>
            <a:r>
              <a:rPr lang="en-GB" dirty="0" smtClean="0"/>
              <a:t>Simulation</a:t>
            </a:r>
          </a:p>
          <a:p>
            <a:r>
              <a:rPr lang="en-GB" dirty="0" smtClean="0"/>
              <a:t>Real Time Strategy</a:t>
            </a:r>
            <a:endParaRPr lang="en-GB" dirty="0" smtClean="0"/>
          </a:p>
          <a:p>
            <a:r>
              <a:rPr lang="en-GB" dirty="0" smtClean="0"/>
              <a:t>Strategy</a:t>
            </a:r>
          </a:p>
          <a:p>
            <a:r>
              <a:rPr lang="en-GB" dirty="0" smtClean="0"/>
              <a:t>Massively Multiplayer Online (MMO)</a:t>
            </a:r>
            <a:endParaRPr lang="en-GB" dirty="0" smtClean="0"/>
          </a:p>
          <a:p>
            <a:r>
              <a:rPr lang="en-GB" dirty="0" smtClean="0"/>
              <a:t>Puzzle</a:t>
            </a:r>
          </a:p>
          <a:p>
            <a:r>
              <a:rPr lang="en-GB" dirty="0" smtClean="0"/>
              <a:t>Platform</a:t>
            </a:r>
          </a:p>
          <a:p>
            <a:r>
              <a:rPr lang="en-GB" dirty="0" smtClean="0"/>
              <a:t>Sports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06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Person</a:t>
            </a:r>
          </a:p>
          <a:p>
            <a:r>
              <a:rPr lang="en-GB" dirty="0" smtClean="0"/>
              <a:t>Third Person</a:t>
            </a:r>
          </a:p>
          <a:p>
            <a:r>
              <a:rPr lang="en-GB" dirty="0" smtClean="0"/>
              <a:t>Top Down</a:t>
            </a:r>
          </a:p>
          <a:p>
            <a:r>
              <a:rPr lang="en-GB" dirty="0" smtClean="0"/>
              <a:t>Isometric</a:t>
            </a:r>
          </a:p>
          <a:p>
            <a:r>
              <a:rPr lang="en-GB" dirty="0" smtClean="0"/>
              <a:t>Side View</a:t>
            </a:r>
          </a:p>
          <a:p>
            <a:r>
              <a:rPr lang="en-GB" dirty="0" smtClean="0"/>
              <a:t>Text-Based</a:t>
            </a:r>
          </a:p>
          <a:p>
            <a:pPr marL="36576" indent="0">
              <a:buNone/>
            </a:pPr>
            <a:endParaRPr lang="en-GB" dirty="0" smtClean="0"/>
          </a:p>
          <a:p>
            <a:pPr marL="3657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41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Rule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designing a game, the first question you have to answer before all others is</a:t>
            </a:r>
          </a:p>
          <a:p>
            <a:endParaRPr lang="en-GB" dirty="0"/>
          </a:p>
          <a:p>
            <a:pPr marL="36576" indent="0" algn="ctr">
              <a:buNone/>
            </a:pPr>
            <a:r>
              <a:rPr lang="en-GB" sz="4000" i="1" dirty="0" smtClean="0">
                <a:solidFill>
                  <a:srgbClr val="92D050"/>
                </a:solidFill>
              </a:rPr>
              <a:t>“What is the player going to do”</a:t>
            </a:r>
          </a:p>
          <a:p>
            <a:pPr marL="36576" indent="0">
              <a:buNone/>
            </a:pPr>
            <a:endParaRPr lang="en-GB" dirty="0"/>
          </a:p>
          <a:p>
            <a:pPr marL="3657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23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: What is Fun?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it enough for games to be fun?</a:t>
            </a:r>
          </a:p>
          <a:p>
            <a:pPr marL="36576" indent="0">
              <a:buNone/>
            </a:pPr>
            <a:endParaRPr lang="en-GB" dirty="0" smtClean="0"/>
          </a:p>
          <a:p>
            <a:r>
              <a:rPr lang="en-GB" dirty="0" smtClean="0"/>
              <a:t>What is the difference between Fun and Entertainment?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81255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27005</TotalTime>
  <Words>302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Game Design</vt:lpstr>
      <vt:lpstr>What is a game?</vt:lpstr>
      <vt:lpstr>Toys, Puzzles and Games </vt:lpstr>
      <vt:lpstr>Working Definition</vt:lpstr>
      <vt:lpstr>Essential Elements of Games</vt:lpstr>
      <vt:lpstr>Genre</vt:lpstr>
      <vt:lpstr>Perspective</vt:lpstr>
      <vt:lpstr>Critical Rule </vt:lpstr>
      <vt:lpstr>Discussion : What is Fun?</vt:lpstr>
      <vt:lpstr>NPCs</vt:lpstr>
      <vt:lpstr>Exercise : Idea Generation </vt:lpstr>
    </vt:vector>
  </TitlesOfParts>
  <Company>Gloscol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</dc:title>
  <dc:creator>IT Support</dc:creator>
  <cp:lastModifiedBy>Trevor Normal Logon</cp:lastModifiedBy>
  <cp:revision>327</cp:revision>
  <cp:lastPrinted>2013-09-02T15:28:46Z</cp:lastPrinted>
  <dcterms:created xsi:type="dcterms:W3CDTF">2012-04-18T12:14:01Z</dcterms:created>
  <dcterms:modified xsi:type="dcterms:W3CDTF">2014-12-10T18:55:48Z</dcterms:modified>
</cp:coreProperties>
</file>