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18F5912-8024-4E6F-BD62-BBAAD91CEB9E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6D544A-BAFB-4B5E-8D5E-906DDB8455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E-Commerce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Unit 8</a:t>
            </a:r>
            <a:endParaRPr lang="en-GB" sz="4000" dirty="0"/>
          </a:p>
        </p:txBody>
      </p:sp>
      <p:pic>
        <p:nvPicPr>
          <p:cNvPr id="1026" name="Picture 2" descr="C:\Users\Laura\AppData\Local\Microsoft\Windows\INetCache\IE\U8XSEITI\MC90032521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8720"/>
            <a:ext cx="1814170" cy="151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1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E-COMMERCE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2">
                    <a:lumMod val="75000"/>
                  </a:schemeClr>
                </a:solidFill>
              </a:rPr>
              <a:t>Aim and purpose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The aim of this unit is to ensure that learners know the technologies involved in e-commerce, understand the impact of e-commerce on organisations and on society, and that they are able to plan e-commerce strategies.</a:t>
            </a:r>
          </a:p>
          <a:p>
            <a:endParaRPr lang="en-GB" dirty="0"/>
          </a:p>
        </p:txBody>
      </p:sp>
      <p:pic>
        <p:nvPicPr>
          <p:cNvPr id="2050" name="Picture 2" descr="C:\Users\Laura\AppData\Local\Microsoft\Windows\INetCache\IE\U9W7GB4A\MC9003836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88"/>
            <a:ext cx="16561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1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E-commerce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9416"/>
            <a:ext cx="7848872" cy="5131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Learning outcomes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On completion of this unit a learner should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Know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the technologies required for an e-commerce system </a:t>
            </a:r>
            <a:endParaRPr lang="en-GB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the impact of e-commerce on organisations </a:t>
            </a:r>
            <a:endParaRPr lang="en-GB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the effects of e-commerce on society </a:t>
            </a:r>
            <a:endParaRPr lang="en-GB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 able to plan e-commerce strategies.</a:t>
            </a:r>
          </a:p>
        </p:txBody>
      </p:sp>
      <p:pic>
        <p:nvPicPr>
          <p:cNvPr id="3074" name="Picture 2" descr="C:\Users\Laura\AppData\Local\Microsoft\Windows\INetCache\IE\G4I64U47\MC90043925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158417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98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There are four assignments to complete in order to complete this unit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All assignments should be uploaded to the VLE by the hand in date set on the assignment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51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is e-commerce?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239000" cy="504296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In 5 minutes answer the following questions (you will need to start a Word document for the work):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Firstly what does the E stand for?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Then what is commerce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So what is e-commerce?</a:t>
            </a:r>
          </a:p>
          <a:p>
            <a:pPr marL="0" indent="0">
              <a:buNone/>
            </a:pPr>
            <a:endParaRPr lang="en-GB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65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e-commerce do you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9416"/>
            <a:ext cx="7978725" cy="4846320"/>
          </a:xfrm>
        </p:spPr>
        <p:txBody>
          <a:bodyPr/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You now have 2 minutes to list as many of the UK’s top 10 online retailers………………… </a:t>
            </a:r>
          </a:p>
        </p:txBody>
      </p:sp>
      <p:pic>
        <p:nvPicPr>
          <p:cNvPr id="4098" name="Picture 2" descr="C:\Users\Laura\AppData\Local\Microsoft\Windows\INetCache\IE\NQ9KZWUF\MC90044149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403600"/>
            <a:ext cx="2015678" cy="21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42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596792"/>
          </a:xfrm>
        </p:spPr>
        <p:txBody>
          <a:bodyPr>
            <a:normAutofit/>
          </a:bodyPr>
          <a:lstStyle/>
          <a:p>
            <a:r>
              <a:rPr lang="en-GB" dirty="0" smtClean="0"/>
              <a:t>The top 10 </a:t>
            </a:r>
            <a:br>
              <a:rPr lang="en-GB" dirty="0" smtClean="0"/>
            </a:br>
            <a:r>
              <a:rPr lang="en-GB" sz="3100" cap="none" dirty="0" smtClean="0"/>
              <a:t> www.digitalstrategyconsulting.com </a:t>
            </a:r>
            <a:endParaRPr lang="en-GB" sz="31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239000" cy="43948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Amazon UK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Apple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Argos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Amazon.com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Tesco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ASOS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M&amp;S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John Lewis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Debenhams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51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 why are these e-commerce retailers so good?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196" y="1609416"/>
            <a:ext cx="6032003" cy="6691664"/>
          </a:xfrm>
        </p:spPr>
        <p:txBody>
          <a:bodyPr/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Choose 5 of the top 10 and then using the review form on the VLE review each of the sites to see why they are so good and why customers keep using them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 descr="C:\Users\Laura\AppData\Local\Microsoft\Windows\INetCache\IE\U9W7GB4A\MC9003892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4268788"/>
            <a:ext cx="2592288" cy="16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5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00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43</TotalTime>
  <Words>239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E-Commerce</vt:lpstr>
      <vt:lpstr>E-COMMERCE</vt:lpstr>
      <vt:lpstr>E-commerce</vt:lpstr>
      <vt:lpstr>ASSIGNMENTS</vt:lpstr>
      <vt:lpstr>So what is e-commerce?</vt:lpstr>
      <vt:lpstr>What e-commerce do you use?</vt:lpstr>
      <vt:lpstr>The top 10   www.digitalstrategyconsulting.com </vt:lpstr>
      <vt:lpstr>So why are these e-commerce retailers so good?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Laura Powles</dc:creator>
  <cp:lastModifiedBy>Laura Powles</cp:lastModifiedBy>
  <cp:revision>5</cp:revision>
  <dcterms:created xsi:type="dcterms:W3CDTF">2014-09-09T19:57:31Z</dcterms:created>
  <dcterms:modified xsi:type="dcterms:W3CDTF">2014-09-09T20:40:55Z</dcterms:modified>
</cp:coreProperties>
</file>