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>
        <p:scale>
          <a:sx n="135" d="100"/>
          <a:sy n="135" d="100"/>
        </p:scale>
        <p:origin x="-3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A08B-AF3B-7245-8E93-4AB90283C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Crash Severity </a:t>
            </a:r>
            <a:br>
              <a:rPr lang="en-US" dirty="0"/>
            </a:br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BA404-4952-8542-9CCA-747655E8F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Soya </a:t>
            </a:r>
            <a:r>
              <a:rPr lang="en-US" dirty="0" err="1"/>
              <a:t>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6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EC36-A5C5-6F4B-96C2-6A88FA46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Car Crash Severity is Important Autonomous Driving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F6A8-24AA-664D-B608-A09657C3A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155" y="2511973"/>
            <a:ext cx="8492633" cy="319697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Growth of AI systems and autonomous driving</a:t>
            </a:r>
          </a:p>
          <a:p>
            <a:r>
              <a:rPr lang="en-US" dirty="0"/>
              <a:t>Many issues arise with autonomous driving</a:t>
            </a:r>
          </a:p>
          <a:p>
            <a:pPr lvl="1"/>
            <a:r>
              <a:rPr lang="en-US" dirty="0"/>
              <a:t>Weather, location of accidents, human error</a:t>
            </a:r>
          </a:p>
          <a:p>
            <a:r>
              <a:rPr lang="en-US" dirty="0"/>
              <a:t>Useful information for municipal emergency services</a:t>
            </a:r>
          </a:p>
          <a:p>
            <a:pPr lvl="1"/>
            <a:r>
              <a:rPr lang="en-US" dirty="0"/>
              <a:t>Police department, fire department, paramedics</a:t>
            </a:r>
          </a:p>
          <a:p>
            <a:pPr lvl="1"/>
            <a:r>
              <a:rPr lang="en-US" dirty="0"/>
              <a:t>Also car insurance companies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5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0EC8-A2A6-EC4F-8ABF-8D0B3C67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460F-1CBC-D146-B51B-5E652CA94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410270"/>
            <a:ext cx="8946541" cy="2729289"/>
          </a:xfrm>
        </p:spPr>
        <p:txBody>
          <a:bodyPr/>
          <a:lstStyle/>
          <a:p>
            <a:r>
              <a:rPr lang="en-US" dirty="0"/>
              <a:t>Seattle data named “Data-</a:t>
            </a:r>
            <a:r>
              <a:rPr lang="en-US" dirty="0" err="1"/>
              <a:t>Collisions.csv</a:t>
            </a:r>
            <a:r>
              <a:rPr lang="en-US" dirty="0"/>
              <a:t>”</a:t>
            </a:r>
          </a:p>
          <a:p>
            <a:r>
              <a:rPr lang="en-US" dirty="0"/>
              <a:t>Data includes different types on collisions</a:t>
            </a:r>
          </a:p>
          <a:p>
            <a:r>
              <a:rPr lang="en-US" dirty="0"/>
              <a:t>Data consists of 38 independent variables and a collection of 194,673 recorded accidents</a:t>
            </a:r>
          </a:p>
          <a:p>
            <a:r>
              <a:rPr lang="en-US" dirty="0"/>
              <a:t>Dependent variable of data is </a:t>
            </a:r>
            <a:r>
              <a:rPr lang="en-US" b="1" dirty="0"/>
              <a:t>SEVERITYCODE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3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C60D-2D39-7C44-89D0-1A3F3F2A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83D78-B8FD-3D45-93B9-038BCDA5B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73635"/>
            <a:ext cx="8946541" cy="3086641"/>
          </a:xfrm>
        </p:spPr>
        <p:txBody>
          <a:bodyPr/>
          <a:lstStyle/>
          <a:p>
            <a:r>
              <a:rPr lang="en-US" dirty="0"/>
              <a:t>Preprocess data</a:t>
            </a:r>
          </a:p>
          <a:p>
            <a:r>
              <a:rPr lang="en-US" dirty="0"/>
              <a:t>Convert object data into values</a:t>
            </a:r>
          </a:p>
          <a:p>
            <a:r>
              <a:rPr lang="en-US" dirty="0"/>
              <a:t>Remove </a:t>
            </a:r>
            <a:r>
              <a:rPr lang="en-US" dirty="0" err="1"/>
              <a:t>NaN</a:t>
            </a:r>
            <a:r>
              <a:rPr lang="en-US" dirty="0"/>
              <a:t> and empty values</a:t>
            </a:r>
          </a:p>
          <a:p>
            <a:r>
              <a:rPr lang="en-US" dirty="0" err="1"/>
              <a:t>NaN</a:t>
            </a:r>
            <a:r>
              <a:rPr lang="en-US" dirty="0"/>
              <a:t> values removed from target and features</a:t>
            </a:r>
          </a:p>
          <a:p>
            <a:pPr lvl="1"/>
            <a:r>
              <a:rPr lang="en-US" dirty="0" err="1"/>
              <a:t>NaN</a:t>
            </a:r>
            <a:r>
              <a:rPr lang="en-US" dirty="0"/>
              <a:t> replaced with 0</a:t>
            </a:r>
          </a:p>
          <a:p>
            <a:r>
              <a:rPr lang="en-US" dirty="0"/>
              <a:t>‘Y’ and ‘N’ replaced with 0 and 1</a:t>
            </a:r>
          </a:p>
        </p:txBody>
      </p:sp>
    </p:spTree>
    <p:extLst>
      <p:ext uri="{BB962C8B-B14F-4D97-AF65-F5344CB8AC3E}">
        <p14:creationId xmlns:p14="http://schemas.microsoft.com/office/powerpoint/2010/main" val="115082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0FD6-37E9-4944-984C-1F8E9A22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34ACA-10FB-8F4C-88C1-858A184DD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3040118"/>
            <a:ext cx="8946541" cy="4195481"/>
          </a:xfrm>
        </p:spPr>
        <p:txBody>
          <a:bodyPr/>
          <a:lstStyle/>
          <a:p>
            <a:r>
              <a:rPr lang="en-US" dirty="0"/>
              <a:t>Data was split into training and testing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Decision Tree was used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1C3D4C8-FE26-7B49-9B8A-BC42CA0C1D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3550745"/>
            <a:ext cx="43307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2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907D-4DD4-2942-AC20-24C128AB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AA2AC0-7086-4D46-A5A6-0620C2627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 f1 score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 set f1 score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Had difficulty with </a:t>
            </a:r>
            <a:r>
              <a:rPr lang="en-US" dirty="0" err="1"/>
              <a:t>kNN</a:t>
            </a:r>
            <a:r>
              <a:rPr lang="en-US" dirty="0"/>
              <a:t> and logistic regression so those tests were not done.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F1A42E6D-481E-3540-9269-D05256FF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95" y="2617550"/>
            <a:ext cx="2699780" cy="520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092A6D-5898-5244-9AA4-57C773DAA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94" y="3863550"/>
            <a:ext cx="2699781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1E92-BBC5-6F4B-8D26-A4BDD597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AE737-6DFB-844D-9B76-7633F5895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564091"/>
            <a:ext cx="8946541" cy="2743200"/>
          </a:xfrm>
        </p:spPr>
        <p:txBody>
          <a:bodyPr/>
          <a:lstStyle/>
          <a:p>
            <a:r>
              <a:rPr lang="en-US" dirty="0"/>
              <a:t>Among 40 features that can potentially have a value in predicting the severity of a car crash, human intoxication is one of the most important factors.</a:t>
            </a:r>
          </a:p>
          <a:p>
            <a:pPr lvl="1"/>
            <a:r>
              <a:rPr lang="en-US" dirty="0"/>
              <a:t>Can be prevented</a:t>
            </a:r>
          </a:p>
          <a:p>
            <a:r>
              <a:rPr lang="en-US" dirty="0"/>
              <a:t>Environmental issues such as road conditions and weather also play a large role in severity of car crash.</a:t>
            </a:r>
          </a:p>
        </p:txBody>
      </p:sp>
    </p:spTree>
    <p:extLst>
      <p:ext uri="{BB962C8B-B14F-4D97-AF65-F5344CB8AC3E}">
        <p14:creationId xmlns:p14="http://schemas.microsoft.com/office/powerpoint/2010/main" val="40781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302</TotalTime>
  <Words>213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Car Crash Severity  Capstone Project</vt:lpstr>
      <vt:lpstr>Predicting Car Crash Severity is Important Autonomous Driving</vt:lpstr>
      <vt:lpstr>Data</vt:lpstr>
      <vt:lpstr>Cleaning Data</vt:lpstr>
      <vt:lpstr>Building Model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Crash Severity  Capstone Project</dc:title>
  <dc:creator>Soya Han</dc:creator>
  <cp:lastModifiedBy>Soya Han</cp:lastModifiedBy>
  <cp:revision>7</cp:revision>
  <dcterms:created xsi:type="dcterms:W3CDTF">2020-10-11T18:39:08Z</dcterms:created>
  <dcterms:modified xsi:type="dcterms:W3CDTF">2020-10-11T23:41:48Z</dcterms:modified>
</cp:coreProperties>
</file>