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这个是登陆页面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老师和研究生的个人信息页面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研究生论文信息填写页面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教师研究方向填写页面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312795" y="410845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57395" y="1645920"/>
            <a:ext cx="3112135" cy="30264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63185" y="1949450"/>
            <a:ext cx="1997710" cy="4279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论文管理系统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23510" y="2580005"/>
            <a:ext cx="1997710" cy="3149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用户名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26685" y="3134995"/>
            <a:ext cx="1997710" cy="3149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密码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29860" y="3785235"/>
            <a:ext cx="1997710" cy="3149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登陆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5440" y="372745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0145" y="361315"/>
            <a:ext cx="397510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9510" y="361315"/>
            <a:ext cx="1160145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LOGO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727450" y="370840"/>
            <a:ext cx="646430" cy="59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用户信息</a:t>
            </a:r>
            <a:endParaRPr lang="zh-CN" altLang="zh-CN"/>
          </a:p>
        </p:txBody>
      </p:sp>
      <p:sp>
        <p:nvSpPr>
          <p:cNvPr id="8" name="矩形 7"/>
          <p:cNvSpPr/>
          <p:nvPr/>
        </p:nvSpPr>
        <p:spPr>
          <a:xfrm>
            <a:off x="4392930" y="370840"/>
            <a:ext cx="608965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登出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72845" y="1202690"/>
            <a:ext cx="3975100" cy="4440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06525" y="1731010"/>
            <a:ext cx="1216660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个人信息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00810" y="210502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论文信息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57170" y="1739900"/>
            <a:ext cx="2235200" cy="276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757170" y="1492885"/>
            <a:ext cx="655955" cy="247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密码修改</a:t>
            </a:r>
            <a:endParaRPr lang="zh-CN" altLang="en-US" sz="800"/>
          </a:p>
        </p:txBody>
      </p:sp>
      <p:sp>
        <p:nvSpPr>
          <p:cNvPr id="14" name="矩形 13"/>
          <p:cNvSpPr/>
          <p:nvPr/>
        </p:nvSpPr>
        <p:spPr>
          <a:xfrm>
            <a:off x="3422650" y="1502410"/>
            <a:ext cx="58991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团队归属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32785" y="2329815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新密码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46120" y="2837180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密码确认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51835" y="3451860"/>
            <a:ext cx="1274445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保存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01740" y="366395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116445" y="354965"/>
            <a:ext cx="397510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15810" y="354965"/>
            <a:ext cx="1160145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LOGO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683750" y="364490"/>
            <a:ext cx="646430" cy="59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用户信息</a:t>
            </a:r>
            <a:endParaRPr lang="zh-CN" altLang="zh-CN"/>
          </a:p>
        </p:txBody>
      </p:sp>
      <p:sp>
        <p:nvSpPr>
          <p:cNvPr id="22" name="矩形 21"/>
          <p:cNvSpPr/>
          <p:nvPr/>
        </p:nvSpPr>
        <p:spPr>
          <a:xfrm>
            <a:off x="10349230" y="364490"/>
            <a:ext cx="608965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登出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29145" y="1196340"/>
            <a:ext cx="3975100" cy="4440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62825" y="1724660"/>
            <a:ext cx="1216660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个人信息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357110" y="209867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论文信息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13470" y="1733550"/>
            <a:ext cx="2235200" cy="276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713470" y="1486535"/>
            <a:ext cx="655955" cy="24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密码修改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378950" y="1496060"/>
            <a:ext cx="589915" cy="237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bg1"/>
                </a:solidFill>
              </a:rPr>
              <a:t>团队归属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192895" y="2668905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团队归属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08135" y="3445510"/>
            <a:ext cx="1274445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保存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176385" y="1854835"/>
            <a:ext cx="1283970" cy="817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800">
                <a:solidFill>
                  <a:schemeClr val="tx1"/>
                </a:solidFill>
              </a:rPr>
              <a:t>团队</a:t>
            </a:r>
            <a:r>
              <a:rPr lang="en-US" altLang="zh-CN" sz="800">
                <a:solidFill>
                  <a:schemeClr val="tx1"/>
                </a:solidFill>
              </a:rPr>
              <a:t>1</a:t>
            </a:r>
            <a:endParaRPr lang="en-US" altLang="zh-CN" sz="800">
              <a:solidFill>
                <a:schemeClr val="tx1"/>
              </a:solidFill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团队</a:t>
            </a:r>
            <a:r>
              <a:rPr lang="en-US" altLang="zh-CN" sz="800">
                <a:solidFill>
                  <a:schemeClr val="tx1"/>
                </a:solidFill>
              </a:rPr>
              <a:t>2</a:t>
            </a:r>
            <a:endParaRPr lang="en-US" altLang="zh-CN" sz="800">
              <a:solidFill>
                <a:schemeClr val="tx1"/>
              </a:solidFill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团队</a:t>
            </a:r>
            <a:r>
              <a:rPr lang="en-US" altLang="zh-CN" sz="800">
                <a:solidFill>
                  <a:schemeClr val="tx1"/>
                </a:solidFill>
              </a:rPr>
              <a:t>2</a:t>
            </a:r>
            <a:endParaRPr lang="en-US" altLang="zh-CN" sz="800">
              <a:solidFill>
                <a:schemeClr val="tx1"/>
              </a:solidFill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团队</a:t>
            </a:r>
            <a:r>
              <a:rPr lang="en-US" altLang="zh-CN" sz="800">
                <a:solidFill>
                  <a:schemeClr val="tx1"/>
                </a:solidFill>
              </a:rPr>
              <a:t>3</a:t>
            </a:r>
            <a:endParaRPr lang="en-US" altLang="zh-CN" sz="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5440" y="372745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0145" y="361315"/>
            <a:ext cx="397510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9510" y="361315"/>
            <a:ext cx="1160145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LOGO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727450" y="370840"/>
            <a:ext cx="646430" cy="59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用户信息</a:t>
            </a:r>
            <a:endParaRPr lang="zh-CN" altLang="zh-CN"/>
          </a:p>
        </p:txBody>
      </p:sp>
      <p:sp>
        <p:nvSpPr>
          <p:cNvPr id="8" name="矩形 7"/>
          <p:cNvSpPr/>
          <p:nvPr/>
        </p:nvSpPr>
        <p:spPr>
          <a:xfrm>
            <a:off x="4392930" y="370840"/>
            <a:ext cx="608965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登出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72845" y="1202690"/>
            <a:ext cx="3975100" cy="4440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06525" y="173101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个人信息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00810" y="2105025"/>
            <a:ext cx="1216660" cy="314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论文信息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57170" y="1739900"/>
            <a:ext cx="2235200" cy="276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94710" y="1949450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88360" y="2390140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57195" y="3889375"/>
            <a:ext cx="87503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保存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785745" y="1892300"/>
            <a:ext cx="6375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标题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2767965" y="2348865"/>
            <a:ext cx="5600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类别</a:t>
            </a:r>
            <a:endParaRPr lang="zh-CN" altLang="en-US" sz="1400"/>
          </a:p>
        </p:txBody>
      </p:sp>
      <p:sp>
        <p:nvSpPr>
          <p:cNvPr id="20" name="矩形 19"/>
          <p:cNvSpPr/>
          <p:nvPr/>
        </p:nvSpPr>
        <p:spPr>
          <a:xfrm>
            <a:off x="4671060" y="2376805"/>
            <a:ext cx="1007745" cy="447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理论研究</a:t>
            </a:r>
            <a:endParaRPr lang="zh-CN" altLang="en-US" sz="800">
              <a:solidFill>
                <a:schemeClr val="tx1"/>
              </a:solidFill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软件类</a:t>
            </a:r>
            <a:endParaRPr lang="zh-CN" altLang="en-US" sz="800">
              <a:solidFill>
                <a:schemeClr val="tx1"/>
              </a:solidFill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硬件类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5993130" y="2472690"/>
            <a:ext cx="1769110" cy="7556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095615" y="1977390"/>
            <a:ext cx="3166745" cy="3081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990" tIns="46990" rIns="46990" bIns="46990" rtlCol="0" anchor="t" anchorCtr="0"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475345" y="2091690"/>
            <a:ext cx="201612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理论研究</a:t>
            </a:r>
            <a:endParaRPr lang="zh-CN" altLang="en-US" sz="800"/>
          </a:p>
        </p:txBody>
      </p:sp>
      <p:sp>
        <p:nvSpPr>
          <p:cNvPr id="24" name="文本框 23"/>
          <p:cNvSpPr txBox="1"/>
          <p:nvPr/>
        </p:nvSpPr>
        <p:spPr>
          <a:xfrm>
            <a:off x="8498205" y="2313940"/>
            <a:ext cx="201612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-信息论</a:t>
            </a:r>
            <a:endParaRPr lang="en-US" altLang="zh-CN" sz="800"/>
          </a:p>
        </p:txBody>
      </p:sp>
      <p:sp>
        <p:nvSpPr>
          <p:cNvPr id="25" name="文本框 24"/>
          <p:cNvSpPr txBox="1"/>
          <p:nvPr/>
        </p:nvSpPr>
        <p:spPr>
          <a:xfrm>
            <a:off x="8729345" y="2527300"/>
            <a:ext cx="201612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-</a:t>
            </a:r>
            <a:r>
              <a:rPr lang="zh-CN" altLang="en-US" sz="800"/>
              <a:t>经典信息论</a:t>
            </a:r>
            <a:endParaRPr lang="zh-CN" altLang="en-US" sz="800"/>
          </a:p>
        </p:txBody>
      </p:sp>
      <p:sp>
        <p:nvSpPr>
          <p:cNvPr id="26" name="文本框 25"/>
          <p:cNvSpPr txBox="1"/>
          <p:nvPr/>
        </p:nvSpPr>
        <p:spPr>
          <a:xfrm>
            <a:off x="9076055" y="2892425"/>
            <a:ext cx="201612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经典信息论其他方向</a:t>
            </a:r>
            <a:endParaRPr lang="zh-CN" altLang="en-US" sz="800"/>
          </a:p>
        </p:txBody>
      </p:sp>
      <p:sp>
        <p:nvSpPr>
          <p:cNvPr id="27" name="文本框 26"/>
          <p:cNvSpPr txBox="1"/>
          <p:nvPr/>
        </p:nvSpPr>
        <p:spPr>
          <a:xfrm>
            <a:off x="8752205" y="3082290"/>
            <a:ext cx="201612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-</a:t>
            </a:r>
            <a:r>
              <a:rPr lang="zh-CN" altLang="en-US" sz="800"/>
              <a:t>网络信息论</a:t>
            </a:r>
            <a:endParaRPr lang="zh-CN" altLang="en-US" sz="800"/>
          </a:p>
        </p:txBody>
      </p:sp>
      <p:sp>
        <p:nvSpPr>
          <p:cNvPr id="28" name="文本框 27"/>
          <p:cNvSpPr txBox="1"/>
          <p:nvPr/>
        </p:nvSpPr>
        <p:spPr>
          <a:xfrm>
            <a:off x="9088755" y="2695575"/>
            <a:ext cx="201612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经典信息论</a:t>
            </a:r>
            <a:endParaRPr lang="zh-CN" altLang="en-US" sz="800"/>
          </a:p>
        </p:txBody>
      </p:sp>
      <p:sp>
        <p:nvSpPr>
          <p:cNvPr id="29" name="文本框 28"/>
          <p:cNvSpPr txBox="1"/>
          <p:nvPr/>
        </p:nvSpPr>
        <p:spPr>
          <a:xfrm>
            <a:off x="9088120" y="3305175"/>
            <a:ext cx="201612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网络信息论</a:t>
            </a:r>
            <a:endParaRPr lang="zh-CN" altLang="en-US" sz="800"/>
          </a:p>
        </p:txBody>
      </p:sp>
      <p:sp>
        <p:nvSpPr>
          <p:cNvPr id="30" name="文本框 29"/>
          <p:cNvSpPr txBox="1"/>
          <p:nvPr/>
        </p:nvSpPr>
        <p:spPr>
          <a:xfrm>
            <a:off x="9119870" y="3536950"/>
            <a:ext cx="201612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网络信息论其他方向</a:t>
            </a:r>
            <a:endParaRPr lang="zh-CN" altLang="en-US" sz="800"/>
          </a:p>
        </p:txBody>
      </p:sp>
      <p:sp>
        <p:nvSpPr>
          <p:cNvPr id="31" name="矩形 30"/>
          <p:cNvSpPr/>
          <p:nvPr/>
        </p:nvSpPr>
        <p:spPr>
          <a:xfrm>
            <a:off x="3941445" y="3883025"/>
            <a:ext cx="875030" cy="2755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修改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33040" y="2799715"/>
            <a:ext cx="9410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关键字</a:t>
            </a:r>
            <a:endParaRPr lang="zh-CN" altLang="en-US" sz="1400"/>
          </a:p>
        </p:txBody>
      </p:sp>
      <p:sp>
        <p:nvSpPr>
          <p:cNvPr id="34" name="矩形 33"/>
          <p:cNvSpPr/>
          <p:nvPr/>
        </p:nvSpPr>
        <p:spPr>
          <a:xfrm>
            <a:off x="3401060" y="2840990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397885" y="3084830"/>
            <a:ext cx="1007745" cy="447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关键字</a:t>
            </a:r>
            <a:r>
              <a:rPr lang="en-US" altLang="zh-CN" sz="800">
                <a:solidFill>
                  <a:schemeClr val="tx1"/>
                </a:solidFill>
              </a:rPr>
              <a:t>1</a:t>
            </a:r>
            <a:endParaRPr lang="en-US" altLang="zh-CN" sz="800">
              <a:solidFill>
                <a:schemeClr val="tx1"/>
              </a:solidFill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关键字</a:t>
            </a:r>
            <a:r>
              <a:rPr lang="en-US" altLang="zh-CN" sz="800">
                <a:solidFill>
                  <a:schemeClr val="tx1"/>
                </a:solidFill>
              </a:rPr>
              <a:t>2</a:t>
            </a:r>
            <a:endParaRPr lang="en-US" altLang="zh-CN" sz="800">
              <a:solidFill>
                <a:schemeClr val="tx1"/>
              </a:solidFill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关键字</a:t>
            </a:r>
            <a:r>
              <a:rPr lang="en-US" altLang="zh-CN" sz="800">
                <a:solidFill>
                  <a:schemeClr val="tx1"/>
                </a:solidFill>
              </a:rPr>
              <a:t>3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38650" y="3195955"/>
            <a:ext cx="2152650" cy="295275"/>
          </a:xfrm>
          <a:prstGeom prst="rect">
            <a:avLst/>
          </a:prstGeom>
          <a:solidFill>
            <a:schemeClr val="bg1"/>
          </a:solidFill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按</a:t>
            </a:r>
            <a:r>
              <a:rPr lang="en-US" altLang="en-US">
                <a:solidFill>
                  <a:schemeClr val="tx1"/>
                </a:solidFill>
              </a:rPr>
              <a:t>ctrl</a:t>
            </a:r>
            <a:r>
              <a:rPr lang="zh-CN" altLang="en-US">
                <a:solidFill>
                  <a:schemeClr val="tx1"/>
                </a:solidFill>
              </a:rPr>
              <a:t>复选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5440" y="372745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0145" y="361315"/>
            <a:ext cx="397510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9510" y="361315"/>
            <a:ext cx="1160145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LOGO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727450" y="370840"/>
            <a:ext cx="646430" cy="59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用户信息</a:t>
            </a:r>
            <a:endParaRPr lang="zh-CN" altLang="zh-CN"/>
          </a:p>
        </p:txBody>
      </p:sp>
      <p:sp>
        <p:nvSpPr>
          <p:cNvPr id="8" name="矩形 7"/>
          <p:cNvSpPr/>
          <p:nvPr/>
        </p:nvSpPr>
        <p:spPr>
          <a:xfrm>
            <a:off x="4392930" y="370840"/>
            <a:ext cx="608965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登出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63320" y="1202690"/>
            <a:ext cx="3975100" cy="4440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06525" y="173101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个人信息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00810" y="2105025"/>
            <a:ext cx="1216660" cy="314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研究方向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57170" y="1739900"/>
            <a:ext cx="2235200" cy="276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328670" y="4070350"/>
            <a:ext cx="87503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保存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238365" y="2129790"/>
            <a:ext cx="3166745" cy="3081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990" tIns="46990" rIns="46990" bIns="46990" rtlCol="0" anchor="t" anchorCtr="0"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618095" y="2244090"/>
            <a:ext cx="201612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理论研究</a:t>
            </a:r>
            <a:endParaRPr lang="zh-CN" altLang="en-US" sz="800"/>
          </a:p>
        </p:txBody>
      </p:sp>
      <p:sp>
        <p:nvSpPr>
          <p:cNvPr id="24" name="文本框 23"/>
          <p:cNvSpPr txBox="1"/>
          <p:nvPr/>
        </p:nvSpPr>
        <p:spPr>
          <a:xfrm>
            <a:off x="7640955" y="2466340"/>
            <a:ext cx="201612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-信息论</a:t>
            </a:r>
            <a:endParaRPr lang="en-US" altLang="zh-CN" sz="800"/>
          </a:p>
        </p:txBody>
      </p:sp>
      <p:sp>
        <p:nvSpPr>
          <p:cNvPr id="25" name="文本框 24"/>
          <p:cNvSpPr txBox="1"/>
          <p:nvPr/>
        </p:nvSpPr>
        <p:spPr>
          <a:xfrm>
            <a:off x="7872095" y="2679700"/>
            <a:ext cx="201612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-</a:t>
            </a:r>
            <a:r>
              <a:rPr lang="zh-CN" altLang="en-US" sz="800"/>
              <a:t>经典信息论</a:t>
            </a:r>
            <a:endParaRPr lang="zh-CN" altLang="en-US" sz="800"/>
          </a:p>
        </p:txBody>
      </p:sp>
      <p:sp>
        <p:nvSpPr>
          <p:cNvPr id="26" name="文本框 25"/>
          <p:cNvSpPr txBox="1"/>
          <p:nvPr/>
        </p:nvSpPr>
        <p:spPr>
          <a:xfrm>
            <a:off x="8218805" y="3044825"/>
            <a:ext cx="201612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经典信息论其他方向</a:t>
            </a:r>
            <a:endParaRPr lang="zh-CN" altLang="en-US" sz="800"/>
          </a:p>
        </p:txBody>
      </p:sp>
      <p:sp>
        <p:nvSpPr>
          <p:cNvPr id="27" name="文本框 26"/>
          <p:cNvSpPr txBox="1"/>
          <p:nvPr/>
        </p:nvSpPr>
        <p:spPr>
          <a:xfrm>
            <a:off x="7894955" y="3234690"/>
            <a:ext cx="201612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-</a:t>
            </a:r>
            <a:r>
              <a:rPr lang="zh-CN" altLang="en-US" sz="800"/>
              <a:t>网络信息论</a:t>
            </a:r>
            <a:endParaRPr lang="zh-CN" altLang="en-US" sz="800"/>
          </a:p>
        </p:txBody>
      </p:sp>
      <p:sp>
        <p:nvSpPr>
          <p:cNvPr id="28" name="文本框 27"/>
          <p:cNvSpPr txBox="1"/>
          <p:nvPr/>
        </p:nvSpPr>
        <p:spPr>
          <a:xfrm>
            <a:off x="8231505" y="2847975"/>
            <a:ext cx="201612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经典信息论</a:t>
            </a:r>
            <a:endParaRPr lang="zh-CN" altLang="en-US" sz="800"/>
          </a:p>
        </p:txBody>
      </p:sp>
      <p:sp>
        <p:nvSpPr>
          <p:cNvPr id="29" name="文本框 28"/>
          <p:cNvSpPr txBox="1"/>
          <p:nvPr/>
        </p:nvSpPr>
        <p:spPr>
          <a:xfrm>
            <a:off x="8230870" y="3457575"/>
            <a:ext cx="201612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网络信息论</a:t>
            </a:r>
            <a:endParaRPr lang="zh-CN" altLang="en-US" sz="800"/>
          </a:p>
        </p:txBody>
      </p:sp>
      <p:sp>
        <p:nvSpPr>
          <p:cNvPr id="30" name="文本框 29"/>
          <p:cNvSpPr txBox="1"/>
          <p:nvPr/>
        </p:nvSpPr>
        <p:spPr>
          <a:xfrm>
            <a:off x="8262620" y="3689350"/>
            <a:ext cx="201612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网络信息论其他方向</a:t>
            </a:r>
            <a:endParaRPr lang="zh-CN" altLang="en-US" sz="800"/>
          </a:p>
        </p:txBody>
      </p:sp>
      <p:sp>
        <p:nvSpPr>
          <p:cNvPr id="14" name="矩形 13"/>
          <p:cNvSpPr/>
          <p:nvPr/>
        </p:nvSpPr>
        <p:spPr>
          <a:xfrm>
            <a:off x="2924175" y="1823720"/>
            <a:ext cx="647700" cy="219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添加</a:t>
            </a:r>
            <a:endParaRPr lang="zh-CN" altLang="en-US" sz="1200"/>
          </a:p>
        </p:txBody>
      </p:sp>
      <p:sp>
        <p:nvSpPr>
          <p:cNvPr id="32" name="矩形 31"/>
          <p:cNvSpPr/>
          <p:nvPr/>
        </p:nvSpPr>
        <p:spPr>
          <a:xfrm>
            <a:off x="3613150" y="1836420"/>
            <a:ext cx="647700" cy="219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删除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24175" y="2195195"/>
            <a:ext cx="1981200" cy="65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990850" y="2471420"/>
            <a:ext cx="75565" cy="76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3190875" y="2195195"/>
            <a:ext cx="0" cy="67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537835" y="2110105"/>
            <a:ext cx="1007745" cy="447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理论研究</a:t>
            </a:r>
            <a:endParaRPr lang="zh-CN" altLang="en-US" sz="800">
              <a:solidFill>
                <a:schemeClr val="tx1"/>
              </a:solidFill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软件类</a:t>
            </a:r>
            <a:endParaRPr lang="zh-CN" altLang="en-US" sz="800">
              <a:solidFill>
                <a:schemeClr val="tx1"/>
              </a:solidFill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硬件类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248660" y="2261870"/>
            <a:ext cx="52387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800"/>
              <a:t>方向</a:t>
            </a:r>
            <a:endParaRPr lang="zh-CN" altLang="zh-CN" sz="800"/>
          </a:p>
        </p:txBody>
      </p:sp>
      <p:sp>
        <p:nvSpPr>
          <p:cNvPr id="38" name="矩形 37"/>
          <p:cNvSpPr/>
          <p:nvPr/>
        </p:nvSpPr>
        <p:spPr>
          <a:xfrm>
            <a:off x="3676650" y="2328545"/>
            <a:ext cx="1066800" cy="85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176270" y="2503170"/>
            <a:ext cx="52387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800"/>
              <a:t>关键字</a:t>
            </a:r>
            <a:endParaRPr lang="zh-CN" altLang="zh-CN" sz="800"/>
          </a:p>
        </p:txBody>
      </p:sp>
      <p:sp>
        <p:nvSpPr>
          <p:cNvPr id="40" name="右箭头 39"/>
          <p:cNvSpPr/>
          <p:nvPr/>
        </p:nvSpPr>
        <p:spPr>
          <a:xfrm>
            <a:off x="4772660" y="2319020"/>
            <a:ext cx="695325" cy="95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6591300" y="2357120"/>
            <a:ext cx="542925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3975735" y="2563495"/>
            <a:ext cx="161925" cy="76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4159885" y="2563495"/>
            <a:ext cx="161925" cy="76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4350385" y="2563495"/>
            <a:ext cx="161925" cy="76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3797935" y="2563495"/>
            <a:ext cx="161925" cy="76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4559935" y="2563495"/>
            <a:ext cx="161925" cy="76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908300" y="2979420"/>
            <a:ext cx="1981200" cy="65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232785" y="3046095"/>
            <a:ext cx="52387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800"/>
              <a:t>方向</a:t>
            </a:r>
            <a:endParaRPr lang="zh-CN" altLang="zh-CN" sz="800"/>
          </a:p>
        </p:txBody>
      </p:sp>
      <p:sp>
        <p:nvSpPr>
          <p:cNvPr id="53" name="矩形 52"/>
          <p:cNvSpPr/>
          <p:nvPr/>
        </p:nvSpPr>
        <p:spPr>
          <a:xfrm>
            <a:off x="3660775" y="3112770"/>
            <a:ext cx="1066800" cy="85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3160395" y="3287395"/>
            <a:ext cx="52387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800"/>
              <a:t>关键字</a:t>
            </a:r>
            <a:endParaRPr lang="zh-CN" altLang="zh-CN" sz="800"/>
          </a:p>
        </p:txBody>
      </p:sp>
      <p:sp>
        <p:nvSpPr>
          <p:cNvPr id="55" name="圆角矩形 54"/>
          <p:cNvSpPr/>
          <p:nvPr/>
        </p:nvSpPr>
        <p:spPr>
          <a:xfrm>
            <a:off x="3959860" y="3347720"/>
            <a:ext cx="161925" cy="76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144010" y="3347720"/>
            <a:ext cx="161925" cy="76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4334510" y="3347720"/>
            <a:ext cx="161925" cy="76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3782060" y="3347720"/>
            <a:ext cx="161925" cy="76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4544060" y="3347720"/>
            <a:ext cx="161925" cy="76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2955925" y="3284220"/>
            <a:ext cx="75565" cy="76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>
            <a:off x="3190875" y="2995295"/>
            <a:ext cx="0" cy="657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5440" y="372745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0145" y="361315"/>
            <a:ext cx="397510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9510" y="361315"/>
            <a:ext cx="1160145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LOGO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727450" y="370840"/>
            <a:ext cx="646430" cy="59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管理员</a:t>
            </a:r>
            <a:endParaRPr lang="zh-CN" altLang="zh-CN"/>
          </a:p>
        </p:txBody>
      </p:sp>
      <p:sp>
        <p:nvSpPr>
          <p:cNvPr id="8" name="矩形 7"/>
          <p:cNvSpPr/>
          <p:nvPr/>
        </p:nvSpPr>
        <p:spPr>
          <a:xfrm>
            <a:off x="4392930" y="370840"/>
            <a:ext cx="608965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登出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72845" y="1202690"/>
            <a:ext cx="3975100" cy="4440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06525" y="1731010"/>
            <a:ext cx="1216660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个人信息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00810" y="210502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信息导入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57170" y="1739900"/>
            <a:ext cx="2235200" cy="276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757170" y="1492885"/>
            <a:ext cx="655955" cy="247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密码修改</a:t>
            </a:r>
            <a:endParaRPr lang="zh-CN" altLang="en-US" sz="800"/>
          </a:p>
        </p:txBody>
      </p:sp>
      <p:sp>
        <p:nvSpPr>
          <p:cNvPr id="15" name="矩形 14"/>
          <p:cNvSpPr/>
          <p:nvPr/>
        </p:nvSpPr>
        <p:spPr>
          <a:xfrm>
            <a:off x="3232785" y="2329815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新密码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46120" y="2837180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密码确认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51835" y="3451860"/>
            <a:ext cx="1274445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保存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394460" y="253682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信息管理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25540" y="347345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40245" y="345440"/>
            <a:ext cx="397510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39610" y="345440"/>
            <a:ext cx="1160145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LOGO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9607550" y="354965"/>
            <a:ext cx="646430" cy="59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管理员</a:t>
            </a:r>
            <a:endParaRPr lang="zh-CN" altLang="zh-CN"/>
          </a:p>
        </p:txBody>
      </p:sp>
      <p:sp>
        <p:nvSpPr>
          <p:cNvPr id="23" name="矩形 22"/>
          <p:cNvSpPr/>
          <p:nvPr/>
        </p:nvSpPr>
        <p:spPr>
          <a:xfrm>
            <a:off x="10273030" y="354965"/>
            <a:ext cx="608965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登出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052945" y="1177290"/>
            <a:ext cx="3975100" cy="4440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286625" y="171513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个人信息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280910" y="2089150"/>
            <a:ext cx="1216660" cy="314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信息导入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637270" y="1724025"/>
            <a:ext cx="2235200" cy="276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541510" y="1875790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342120" y="2245360"/>
            <a:ext cx="833755" cy="18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保存</a:t>
            </a:r>
            <a:endParaRPr lang="zh-CN" altLang="en-US" sz="1200"/>
          </a:p>
        </p:txBody>
      </p:sp>
      <p:sp>
        <p:nvSpPr>
          <p:cNvPr id="32" name="矩形 31"/>
          <p:cNvSpPr/>
          <p:nvPr/>
        </p:nvSpPr>
        <p:spPr>
          <a:xfrm>
            <a:off x="7274560" y="252095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信息管理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687435" y="1852295"/>
            <a:ext cx="95186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学生信息</a:t>
            </a:r>
            <a:endParaRPr lang="zh-CN" altLang="en-US" sz="1400"/>
          </a:p>
        </p:txBody>
      </p:sp>
      <p:sp>
        <p:nvSpPr>
          <p:cNvPr id="34" name="矩形 33"/>
          <p:cNvSpPr/>
          <p:nvPr/>
        </p:nvSpPr>
        <p:spPr>
          <a:xfrm>
            <a:off x="10267950" y="1871345"/>
            <a:ext cx="55245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上传</a:t>
            </a:r>
            <a:endParaRPr lang="zh-CN" altLang="en-US" sz="1200"/>
          </a:p>
        </p:txBody>
      </p:sp>
      <p:sp>
        <p:nvSpPr>
          <p:cNvPr id="47" name="矩形 46"/>
          <p:cNvSpPr/>
          <p:nvPr/>
        </p:nvSpPr>
        <p:spPr>
          <a:xfrm>
            <a:off x="9544685" y="2536190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345295" y="2905760"/>
            <a:ext cx="833755" cy="18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保存</a:t>
            </a:r>
            <a:endParaRPr lang="zh-CN" altLang="en-US" sz="1200"/>
          </a:p>
        </p:txBody>
      </p:sp>
      <p:sp>
        <p:nvSpPr>
          <p:cNvPr id="49" name="文本框 48"/>
          <p:cNvSpPr txBox="1"/>
          <p:nvPr/>
        </p:nvSpPr>
        <p:spPr>
          <a:xfrm>
            <a:off x="8690610" y="2512695"/>
            <a:ext cx="95186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教师信息</a:t>
            </a:r>
            <a:endParaRPr lang="zh-CN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9554210" y="3250565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54820" y="3620135"/>
            <a:ext cx="833755" cy="18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保存</a:t>
            </a:r>
            <a:endParaRPr lang="zh-CN" altLang="en-US" sz="1200"/>
          </a:p>
        </p:txBody>
      </p:sp>
      <p:sp>
        <p:nvSpPr>
          <p:cNvPr id="52" name="文本框 51"/>
          <p:cNvSpPr txBox="1"/>
          <p:nvPr/>
        </p:nvSpPr>
        <p:spPr>
          <a:xfrm>
            <a:off x="8700135" y="3227070"/>
            <a:ext cx="95186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团队信息</a:t>
            </a:r>
            <a:endParaRPr lang="zh-CN" altLang="en-US" sz="1400"/>
          </a:p>
        </p:txBody>
      </p:sp>
      <p:sp>
        <p:nvSpPr>
          <p:cNvPr id="53" name="矩形 52"/>
          <p:cNvSpPr/>
          <p:nvPr/>
        </p:nvSpPr>
        <p:spPr>
          <a:xfrm>
            <a:off x="10252075" y="2541270"/>
            <a:ext cx="55245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上传</a:t>
            </a:r>
            <a:endParaRPr lang="zh-CN" altLang="en-US" sz="1200"/>
          </a:p>
        </p:txBody>
      </p:sp>
      <p:sp>
        <p:nvSpPr>
          <p:cNvPr id="54" name="矩形 53"/>
          <p:cNvSpPr/>
          <p:nvPr/>
        </p:nvSpPr>
        <p:spPr>
          <a:xfrm>
            <a:off x="10271125" y="3255645"/>
            <a:ext cx="55245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上传</a:t>
            </a:r>
            <a:endParaRPr lang="zh-CN" altLang="en-US" sz="1200"/>
          </a:p>
        </p:txBody>
      </p:sp>
      <p:sp>
        <p:nvSpPr>
          <p:cNvPr id="77" name="矩形 76"/>
          <p:cNvSpPr/>
          <p:nvPr/>
        </p:nvSpPr>
        <p:spPr>
          <a:xfrm>
            <a:off x="1378585" y="334010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匹配结果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77735" y="340042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匹配结果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381760" y="294322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关键字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280910" y="298450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关键字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281940" y="147320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96645" y="145415"/>
            <a:ext cx="397510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96010" y="145415"/>
            <a:ext cx="1160145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LOGO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3663950" y="154940"/>
            <a:ext cx="646430" cy="59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管理员</a:t>
            </a:r>
            <a:endParaRPr lang="zh-CN" altLang="zh-CN"/>
          </a:p>
        </p:txBody>
      </p:sp>
      <p:sp>
        <p:nvSpPr>
          <p:cNvPr id="23" name="矩形 22"/>
          <p:cNvSpPr/>
          <p:nvPr/>
        </p:nvSpPr>
        <p:spPr>
          <a:xfrm>
            <a:off x="4329430" y="154940"/>
            <a:ext cx="608965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登出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343025" y="151511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个人信息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37310" y="188912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信息导入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694305" y="1524635"/>
            <a:ext cx="2348865" cy="276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330960" y="2320925"/>
            <a:ext cx="1216660" cy="314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信息管理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321435" y="314960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匹配结果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700020" y="1273810"/>
            <a:ext cx="655955" cy="247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学生信息</a:t>
            </a:r>
            <a:endParaRPr lang="zh-CN" altLang="en-US" sz="800"/>
          </a:p>
        </p:txBody>
      </p:sp>
      <p:sp>
        <p:nvSpPr>
          <p:cNvPr id="30" name="矩形 29"/>
          <p:cNvSpPr/>
          <p:nvPr/>
        </p:nvSpPr>
        <p:spPr>
          <a:xfrm>
            <a:off x="3369945" y="1276985"/>
            <a:ext cx="655955" cy="24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教师信息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049395" y="1280160"/>
            <a:ext cx="655955" cy="24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团队信息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315085" y="273367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关键字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801620" y="1762125"/>
            <a:ext cx="260921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/>
              <a:t>id    </a:t>
            </a:r>
            <a:r>
              <a:rPr lang="zh-CN" altLang="en-US" sz="800"/>
              <a:t>姓名     论文题目      类型        关键字    操作</a:t>
            </a:r>
            <a:endParaRPr lang="zh-CN" altLang="en-US" sz="800"/>
          </a:p>
        </p:txBody>
      </p:sp>
      <p:cxnSp>
        <p:nvCxnSpPr>
          <p:cNvPr id="43" name="直接连接符 42"/>
          <p:cNvCxnSpPr/>
          <p:nvPr/>
        </p:nvCxnSpPr>
        <p:spPr>
          <a:xfrm>
            <a:off x="2914650" y="2000250"/>
            <a:ext cx="195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785110" y="2098675"/>
            <a:ext cx="2894330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1     </a:t>
            </a:r>
            <a:r>
              <a:rPr lang="zh-CN" altLang="en-US" sz="800"/>
              <a:t>张三      信息基础    信息论    关键字。。  删除    </a:t>
            </a:r>
            <a:endParaRPr lang="en-US" altLang="zh-CN" sz="800"/>
          </a:p>
        </p:txBody>
      </p:sp>
      <p:sp>
        <p:nvSpPr>
          <p:cNvPr id="45" name="文本框 44"/>
          <p:cNvSpPr txBox="1"/>
          <p:nvPr/>
        </p:nvSpPr>
        <p:spPr>
          <a:xfrm>
            <a:off x="2788920" y="2368550"/>
            <a:ext cx="313245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1     </a:t>
            </a:r>
            <a:r>
              <a:rPr lang="zh-CN" altLang="en-US" sz="800"/>
              <a:t>张三      信息基础    信息论    关键字。。  </a:t>
            </a:r>
            <a:r>
              <a:rPr lang="zh-CN" altLang="en-US" sz="800">
                <a:sym typeface="+mn-ea"/>
              </a:rPr>
              <a:t>删除    </a:t>
            </a:r>
            <a:endParaRPr lang="en-US" altLang="zh-CN" sz="800"/>
          </a:p>
        </p:txBody>
      </p:sp>
      <p:sp>
        <p:nvSpPr>
          <p:cNvPr id="46" name="文本框 45"/>
          <p:cNvSpPr txBox="1"/>
          <p:nvPr/>
        </p:nvSpPr>
        <p:spPr>
          <a:xfrm>
            <a:off x="2779395" y="2644775"/>
            <a:ext cx="292290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1     </a:t>
            </a:r>
            <a:r>
              <a:rPr lang="zh-CN" altLang="en-US" sz="800"/>
              <a:t>张三      信息基础    信息论    关键字。。  </a:t>
            </a:r>
            <a:r>
              <a:rPr lang="zh-CN" altLang="en-US" sz="800">
                <a:sym typeface="+mn-ea"/>
              </a:rPr>
              <a:t>删除    </a:t>
            </a:r>
            <a:endParaRPr lang="en-US" altLang="zh-CN" sz="800"/>
          </a:p>
        </p:txBody>
      </p:sp>
      <p:sp>
        <p:nvSpPr>
          <p:cNvPr id="55" name="矩形 54"/>
          <p:cNvSpPr/>
          <p:nvPr/>
        </p:nvSpPr>
        <p:spPr>
          <a:xfrm>
            <a:off x="6219190" y="140970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005320" y="129540"/>
            <a:ext cx="397510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004685" y="129540"/>
            <a:ext cx="1160145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LOGO</a:t>
            </a:r>
            <a:endParaRPr lang="en-US" altLang="zh-CN"/>
          </a:p>
        </p:txBody>
      </p:sp>
      <p:sp>
        <p:nvSpPr>
          <p:cNvPr id="58" name="矩形 57"/>
          <p:cNvSpPr/>
          <p:nvPr/>
        </p:nvSpPr>
        <p:spPr>
          <a:xfrm>
            <a:off x="9572625" y="139065"/>
            <a:ext cx="646430" cy="59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管理员</a:t>
            </a:r>
            <a:endParaRPr lang="zh-CN" altLang="zh-CN"/>
          </a:p>
        </p:txBody>
      </p:sp>
      <p:sp>
        <p:nvSpPr>
          <p:cNvPr id="59" name="矩形 58"/>
          <p:cNvSpPr/>
          <p:nvPr/>
        </p:nvSpPr>
        <p:spPr>
          <a:xfrm>
            <a:off x="10238105" y="139065"/>
            <a:ext cx="608965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登出</a:t>
            </a:r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7251700" y="149923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个人信息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45985" y="187325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信息导入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602980" y="1508760"/>
            <a:ext cx="2348865" cy="276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7239635" y="2305050"/>
            <a:ext cx="1216660" cy="314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信息管理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230110" y="313372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匹配结果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608695" y="1257935"/>
            <a:ext cx="655955" cy="24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学生</a:t>
            </a:r>
            <a:r>
              <a:rPr lang="zh-CN" altLang="en-US" sz="800">
                <a:solidFill>
                  <a:schemeClr val="tx1"/>
                </a:solidFill>
              </a:rPr>
              <a:t>信息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278620" y="1261110"/>
            <a:ext cx="655955" cy="247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bg1"/>
                </a:solidFill>
              </a:rPr>
              <a:t>教师信息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958070" y="1264285"/>
            <a:ext cx="655955" cy="24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tx1"/>
                </a:solidFill>
              </a:rPr>
              <a:t>团队信息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223760" y="271780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关键字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719185" y="1746250"/>
            <a:ext cx="2914650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id    </a:t>
            </a:r>
            <a:r>
              <a:rPr lang="zh-CN" sz="800"/>
              <a:t>姓名                                     研究方向                          操作</a:t>
            </a:r>
            <a:endParaRPr lang="en-US" altLang="zh-CN" sz="800"/>
          </a:p>
        </p:txBody>
      </p:sp>
      <p:cxnSp>
        <p:nvCxnSpPr>
          <p:cNvPr id="70" name="直接连接符 69"/>
          <p:cNvCxnSpPr/>
          <p:nvPr/>
        </p:nvCxnSpPr>
        <p:spPr>
          <a:xfrm>
            <a:off x="8823325" y="1984375"/>
            <a:ext cx="195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8693785" y="2578100"/>
            <a:ext cx="656590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1     </a:t>
            </a:r>
            <a:r>
              <a:rPr lang="zh-CN" altLang="en-US" sz="800"/>
              <a:t>张三      </a:t>
            </a:r>
            <a:endParaRPr lang="en-US" altLang="zh-CN" sz="800"/>
          </a:p>
        </p:txBody>
      </p:sp>
      <p:sp>
        <p:nvSpPr>
          <p:cNvPr id="74" name="矩形 73"/>
          <p:cNvSpPr/>
          <p:nvPr/>
        </p:nvSpPr>
        <p:spPr>
          <a:xfrm>
            <a:off x="2886075" y="1619250"/>
            <a:ext cx="447675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添加</a:t>
            </a:r>
            <a:endParaRPr lang="zh-CN" altLang="en-US" sz="800"/>
          </a:p>
        </p:txBody>
      </p:sp>
      <p:sp>
        <p:nvSpPr>
          <p:cNvPr id="75" name="矩形 74"/>
          <p:cNvSpPr/>
          <p:nvPr/>
        </p:nvSpPr>
        <p:spPr>
          <a:xfrm>
            <a:off x="8785225" y="1555750"/>
            <a:ext cx="447675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添加</a:t>
            </a:r>
            <a:endParaRPr lang="zh-CN" altLang="en-US" sz="800"/>
          </a:p>
        </p:txBody>
      </p:sp>
      <p:cxnSp>
        <p:nvCxnSpPr>
          <p:cNvPr id="76" name="直接连接符 75"/>
          <p:cNvCxnSpPr/>
          <p:nvPr/>
        </p:nvCxnSpPr>
        <p:spPr>
          <a:xfrm>
            <a:off x="9286875" y="1990725"/>
            <a:ext cx="0" cy="1990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9286875" y="2609850"/>
            <a:ext cx="155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9296400" y="3248025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9382125" y="2047875"/>
            <a:ext cx="1437640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方向            信息论</a:t>
            </a:r>
            <a:endParaRPr lang="en-US" altLang="zh-CN" sz="800"/>
          </a:p>
        </p:txBody>
      </p:sp>
      <p:sp>
        <p:nvSpPr>
          <p:cNvPr id="82" name="文本框 81"/>
          <p:cNvSpPr txBox="1"/>
          <p:nvPr/>
        </p:nvSpPr>
        <p:spPr>
          <a:xfrm>
            <a:off x="9394825" y="2327275"/>
            <a:ext cx="2047240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关键字        关键字</a:t>
            </a:r>
            <a:r>
              <a:rPr lang="en-US" altLang="zh-CN" sz="800"/>
              <a:t>1</a:t>
            </a:r>
            <a:r>
              <a:rPr lang="zh-CN" altLang="en-US" sz="800"/>
              <a:t>，关键字</a:t>
            </a:r>
            <a:r>
              <a:rPr lang="en-US" altLang="zh-CN" sz="800"/>
              <a:t>2.</a:t>
            </a:r>
            <a:r>
              <a:rPr lang="zh-CN" altLang="en-US" sz="800"/>
              <a:t>。。</a:t>
            </a:r>
            <a:endParaRPr lang="zh-CN" altLang="en-US" sz="800"/>
          </a:p>
        </p:txBody>
      </p:sp>
      <p:sp>
        <p:nvSpPr>
          <p:cNvPr id="83" name="文本框 82"/>
          <p:cNvSpPr txBox="1"/>
          <p:nvPr/>
        </p:nvSpPr>
        <p:spPr>
          <a:xfrm>
            <a:off x="9385300" y="2689225"/>
            <a:ext cx="1437640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方向            </a:t>
            </a:r>
            <a:r>
              <a:rPr lang="zh-CN" altLang="en-US" sz="800">
                <a:sym typeface="+mn-ea"/>
              </a:rPr>
              <a:t>信息论</a:t>
            </a:r>
            <a:endParaRPr lang="en-US" altLang="zh-CN" sz="800"/>
          </a:p>
        </p:txBody>
      </p:sp>
      <p:sp>
        <p:nvSpPr>
          <p:cNvPr id="84" name="文本框 83"/>
          <p:cNvSpPr txBox="1"/>
          <p:nvPr/>
        </p:nvSpPr>
        <p:spPr>
          <a:xfrm>
            <a:off x="9398000" y="2968625"/>
            <a:ext cx="2047240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关键字        关键字</a:t>
            </a:r>
            <a:r>
              <a:rPr lang="en-US" altLang="zh-CN" sz="800"/>
              <a:t>1</a:t>
            </a:r>
            <a:r>
              <a:rPr lang="zh-CN" altLang="en-US" sz="800"/>
              <a:t>，关键字</a:t>
            </a:r>
            <a:r>
              <a:rPr lang="en-US" altLang="zh-CN" sz="800"/>
              <a:t>2.</a:t>
            </a:r>
            <a:r>
              <a:rPr lang="zh-CN" altLang="en-US" sz="800"/>
              <a:t>。。</a:t>
            </a:r>
            <a:endParaRPr lang="zh-CN" altLang="en-US" sz="800"/>
          </a:p>
        </p:txBody>
      </p:sp>
      <p:sp>
        <p:nvSpPr>
          <p:cNvPr id="85" name="文本框 84"/>
          <p:cNvSpPr txBox="1"/>
          <p:nvPr/>
        </p:nvSpPr>
        <p:spPr>
          <a:xfrm>
            <a:off x="9394825" y="3327400"/>
            <a:ext cx="1437640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方向            </a:t>
            </a:r>
            <a:r>
              <a:rPr lang="zh-CN" altLang="en-US" sz="800">
                <a:sym typeface="+mn-ea"/>
              </a:rPr>
              <a:t>信息论</a:t>
            </a:r>
            <a:endParaRPr lang="en-US" altLang="zh-CN" sz="800"/>
          </a:p>
        </p:txBody>
      </p:sp>
      <p:sp>
        <p:nvSpPr>
          <p:cNvPr id="86" name="文本框 85"/>
          <p:cNvSpPr txBox="1"/>
          <p:nvPr/>
        </p:nvSpPr>
        <p:spPr>
          <a:xfrm>
            <a:off x="9407525" y="3606800"/>
            <a:ext cx="2047240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关键字        关键字</a:t>
            </a:r>
            <a:r>
              <a:rPr lang="en-US" altLang="zh-CN" sz="800"/>
              <a:t>1</a:t>
            </a:r>
            <a:r>
              <a:rPr lang="zh-CN" altLang="en-US" sz="800"/>
              <a:t>，关键字</a:t>
            </a:r>
            <a:r>
              <a:rPr lang="en-US" altLang="zh-CN" sz="800"/>
              <a:t>2.</a:t>
            </a:r>
            <a:r>
              <a:rPr lang="zh-CN" altLang="en-US" sz="800"/>
              <a:t>。。</a:t>
            </a:r>
            <a:endParaRPr lang="zh-CN" altLang="en-US" sz="800"/>
          </a:p>
        </p:txBody>
      </p:sp>
      <p:cxnSp>
        <p:nvCxnSpPr>
          <p:cNvPr id="87" name="直接连接符 86"/>
          <p:cNvCxnSpPr/>
          <p:nvPr/>
        </p:nvCxnSpPr>
        <p:spPr>
          <a:xfrm>
            <a:off x="8896350" y="1990725"/>
            <a:ext cx="0" cy="2009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11087100" y="2581275"/>
            <a:ext cx="63817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删除</a:t>
            </a:r>
            <a:endParaRPr lang="zh-CN" altLang="en-US"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" name="矩形 54"/>
          <p:cNvSpPr/>
          <p:nvPr/>
        </p:nvSpPr>
        <p:spPr>
          <a:xfrm>
            <a:off x="313690" y="64770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099820" y="62865"/>
            <a:ext cx="397510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099185" y="62865"/>
            <a:ext cx="1160145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LOGO</a:t>
            </a:r>
            <a:endParaRPr lang="en-US" altLang="zh-CN"/>
          </a:p>
        </p:txBody>
      </p:sp>
      <p:sp>
        <p:nvSpPr>
          <p:cNvPr id="58" name="矩形 57"/>
          <p:cNvSpPr/>
          <p:nvPr/>
        </p:nvSpPr>
        <p:spPr>
          <a:xfrm>
            <a:off x="3667125" y="72390"/>
            <a:ext cx="646430" cy="59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管理员</a:t>
            </a:r>
            <a:endParaRPr lang="zh-CN" altLang="zh-CN"/>
          </a:p>
        </p:txBody>
      </p:sp>
      <p:sp>
        <p:nvSpPr>
          <p:cNvPr id="59" name="矩形 58"/>
          <p:cNvSpPr/>
          <p:nvPr/>
        </p:nvSpPr>
        <p:spPr>
          <a:xfrm>
            <a:off x="4332605" y="72390"/>
            <a:ext cx="608965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登出</a:t>
            </a:r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346200" y="143256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个人信息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340485" y="180657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信息导入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697480" y="1442085"/>
            <a:ext cx="2348865" cy="276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334135" y="223837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信息管理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24610" y="306705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匹配结果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703195" y="1191260"/>
            <a:ext cx="655955" cy="247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chemeClr val="bg1"/>
                </a:solidFill>
              </a:rPr>
              <a:t>导入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318260" y="2651125"/>
            <a:ext cx="1216660" cy="314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关键字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34435" y="1859915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35045" y="2229485"/>
            <a:ext cx="833755" cy="18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保存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2880360" y="1836420"/>
            <a:ext cx="95186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批量导入</a:t>
            </a:r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4460875" y="1855470"/>
            <a:ext cx="55245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上传</a:t>
            </a:r>
            <a:endParaRPr lang="zh-CN" altLang="en-US" sz="1200"/>
          </a:p>
        </p:txBody>
      </p:sp>
      <p:sp>
        <p:nvSpPr>
          <p:cNvPr id="14" name="矩形 13"/>
          <p:cNvSpPr/>
          <p:nvPr/>
        </p:nvSpPr>
        <p:spPr>
          <a:xfrm>
            <a:off x="3392170" y="1194435"/>
            <a:ext cx="655955" cy="24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800">
                <a:solidFill>
                  <a:schemeClr val="tx1"/>
                </a:solidFill>
              </a:rPr>
              <a:t>列表</a:t>
            </a:r>
            <a:endParaRPr lang="zh-CN" altLang="zh-CN" sz="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888</Words>
  <Application>Kingsoft Office WPP</Application>
  <PresentationFormat>宽屏</PresentationFormat>
  <Paragraphs>299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Soyal</dc:creator>
  <cp:lastModifiedBy>Soyal</cp:lastModifiedBy>
  <cp:revision>16</cp:revision>
  <dcterms:created xsi:type="dcterms:W3CDTF">2016-03-22T02:29:26Z</dcterms:created>
  <dcterms:modified xsi:type="dcterms:W3CDTF">2016-03-22T05:30:12Z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