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c93de6b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c93de6b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c93de6b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c93de6b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c93de6b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c93de6b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c93de6b0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c93de6b0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c93de6b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c93de6b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c93de6b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bc93de6b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c93de6b0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c93de6b0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c93de6b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c93de6b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battle of Neighborhood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 districts in Paris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46"/>
              <a:t>Seohyun PARK</a:t>
            </a:r>
            <a:endParaRPr b="1" sz="184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Districts in Paris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25" y="1313875"/>
            <a:ext cx="426667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Price ?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25" y="295225"/>
            <a:ext cx="4332151" cy="45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2133600"/>
            <a:ext cx="30216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33"/>
              <a:t>Open data</a:t>
            </a:r>
            <a:endParaRPr b="1" sz="403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241000" y="2133600"/>
            <a:ext cx="30216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33"/>
              <a:t>Scrapping</a:t>
            </a:r>
            <a:endParaRPr b="1" sz="403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75" y="994500"/>
            <a:ext cx="47339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052500"/>
            <a:ext cx="506697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25" y="406200"/>
            <a:ext cx="5104250" cy="44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