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B23C-DB6C-A3C4-738B-726595256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u="sng" dirty="0">
                <a:solidFill>
                  <a:schemeClr val="tx2"/>
                </a:solidFill>
              </a:rPr>
              <a:t>Introduction of EDIS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DCCF3-319E-C3EC-AA4D-770FF238F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Qun Wen</a:t>
            </a:r>
          </a:p>
        </p:txBody>
      </p:sp>
    </p:spTree>
    <p:extLst>
      <p:ext uri="{BB962C8B-B14F-4D97-AF65-F5344CB8AC3E}">
        <p14:creationId xmlns:p14="http://schemas.microsoft.com/office/powerpoint/2010/main" val="3235782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solidFill>
                  <a:srgbClr val="0D3478"/>
                </a:solidFill>
              </a:rPr>
              <a:t>Other Sub-flows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270000"/>
          <a:lstStyle/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Auditing Sub-flows: Input Audit Sub-flow, Output Audit Sub-flow and Exception Handling Sub-flow;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Conversion Sub-flow: Xml to </a:t>
            </a:r>
            <a:r>
              <a:rPr lang="en-US" sz="2400" dirty="0" err="1">
                <a:solidFill>
                  <a:srgbClr val="0D3478"/>
                </a:solidFill>
              </a:rPr>
              <a:t>Json</a:t>
            </a:r>
            <a:r>
              <a:rPr lang="en-US" sz="2400" dirty="0">
                <a:solidFill>
                  <a:srgbClr val="0D3478"/>
                </a:solidFill>
              </a:rPr>
              <a:t> Sub-flow, Xml to Avro Sub-flow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Encryption Sub-flow</a:t>
            </a:r>
            <a:r>
              <a:rPr lang="en-US" sz="2400" dirty="0">
                <a:solidFill>
                  <a:srgbClr val="0D3478"/>
                </a:solidFill>
              </a:rPr>
              <a:t>: </a:t>
            </a:r>
            <a:r>
              <a:rPr lang="en-US" sz="2400" dirty="0" err="1">
                <a:solidFill>
                  <a:srgbClr val="0D3478"/>
                </a:solidFill>
              </a:rPr>
              <a:t>Protegrity</a:t>
            </a:r>
            <a:r>
              <a:rPr lang="en-US" sz="2400" dirty="0">
                <a:solidFill>
                  <a:srgbClr val="0D3478"/>
                </a:solidFill>
              </a:rPr>
              <a:t>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EDIS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270000"/>
          <a:lstStyle/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Requirement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Design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Development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QA Test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Deployment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270000"/>
          <a:lstStyle/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CMM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Mapping Sheet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BORD - Business Object Requirement Document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270000"/>
          <a:lstStyle/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BODD: Business Object Design Document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BOIDD: Business Object Implementation Details Document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270000"/>
          <a:lstStyle/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Validate Requirement Document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Create Integration Application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Coding: ESQL and Java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Deployment Override Properties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Unit Test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270000"/>
          <a:lstStyle/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Validate Requirement Document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Prepare test messages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Apply Tests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Prepare test results document and Sign off.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270000"/>
          <a:lstStyle/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Cutoff Plan: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Deployment descriptor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Application Bar file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Bar override properties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SanitTest document</a:t>
            </a:r>
          </a:p>
          <a:p>
            <a:pPr lvl="1"/>
            <a:r>
              <a:rPr lang="en-US" sz="2000">
                <a:solidFill>
                  <a:srgbClr val="0D3478"/>
                </a:solidFill>
              </a:rPr>
              <a:t>Tasklist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Peer Review Result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Deployment Tracking Document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Schedule Deployment and support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270000"/>
          <a:lstStyle/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Requirement: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Main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270000"/>
          <a:lstStyle/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Enterprise Intergration Architecture (EIA)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Enterprise Service Bus (ESB)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Extract-Transform-Load Processing Pattern (ETL)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Enterprise Integration 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A198521-857A-2ABA-03FA-D732F4E21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62944"/>
            <a:ext cx="4953000" cy="38004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Enterprise Service Bus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3D14D31-79F5-E787-3181-6CFB3F161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72456"/>
            <a:ext cx="5562599" cy="39814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solidFill>
                  <a:srgbClr val="0D3478"/>
                </a:solidFill>
              </a:rPr>
              <a:t>ETL Processing Pattern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D0A8396-86E0-C469-561A-5DBAD01BD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533558" cy="336933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Composition of EDIS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270000"/>
          <a:lstStyle/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Canonical Message Model (CMM)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Messaging Infrastructure: Kafka, MQ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IBM Integration Bus (IIB): ESB Server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Integration Applications: (Business Object Project)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IDE: IBM Integration Toolkit (version 10.0.0.x): Eclipse based tool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Version Control System: Dimensions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Canonical Message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270000"/>
          <a:lstStyle/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Defined in XML Schema (XSD) Format</a:t>
            </a:r>
          </a:p>
          <a:p>
            <a:pPr>
              <a:buAutoNum type="arabicPeriod"/>
            </a:pPr>
            <a:r>
              <a:rPr lang="en-US" sz="2400">
                <a:solidFill>
                  <a:srgbClr val="0D3478"/>
                </a:solidFill>
              </a:rPr>
              <a:t>Message Based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>
                <a:solidFill>
                  <a:srgbClr val="0D3478"/>
                </a:solidFill>
              </a:rPr>
              <a:t>Integration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270000"/>
          <a:lstStyle/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Integration Applications (Business Object)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Each BOD processes ETL logic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An Integration Application consists of one or more integration flows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Each flow consists of multiple Integration Nodes which implementing Enterprise Integration Architecture (EIA)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An Integration Node can be defined as a sub-flow to increasing the reusability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>
                <a:solidFill>
                  <a:srgbClr val="0D3478"/>
                </a:solidFill>
              </a:rPr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270000"/>
          <a:lstStyle/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Compute Node (ESQL)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Java Compute Node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Other Types of Compute Node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Default Output Message Format: XML</a:t>
            </a:r>
          </a:p>
          <a:p>
            <a:pPr>
              <a:buAutoNum type="arabicPeriod"/>
            </a:pPr>
            <a:r>
              <a:rPr lang="en-US" sz="2400" dirty="0">
                <a:solidFill>
                  <a:srgbClr val="0D3478"/>
                </a:solidFill>
              </a:rPr>
              <a:t>Other Supported Format: JSON, AVRO…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306</Words>
  <Application>Microsoft Office PowerPoint</Application>
  <PresentationFormat>On-screen Show (4:3)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Introduction of EDIS</vt:lpstr>
      <vt:lpstr>Main Concepts</vt:lpstr>
      <vt:lpstr>Enterprise Integration Architecture</vt:lpstr>
      <vt:lpstr>Enterprise Service Bus</vt:lpstr>
      <vt:lpstr>ETL Processing Pattern</vt:lpstr>
      <vt:lpstr>Composition of EDIS</vt:lpstr>
      <vt:lpstr>Canonical Message Model</vt:lpstr>
      <vt:lpstr>Integration Applications</vt:lpstr>
      <vt:lpstr>Transformation</vt:lpstr>
      <vt:lpstr>Other Sub-flows</vt:lpstr>
      <vt:lpstr>EDIS Development Process</vt:lpstr>
      <vt:lpstr>Requirement</vt:lpstr>
      <vt:lpstr>Design</vt:lpstr>
      <vt:lpstr>Development</vt:lpstr>
      <vt:lpstr>QA</vt:lpstr>
      <vt:lpstr>Development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Data Integration System</dc:title>
  <cp:lastModifiedBy>Qun Wen</cp:lastModifiedBy>
  <cp:revision>7</cp:revision>
  <dcterms:created xsi:type="dcterms:W3CDTF">2006-08-16T00:00:00Z</dcterms:created>
  <dcterms:modified xsi:type="dcterms:W3CDTF">2022-05-03T18:22:32Z</dcterms:modified>
</cp:coreProperties>
</file>