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9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algn="ctr"/>
            <a:r>
              <a:rPr lang="en-US" sz="5600">
                <a:solidFill>
                  <a:srgbClr val="0D3478"/>
                </a:solidFill>
              </a:rPr>
              <a:t>Apache Avro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2800">
                <a:solidFill>
                  <a:srgbClr val="0D3478"/>
                </a:solidFill>
              </a:rPr>
              <a:t>Qun Wen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Array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Arrays use the type name "array"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Array has a single attribute "items" to specify the schema of its element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Union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Unions are represented using JSON arrays. For example, ["null", "string"] declares a schema which may be either a null or string.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 default value is specified for a record field whose type is a union, the type of the default value must match the first element of the union.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Unions may not contain more than one schema with the same type, except for the named types record, fixed and enum.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Unions may not immediately contain other unions.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Enums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Enums use the type name "enum",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Enums have following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name: required.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symbols: required. A JSON array, listing symbols, as JSON strings. All symbols in an enum must be unique. Every symbol must match avro naming convention.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namespace: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What is 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Apache Avro™ is a data serialization system (Not for data modelling)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Avro provides: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Rich data structures.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compact, fast, binary data format.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container file, to store persistent data.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Remote procedure call (RPC).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Simple integration with dynamic languages.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Avro require schema to do serialize and deserialize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Comparison between Avro and Other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XML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Json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Thrift, Protocol Buffers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XML is more widely-used: for configuration, data modelling, web services...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Avro is for data transfer, and compare with XML, Avro is simpler and compressed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Both Avro and XML have schema for parsing data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Avro is generic and dynamic, while XML need binding to static classes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XML is plain text based and is human-readable while Avro is not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Avro data has schema part and payload part, both use json as basic data structure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Both Json and Avro are good to data transfer and Avro is compressed and has less size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Json does not has official schema, while Avro has and is in json format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Both Json and Avro are generic and dynamic, which means code generation is not required to read or write data in program nor to use or implement RPC protocols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Json is plain text based and is human-readable while Avro is not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Thrift vs Protocol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TODO: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Primitive Types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Complex Types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Records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Arrays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Unions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Enums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Maps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Fixed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null: no value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boolean: a binary value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int: 32-bit signed integer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long: 64-bit signed integer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float: single precision (32-bit) IEEE 754 floating-point number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double: double precision (64-bit) IEEE 754 floating-point number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bytes: sequence of 8-bit unsigned bytes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string: unicode character sequence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Record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52500" rIns="635000"/>
          <a:lstStyle/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name.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namespace: optional.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doc: optional. Description about the schema.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aliases: a JSON array of strings (optional).</a:t>
            </a:r>
          </a:p>
          <a:p>
            <a:pPr>
              <a:buAutoNum type="arabicPeriod" startAt="1"/>
            </a:pPr>
            <a:r>
              <a:rPr lang="en-US" sz="2400">
                <a:solidFill>
                  <a:srgbClr val="0D3478"/>
                </a:solidFill>
              </a:rPr>
              <a:t>fields: a JSON array of JSON Object, each has following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type: a schema, as defined above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order: optional. Related to sorting order.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