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288" y="4800600"/>
            <a:ext cx="5486400" cy="566738"/>
          </a:xfrm>
        </p:spPr>
        <p:txBody>
          <a:bodyPr anchor="b">
            <a:normAutofit fontScale="90000"/>
          </a:bodyPr>
          <a:lstStyle>
            <a:lvl1pPr algn="l">
              <a:defRPr sz="2000" b="1"/>
            </a:lvl1pPr>
          </a:lstStyle>
          <a:p>
            <a:pPr algn="ctr"/>
            <a:r>
              <a:rPr lang="en-US" sz="5600">
                <a:solidFill>
                  <a:srgbClr val="0D3478"/>
                </a:solidFill>
              </a:rPr>
              <a:t>Apache Avro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2800">
                <a:solidFill>
                  <a:srgbClr val="0D3478"/>
                </a:solidFill>
              </a:rPr>
              <a:t>Qun Wen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"array",
  "items" : "string",
  "default": []
}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Union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are represented using JSON arrays. For example, ["null", "string"] declares a schema which may be either a null or string.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 default value is specified for a record field whose type is a union, the type of the default value must match the first element of the union.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may not contain more than one schema with the same type, except for the named types record, fixed and enum.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may not immediately contain other unions.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[
  null,
  {
    "type": "record",
    "name": "DocumentActionType",
    "fields": [
      {
        "name": "ActionTypeCd",
        "type": "string"
      },
      {
        "name": "RecordTypeCd",
        "type": "string"
      }
    ]
  }
]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Enums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Enums use the type name "enum",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Enums have following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name: required.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symbols: required. A JSON array, listing symbols, as JSON strings. All symbols in an enum must be unique. Every symbol must match avro naming convention.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namespace: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"enum",
  "name": "DayOfWeek",
  "symbols": [
    "SUNDAY",
    "MONDAY",
    "TUESDAY",
    "WEDNESDAY",
    "THURSDAY",
    "FRIDAY",
    "SATURDAY"
  ]
}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Mapping XSD Type to Avro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Basic Types Mappings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Cardinality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Basic Types Mappings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complex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record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object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xs:float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float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xs:short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xs:byte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xs:decimal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xs:dateTime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xs:time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xs:date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xs:duration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xs:anyURI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xs:QName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More String Based Types Mappings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xs:base64Binary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xs:hexBinary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xs:token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xs:language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xs:gYearMonth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xs:gYear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xs:gMonthDay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xs:gDay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xs:gMonth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xs:NOTATION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xs:NCName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xs:IDREF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xs:IDREFS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xs:ENTITY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xs:ENTITIES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xs:NMTOKEN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xs:NMTOKENS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More Number-Based Types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xs:nonPositiveInteger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xs:NegativeInteger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xs:nonNegativeInteger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xs:positiveInteger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xs:unsignedShort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xs:unsignedByte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Cardinality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Cardinality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1-1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MappedType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Above mapping rule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1-n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array of MappedType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0-1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Union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[null, MappedType]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0-n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Union of array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[null, array]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What is 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Apache Avro™ is a data serialization system. That means it is for data transfer purpose instead of data modelling.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require schema to serialize and deserialize data.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provides: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Rich data structures.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compact, fast, binary data format.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container file, to store persistent data.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Remote procedure call (RPC).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Simple integration with dynamic languages.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2700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is more widely-used: for configuration, data modelling, web services...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is for data transfer, and compare with XML, Avro is simpler and compressed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Avro and XML have schema for parsing data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is generic and dynamic, while XML need binding to static classes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is plain text based and is human-readable while Avro is not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has schema part and payload part, both use json as basic data structure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Json and Avro are good to data transfer and Avro is compressed and has less size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Json does not has official schema, while Avro has and is in json format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Json and Avro are generic and dynamic, which means code generation is not required to read or write data in program nor to use or implement RPC protocols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Json is plain text based and is human-readable while Avro is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schema is in json format, usually with extension ".avsc"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Naming Convention: must match the regular expression [A-Za-z_][A-Za-z0-9_]*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Type: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Primitive Types: null, boolean, int, long, float, double, bytes, string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Complex Types: record, array, union, enum, maps, fixed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Logical Types: a logical type is an Avro primitive or complex type with extra attributes to represent a derived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null: no value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boolean: a binary value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int: 32-bit signed integer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long: 64-bit signed integer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float: single precision (32-bit) IEEE 754 floating-point number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double: double precision (64-bit) IEEE 754 floating-point number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bytes: sequence of 8-bit unsigned bytes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string: unicode character sequence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Record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 lnSpcReduction="10000"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records use the type name "record", and have following attributes: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name: required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namespace: optional.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doc: optional. Description about the schema.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aliases: a JSON array of strings (optional).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fields: an array of JSON Object, each has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name: required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type: required. A schema, as defined above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order: optional. Related to sorting order.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"record",
  "name": "AddressType",
  "fields": [
    {
      "name": "line_1",
      "type": "string"
    },
    {
      "name": "line_2",
      "type": [
        null,
        "string"
      ]
    },
    {
      "name": "city",
      "type": "string"
    },
    {
      "name": "country",
      "type": "string"
    },
    {
      "name": "zipCode",
      "type": "string"
    }
  ]
}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Array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Arrays use the type name "array"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Array has a single attribute "items" to specify the schema of its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Apache Avro</vt:lpstr>
      <vt:lpstr>What is Apache Avro</vt:lpstr>
      <vt:lpstr>Avro vs XML</vt:lpstr>
      <vt:lpstr>Avro vs Json</vt:lpstr>
      <vt:lpstr>Avro Schema</vt:lpstr>
      <vt:lpstr>Primitive Types</vt:lpstr>
      <vt:lpstr>Record Type</vt:lpstr>
      <vt:lpstr>PowerPoint Presentation</vt:lpstr>
      <vt:lpstr>Array Type</vt:lpstr>
      <vt:lpstr>PowerPoint Presentation</vt:lpstr>
      <vt:lpstr>Union Type</vt:lpstr>
      <vt:lpstr>PowerPoint Presentation</vt:lpstr>
      <vt:lpstr>Enums Type</vt:lpstr>
      <vt:lpstr>PowerPoint Presentation</vt:lpstr>
      <vt:lpstr>Mapping XSD Type to Avro Schema</vt:lpstr>
      <vt:lpstr> Basic Types Mappings</vt:lpstr>
      <vt:lpstr> More String Based Types Mappings</vt:lpstr>
      <vt:lpstr> More Number-Based Types</vt:lpstr>
      <vt:lpstr> Cardinality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Avro</dc:title>
  <cp:lastModifiedBy>Qun Wen</cp:lastModifiedBy>
  <cp:revision>2</cp:revision>
  <dcterms:created xsi:type="dcterms:W3CDTF">2006-08-16T00:00:00Z</dcterms:created>
  <dcterms:modified xsi:type="dcterms:W3CDTF">2022-01-19T04:29:56Z</dcterms:modified>
</cp:coreProperties>
</file>