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288" y="4800600"/>
            <a:ext cx="5486400" cy="566738"/>
          </a:xfrm>
        </p:spPr>
        <p:txBody>
          <a:bodyPr anchor="b">
            <a:normAutofit fontScale="90000"/>
          </a:bodyPr>
          <a:lstStyle>
            <a:lvl1pPr algn="l">
              <a:defRPr sz="2000" b="1"/>
            </a:lvl1pPr>
          </a:lstStyle>
          <a:p>
            <a:pPr algn="ctr"/>
            <a:r>
              <a:rPr lang="en-US" sz="5600">
                <a:solidFill>
                  <a:srgbClr val="0D3478"/>
                </a:solidFill>
              </a:rPr>
              <a:t>Apache Avro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2800">
                <a:solidFill>
                  <a:srgbClr val="0D3478"/>
                </a:solidFill>
              </a:rPr>
              <a:t>Qun Wen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{
  "type": "array",
  "items" : "string",
  "default": []
}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Union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Unions are represented using JSON arrays. For example, ["null", "string"] declares a schema which may be either a null or string.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 default value is specified for a record field whose type is a union, the type of the default value must match the first element of the union.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Unions may not contain more than one schema with the same type, except for the named types record, fixed and enum.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Unions may not immediately contain other unions.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[
  null,
  {
    "type": "record",
    "name": "DocumentActionType",
    "fields": [
      {
        "name": "ActionTypeCd",
        "type": "string"
      },
      {
        "name": "RecordTypeCd",
        "type": "string"
      }
    ]
  }
]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Enums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Enums use the type name "enum",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Enums have following attributes: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name: required.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symbols: required. A JSON array, listing symbols, as JSON strings. All symbols in an enum must be unique. Every symbol must match avro naming convention.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default: optional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namespace: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aliases: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doc: optional.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{
  "type": "enum",
  "name": "DayOfWeek",
  "symbols": [
    "SUNDAY",
    "MONDAY",
    "TUESDAY",
    "WEDNESDAY",
    "THURSDAY",
    "FRIDAY",
    "SATURDAY"
  ]
}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Mapping XSD Type to Avro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Basic Types Mappings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Cardinality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Basic Types Mappings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XSD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Json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complex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record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object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xs:boolean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boolean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boolean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xs:float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float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xs:double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double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xs:short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xs:byte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xs:decimal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double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xs:dateTime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xs:time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xs:date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xs:duration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xs:anyURI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xs:QName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More String Based Types Mappings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XSD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Json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xs:base64Binary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xs:hexBinary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xs:token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xs:language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xs:gYearMonth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xs:gYear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xs:gMonthDay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xs:gDay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xs:gMonth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xs:NOTATION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xs:NCName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xs:ID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xs:IDREF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xs:IDREFS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xs:ENTITY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xs:ENTITIES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xs:NMTOKEN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xs:NMTOKENS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string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More Number-Based Types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XSD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Json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xs:nonPositiveInteger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xs:NegativeInteger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xs:nonNegativeInteger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xs:positiveInteger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long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xs:unsignedShort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xs:unsignedByte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int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json number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 Cardinality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48000" y="1270000"/>
          <a:ext cx="9525000" cy="3810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Cardinality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Avro 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1-1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MappedType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Above mapping rule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1-n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array of MappedType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0-1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Union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[null, MappedType]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0-n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Union of array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000">
                          <a:solidFill>
                            <a:srgbClr val="0D3478"/>
                          </a:solidFill>
                        </a:rPr>
                        <a:t>[null, array]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What is Apache Avro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Apache Avro™ is a data serialization system. That means it is for data transfer purpose instead of data modelling.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require schema to serialize and deserialize data.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provides: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Rich data structures.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 compact, fast, binary data format.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 container file, to store persistent data.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Remote procedure call (RPC).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Simple integration with dynamic languages.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for Java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Maven dependency,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Parse schema from different resources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Generic Data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Datum Writer and Reader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Encoder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to Avro under IIB environment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&lt;dependency&gt;
    &lt;groupId&gt;org.apache.avro&lt;/groupId&gt;
    &lt;artifactId&gt;avro-compiler&lt;/artifactId&gt;
    &lt;version&gt;1.8.2&lt;/version&gt;
&lt;/dependency&gt;
&lt;dependency&gt;
    &lt;groupId&gt;org.apache.avro&lt;/groupId&gt;
    &lt;artifactId&gt;avro-maven-plugin&lt;/artifactId&gt;
    &lt;version&gt;1.8.2&lt;/version&gt;
&lt;/dependency&gt;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
        // From string:
        Schema schema = new Schema.Parser().parse(string);
        // From file:
        Schema schema = new Schema.Parser().parse(file);
        // From input stream:
        Schema schema = new Schema.Parser().parse(inputStream);
        // From muliple string if named
        Schema schema = new Schema.Parser().parse(string, string...);    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Schema is included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is Dynamic Typed (Schema)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is encoded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toString() gives a json data format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GenericData: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GenericData.Record (builder pattern: GenericRecordBuilder)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GenericData.Array&lt;T&gt;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GenericData.Fixed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GenericData.EnumSymbol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DatumWriter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org.apache.avro.io.DatumWriter&lt;D&gt;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void write(D datum, Encoder out);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org.apache.avro.generic.GenericDatumWriter&lt;D&gt;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org.apache.avro.io.Encoder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BinaryEncoder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JsonEncoder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org.apache.avro.io.EncoderFactory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EncoderFactory.get().binaryEncoder(outputStream)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EncoderFactory.get().jsonEncoder(schema, outputStream)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
    public static void writeAsJson(GenericRecord record,
                                   Schema schema,
                                   OutputStream outputStream) throws IOException {
        GenericDatumWriter&lt;GenericRecord&gt; writer = new GenericDatumWriter&lt;&gt;(schema);
        Encoder encoder = EncoderFactory.get().jsonEncoder(schema, outputStream);
        writer.write(record, encoder);
        encoder.flush();
        outputStream.close();
    }
    public static void writeAsBinary(GenericRecord record,
                                     Schema schema,
                                     OutputStream outputStream) throws IOException {
        GenericDatumWriter&lt;GenericRecord&gt; writer = new GenericDatumWriter&lt;&gt;(schema);
        Encoder encoder = EncoderFactory.get().binaryEncoder(outputStream, null);
        writer.write(record, encoder);
        encoder.flush();
        outputStream.close();
    }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DatumReader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org.apache.avro.io.DatumReader&lt;D&gt;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 read(D reuse, Decoder in);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org.apache.avro.generic.GenericDatumReader&lt;D&gt;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org.apache.avro.io.Decoder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BinaryDecoder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JsonDecoder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org.apache.avro.io.DecoderFactory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DecoderFactory.get().binaryDecoder(byte[] bytes, BinaryDecoder reuse)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DecoderFactory.get().jsonDecoder(Schema schema, InputStream input)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
    public static GenericRecord read(byte[] data, Schema schema) throws Exception {
        DatumReader&lt;GenericRecord&gt; datumReader = new GenericDatumReader&lt;GenericRecord&gt;();
        datumReader.setSchema(schema);
        Decoder decoder = DecoderFactory.get().binaryDecoder(data, null);
        return datumReader.read(null, decoder);
    }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XML to Avro in IIB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XSD and Avro Schema must have same structure, without namespace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attribute to field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simple type with attribute not supported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logic types are not mapped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Libraries: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gson-2.8.6.jar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avro-1.9.0.jar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jackson-core-2.9.8.jar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jackson-annotations-2.9.8.jar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slf4j-api-1.7.21.jar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slf4j-log4j12-1.7.21.jar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2700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is more widely-used: for configuration, data modelling, web services...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is for data transfer, and compare with XML, Avro is simpler and compressed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Both Avro and XML have schema for parsing data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is generic and dynamic, while XML need binding to static classes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XML is plain text based and is human-readable while Avro is not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has schema part and payload part, both use json as basic data structure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Both Json and Avro are good to data transfer and Avro is compressed and has less size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Json does not has official schema, while Avro has and is in json format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Both Json and Avro are generic and dynamic, which means code generation is not required to read or write data in program nor to use or implement RPC protocols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Json is plain text based and is human-readable while Avro is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Avro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schema is in json format, usually with extension ".avsc"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Naming Convention: must match the regular expression [A-Za-z_][A-Za-z0-9_]*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Avro Data Type: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Primitive Types: null, boolean, int, long, float, double, bytes, string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Complex Types: record, array, union, enum, maps, fixed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Logical Types: a logical type is an Avro primitive or complex type with extra attributes to represent a derived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null: no value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boolean: a binary value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int: 32-bit signed integer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long: 64-bit signed integer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float: single precision (32-bit) IEEE 754 floating-point number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double: double precision (64-bit) IEEE 754 floating-point number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bytes: sequence of 8-bit unsigned bytes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string: unicode character sequence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Record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 lnSpcReduction="10000"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records use the type name "record", and have following attributes: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name: required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namespace: optional.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doc: optional. Description about the schema.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aliases: a JSON array of strings (optional).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fields: an array of JSON Object, each has attributes: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name: required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type: required. A schema, as defined above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doc: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default: optional.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order: optional. Related to sorting order.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aliases: optional.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4000" y="952500"/>
            <a:ext cx="6350000" cy="5080000"/>
          </a:xfrm>
          <a:prstGeom prst="rect">
            <a:avLst/>
          </a:prstGeom>
          <a:solidFill>
            <a:srgbClr val="000000"/>
          </a:solidFill>
        </p:spPr>
        <p:txBody>
          <a:bodyPr lIns="381000" tIns="381000" rtlCol="0" anchor="t"/>
          <a:lstStyle/>
          <a:p>
            <a:r>
              <a:rPr lang="en-US" sz="1000">
                <a:solidFill>
                  <a:srgbClr val="FFFFFF"/>
                </a:solidFill>
              </a:rPr>
              <a:t>{
  "type": "record",
  "name": "AddressType",
  "fields": [
    {
      "name": "line_1",
      "type": "string"
    },
    {
      "name": "line_2",
      "type": [
        null,
        "string"
      ]
    },
    {
      "name": "city",
      "type": "string"
    },
    {
      "name": "country",
      "type": "string"
    },
    {
      "name": "zipCode",
      "type": "string"
    }
  ]
}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Array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52500" tIns="45720" rIns="635000" bIns="45720" rtlCol="0">
            <a:normAutofit/>
          </a:bodyPr>
          <a:lstStyle/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Arrays use the type name "array"</a:t>
            </a:r>
          </a:p>
          <a:p>
            <a:pPr>
              <a:buAutoNum type="arabicPeriod"/>
            </a:pPr>
            <a:r>
              <a:rPr lang="en-US" sz="2200">
                <a:solidFill>
                  <a:srgbClr val="0D3478"/>
                </a:solidFill>
              </a:rPr>
              <a:t>Array has a single attribute "items" to specify the schema of its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Microsoft Office PowerPoint</Application>
  <PresentationFormat>Widescreen</PresentationFormat>
  <Paragraphs>285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Apache Avro</vt:lpstr>
      <vt:lpstr>What is Apache Avro</vt:lpstr>
      <vt:lpstr>Avro vs XML</vt:lpstr>
      <vt:lpstr>Avro vs Json</vt:lpstr>
      <vt:lpstr>Avro Schema</vt:lpstr>
      <vt:lpstr>Primitive Types</vt:lpstr>
      <vt:lpstr>Record Type</vt:lpstr>
      <vt:lpstr>PowerPoint Presentation</vt:lpstr>
      <vt:lpstr>Array Type</vt:lpstr>
      <vt:lpstr>PowerPoint Presentation</vt:lpstr>
      <vt:lpstr>Union Type</vt:lpstr>
      <vt:lpstr>PowerPoint Presentation</vt:lpstr>
      <vt:lpstr>Enums Type</vt:lpstr>
      <vt:lpstr>PowerPoint Presentation</vt:lpstr>
      <vt:lpstr>Mapping XSD Type to Avro Schema</vt:lpstr>
      <vt:lpstr> Basic Types Mappings</vt:lpstr>
      <vt:lpstr> More String Based Types Mappings</vt:lpstr>
      <vt:lpstr> More Number-Based Types</vt:lpstr>
      <vt:lpstr> Cardinality</vt:lpstr>
      <vt:lpstr>Avro for Java Developer</vt:lpstr>
      <vt:lpstr>PowerPoint Presentation</vt:lpstr>
      <vt:lpstr>PowerPoint Presentation</vt:lpstr>
      <vt:lpstr>Avro Data</vt:lpstr>
      <vt:lpstr>Avro DatumWriter</vt:lpstr>
      <vt:lpstr>PowerPoint Presentation</vt:lpstr>
      <vt:lpstr>Avro DatumReader</vt:lpstr>
      <vt:lpstr>PowerPoint Presentation</vt:lpstr>
      <vt:lpstr>XML to Avro in IIB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Avro</dc:title>
  <cp:lastModifiedBy>Qun Wen</cp:lastModifiedBy>
  <cp:revision>2</cp:revision>
  <dcterms:created xsi:type="dcterms:W3CDTF">2006-08-16T00:00:00Z</dcterms:created>
  <dcterms:modified xsi:type="dcterms:W3CDTF">2022-02-04T15:14:14Z</dcterms:modified>
</cp:coreProperties>
</file>