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1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04C9-1B2C-49D2-A44D-CE105DA47D57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89F0-B79B-4BB4-A746-FF8F44CDC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436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04C9-1B2C-49D2-A44D-CE105DA47D57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89F0-B79B-4BB4-A746-FF8F44CDC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14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04C9-1B2C-49D2-A44D-CE105DA47D57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89F0-B79B-4BB4-A746-FF8F44CDC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06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04C9-1B2C-49D2-A44D-CE105DA47D57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89F0-B79B-4BB4-A746-FF8F44CDC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48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04C9-1B2C-49D2-A44D-CE105DA47D57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89F0-B79B-4BB4-A746-FF8F44CDC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54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04C9-1B2C-49D2-A44D-CE105DA47D57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89F0-B79B-4BB4-A746-FF8F44CDC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56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04C9-1B2C-49D2-A44D-CE105DA47D57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89F0-B79B-4BB4-A746-FF8F44CDC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75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04C9-1B2C-49D2-A44D-CE105DA47D57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89F0-B79B-4BB4-A746-FF8F44CDC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4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04C9-1B2C-49D2-A44D-CE105DA47D57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89F0-B79B-4BB4-A746-FF8F44CDC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216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04C9-1B2C-49D2-A44D-CE105DA47D57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89F0-B79B-4BB4-A746-FF8F44CDC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56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04C9-1B2C-49D2-A44D-CE105DA47D57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89F0-B79B-4BB4-A746-FF8F44CDC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4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304C9-1B2C-49D2-A44D-CE105DA47D57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689F0-B79B-4BB4-A746-FF8F44CDC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9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858750"/>
              </p:ext>
            </p:extLst>
          </p:nvPr>
        </p:nvGraphicFramePr>
        <p:xfrm>
          <a:off x="107496" y="908720"/>
          <a:ext cx="8880840" cy="576064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40000"/>
                <a:gridCol w="372042"/>
                <a:gridCol w="372042"/>
                <a:gridCol w="372042"/>
                <a:gridCol w="372042"/>
                <a:gridCol w="372042"/>
                <a:gridCol w="372042"/>
                <a:gridCol w="372042"/>
                <a:gridCol w="372042"/>
                <a:gridCol w="372042"/>
                <a:gridCol w="372042"/>
                <a:gridCol w="372042"/>
                <a:gridCol w="372042"/>
                <a:gridCol w="372042"/>
                <a:gridCol w="372042"/>
                <a:gridCol w="372042"/>
                <a:gridCol w="372042"/>
                <a:gridCol w="372042"/>
                <a:gridCol w="372042"/>
                <a:gridCol w="372042"/>
                <a:gridCol w="372042"/>
              </a:tblGrid>
              <a:tr h="384043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4/1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24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25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26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27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28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29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5/1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4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5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6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7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8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9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12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effectLst/>
                        </a:rPr>
                        <a:t> 주제선정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</a:tr>
              <a:tr h="3840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effectLst/>
                        </a:rPr>
                        <a:t> 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Lean Canvas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</a:tr>
              <a:tr h="3840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effectLst/>
                        </a:rPr>
                        <a:t> 시나리오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</a:tr>
              <a:tr h="38404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smtClean="0">
                          <a:effectLst/>
                        </a:rPr>
                        <a:t> 1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차 키 </a:t>
                      </a:r>
                      <a:r>
                        <a:rPr lang="ko-KR" altLang="en-US" sz="1100" u="none" strike="noStrike" dirty="0">
                          <a:effectLst/>
                        </a:rPr>
                        <a:t>추출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</a:tr>
              <a:tr h="3840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 Actor </a:t>
                      </a:r>
                      <a:r>
                        <a:rPr lang="ko-KR" altLang="en-US" sz="1100" u="none" strike="noStrike" dirty="0">
                          <a:effectLst/>
                        </a:rPr>
                        <a:t>목록 추출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</a:tr>
              <a:tr h="3840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</a:rPr>
                        <a:t>Use Case </a:t>
                      </a:r>
                      <a:r>
                        <a:rPr lang="ko-KR" altLang="en-US" sz="1100" u="none" strike="noStrike" dirty="0">
                          <a:effectLst/>
                        </a:rPr>
                        <a:t>목록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</a:tr>
              <a:tr h="3840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</a:rPr>
                        <a:t>Use Case Diagram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</a:tr>
              <a:tr h="3840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</a:rPr>
                        <a:t>Use Case 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</a:tr>
              <a:tr h="38404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smtClean="0">
                          <a:effectLst/>
                        </a:rPr>
                        <a:t> 2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차 키 추출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</a:tr>
              <a:tr h="3840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effectLst/>
                        </a:rPr>
                        <a:t> 도메인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</a:tr>
              <a:tr h="3840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 ERD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</a:tr>
              <a:tr h="3840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 UI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</a:tr>
              <a:tr h="3840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 Class </a:t>
                      </a:r>
                      <a:r>
                        <a:rPr lang="en-US" sz="1100" u="none" strike="noStrike" dirty="0">
                          <a:effectLst/>
                        </a:rPr>
                        <a:t>Diagram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</a:tr>
              <a:tr h="3840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 Sequence </a:t>
                      </a:r>
                      <a:r>
                        <a:rPr lang="en-US" sz="1100" u="none" strike="noStrike" dirty="0">
                          <a:effectLst/>
                        </a:rPr>
                        <a:t>Diagram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47664" y="260648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프로젝트 일정표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317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67</Words>
  <Application>Microsoft Office PowerPoint</Application>
  <PresentationFormat>화면 슬라이드 쇼(4:3)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kosta</dc:creator>
  <cp:lastModifiedBy>kosta</cp:lastModifiedBy>
  <cp:revision>3</cp:revision>
  <dcterms:created xsi:type="dcterms:W3CDTF">2017-04-27T09:35:31Z</dcterms:created>
  <dcterms:modified xsi:type="dcterms:W3CDTF">2017-04-28T00:00:32Z</dcterms:modified>
</cp:coreProperties>
</file>