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9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3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4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9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7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CB85-FB2A-4161-9D24-4528A6F58824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7476-4AD4-4ABF-8C1A-7423491AD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39515"/>
              </p:ext>
            </p:extLst>
          </p:nvPr>
        </p:nvGraphicFramePr>
        <p:xfrm>
          <a:off x="179512" y="1556792"/>
          <a:ext cx="8784976" cy="504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9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6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6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56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문제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사용자가 참여하고자 하는 모임의 개설 상황을 직접 </a:t>
                      </a:r>
                      <a:r>
                        <a:rPr lang="ko-KR" altLang="en-US" sz="1200" b="0" baseline="0" dirty="0" smtClean="0"/>
                        <a:t>찾아봐야 </a:t>
                      </a:r>
                      <a:r>
                        <a:rPr lang="ko-KR" altLang="en-US" sz="1200" b="0" baseline="0" dirty="0" smtClean="0"/>
                        <a:t>한다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="0" baseline="0" dirty="0" smtClean="0"/>
                        <a:t>참여사용자가 원하는 </a:t>
                      </a:r>
                      <a:r>
                        <a:rPr lang="ko-KR" altLang="en-US" sz="1200" b="0" baseline="0" dirty="0" smtClean="0"/>
                        <a:t>모임이 없다</a:t>
                      </a:r>
                      <a:endParaRPr lang="en-US" altLang="ko-KR" sz="1200" b="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200" b="0" baseline="0" dirty="0" smtClean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="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b="1" baseline="0" dirty="0" smtClean="0"/>
                        <a:t>기존 대안</a:t>
                      </a:r>
                      <a:endParaRPr lang="en-US" altLang="ko-KR" sz="1400" b="1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대학동아리 </a:t>
                      </a:r>
                      <a:r>
                        <a:rPr lang="ko-KR" altLang="en-US" sz="1200" b="0" baseline="0" dirty="0" smtClean="0"/>
                        <a:t>지원 이벤트를 통한 동아리학생의 관심 </a:t>
                      </a:r>
                      <a:r>
                        <a:rPr lang="ko-KR" altLang="en-US" sz="1200" b="0" baseline="0" dirty="0" smtClean="0"/>
                        <a:t>유도</a:t>
                      </a:r>
                      <a:endParaRPr lang="en-US" altLang="ko-KR" sz="1200" b="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개설된 모임에 </a:t>
                      </a:r>
                      <a:r>
                        <a:rPr lang="ko-KR" altLang="en-US" sz="1200" b="0" baseline="0" dirty="0" err="1" smtClean="0"/>
                        <a:t>찜기능을</a:t>
                      </a:r>
                      <a:r>
                        <a:rPr lang="ko-KR" altLang="en-US" sz="1200" b="0" baseline="0" dirty="0" smtClean="0"/>
                        <a:t> 통하여 신청인원 </a:t>
                      </a:r>
                      <a:r>
                        <a:rPr lang="ko-KR" altLang="en-US" sz="1200" b="0" baseline="0" dirty="0" err="1" smtClean="0"/>
                        <a:t>부족시</a:t>
                      </a:r>
                      <a:r>
                        <a:rPr lang="ko-KR" altLang="en-US" sz="1200" b="0" baseline="0" dirty="0" smtClean="0"/>
                        <a:t> 마감 </a:t>
                      </a:r>
                      <a:r>
                        <a:rPr lang="en-US" altLang="ko-KR" sz="1200" b="0" baseline="0" dirty="0" smtClean="0"/>
                        <a:t>3</a:t>
                      </a:r>
                      <a:r>
                        <a:rPr lang="ko-KR" altLang="en-US" sz="1200" b="0" baseline="0" dirty="0" smtClean="0"/>
                        <a:t>일전 알림</a:t>
                      </a: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솔루션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="0" baseline="0" dirty="0" smtClean="0"/>
                        <a:t>사용자가 원하는 모임이 개설될 때의 알림 서비스를 만든다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228600" indent="-228600" latinLnBrk="1">
                        <a:buFontTx/>
                        <a:buAutoNum type="arabicPeriod"/>
                      </a:pPr>
                      <a:r>
                        <a:rPr lang="ko-KR" altLang="en-US" sz="1200" b="0" baseline="0" dirty="0" smtClean="0"/>
                        <a:t>사용자가 원하는 모임을 제안하는 서비스를 만든다</a:t>
                      </a:r>
                      <a:r>
                        <a:rPr lang="en-US" altLang="ko-KR" sz="1200" b="0" baseline="0" dirty="0" smtClean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고유의 </a:t>
                      </a:r>
                      <a:r>
                        <a:rPr lang="ko-KR" altLang="en-US" sz="1400" b="1" dirty="0" err="1" smtClean="0"/>
                        <a:t>가치제안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사용자가 원하는 모임을 제안하고</a:t>
                      </a:r>
                      <a:r>
                        <a:rPr lang="ko-KR" altLang="en-US" sz="1200" b="0" baseline="0" dirty="0" smtClean="0"/>
                        <a:t> 그 제안에 대해 개설할 수 있으며 개설 시 </a:t>
                      </a:r>
                      <a:r>
                        <a:rPr lang="ko-KR" altLang="en-US" sz="1200" b="0" baseline="0" dirty="0" err="1" smtClean="0"/>
                        <a:t>알림서비스를</a:t>
                      </a:r>
                      <a:r>
                        <a:rPr lang="ko-KR" altLang="en-US" sz="1200" b="0" baseline="0" dirty="0" smtClean="0"/>
                        <a:t> 제공하는 사이트</a:t>
                      </a:r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/>
                    </a:p>
                    <a:p>
                      <a:pPr latinLnBrk="1"/>
                      <a:r>
                        <a:rPr lang="ko-KR" altLang="en-US" sz="1400" b="1" dirty="0" smtClean="0"/>
                        <a:t>상위 개념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 </a:t>
                      </a:r>
                      <a:r>
                        <a:rPr lang="en-US" altLang="ko-KR" sz="1200" b="0" dirty="0" err="1" smtClean="0"/>
                        <a:t>Onoffmix</a:t>
                      </a:r>
                      <a:r>
                        <a:rPr lang="ko-KR" altLang="en-US" sz="1200" b="0" dirty="0" smtClean="0"/>
                        <a:t>의 모임</a:t>
                      </a:r>
                      <a:endParaRPr lang="en-US" altLang="ko-KR" sz="1200" b="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경쟁 우위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 </a:t>
                      </a:r>
                      <a:r>
                        <a:rPr lang="ko-KR" altLang="en-US" sz="1200" b="0" dirty="0" smtClean="0"/>
                        <a:t>참여자도 모임</a:t>
                      </a:r>
                      <a:r>
                        <a:rPr lang="ko-KR" altLang="en-US" sz="1200" b="0" baseline="0" dirty="0" smtClean="0"/>
                        <a:t> 개설에 자신의 생각을 표현할 수 있는 기능</a:t>
                      </a: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고객군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1.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모임을 찾는 성인</a:t>
                      </a:r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latinLnBrk="1"/>
                      <a:r>
                        <a:rPr lang="ko-KR" altLang="en-US" sz="1400" b="1" dirty="0" err="1" smtClean="0"/>
                        <a:t>얼리어답터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smtClean="0"/>
                        <a:t>적극적으로 모임을 개설</a:t>
                      </a:r>
                      <a:r>
                        <a:rPr lang="ko-KR" altLang="en-US" sz="1200" b="0" baseline="0" dirty="0" smtClean="0"/>
                        <a:t> 및 참여하는 사용자</a:t>
                      </a:r>
                      <a:endParaRPr lang="en-US" altLang="ko-KR" sz="1200" b="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모임 개설에 대해 생각을 많이 글로 표현해주는 사용자</a:t>
                      </a:r>
                      <a:endParaRPr lang="en-US" altLang="ko-KR" sz="1200" b="0" baseline="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핵심지표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가입자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 제안에 대한 개설 모임 수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모임의 종류 수</a:t>
                      </a: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채널</a:t>
                      </a:r>
                      <a:endParaRPr lang="en-US" altLang="ko-KR" sz="1400" b="1" dirty="0" smtClean="0"/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dirty="0" smtClean="0"/>
                        <a:t>웹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err="1" smtClean="0"/>
                        <a:t>모바일</a:t>
                      </a: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비용구조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서버유지비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인건비</a:t>
                      </a:r>
                      <a:endParaRPr lang="ko-KR" altLang="en-US" sz="1200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/>
                        <a:t>수익원</a:t>
                      </a:r>
                      <a:endParaRPr lang="en-US" altLang="ko-KR" sz="1400" b="1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광고</a:t>
                      </a:r>
                      <a:endParaRPr lang="en-US" altLang="ko-KR" sz="1200" b="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유료모임 신청</a:t>
                      </a:r>
                      <a:endParaRPr lang="en-US" altLang="ko-KR" sz="1200" b="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/>
                        <a:t>유료모임 </a:t>
                      </a:r>
                      <a:r>
                        <a:rPr lang="ko-KR" altLang="en-US" sz="1200" b="0" baseline="0" dirty="0" err="1" smtClean="0"/>
                        <a:t>메인화면배치</a:t>
                      </a:r>
                      <a:endParaRPr lang="en-US" altLang="ko-KR" sz="1200" b="0" baseline="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39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138</Words>
  <Application>Microsoft Office PowerPoint</Application>
  <PresentationFormat>화면 슬라이드 쇼(4:3)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5</cp:revision>
  <dcterms:created xsi:type="dcterms:W3CDTF">2017-04-26T06:15:36Z</dcterms:created>
  <dcterms:modified xsi:type="dcterms:W3CDTF">2017-04-26T07:24:00Z</dcterms:modified>
</cp:coreProperties>
</file>