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797675" cy="9982200"/>
  <p:embeddedFontLst>
    <p:embeddedFont>
      <p:font typeface="Bai Jamjuree" panose="020B0604020202020204" charset="-34"/>
      <p:regular r:id="rId5"/>
      <p:bold r:id="rId6"/>
      <p:italic r:id="rId7"/>
      <p:boldItalic r:id="rId8"/>
    </p:embeddedFont>
    <p:embeddedFont>
      <p:font typeface="Bai Jamjuree Medium" panose="020B0604020202020204" charset="-34"/>
      <p:regular r:id="rId9"/>
      <p: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TH SarabunPSK" panose="020B0500040200020003" pitchFamily="34" charset="-34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FF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5008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5008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2607A-5E1A-490A-B41C-1F1AEEDC6B4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81358"/>
            <a:ext cx="2945659" cy="5008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81358"/>
            <a:ext cx="2945659" cy="5008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3BDCD-95D9-4785-9B1C-95F0A233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8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5008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5008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D322B-6D36-4179-BEA4-3E0C148DD49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1247775"/>
            <a:ext cx="5988050" cy="3368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803934"/>
            <a:ext cx="5438140" cy="393049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5008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5008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7064-D946-4CCC-BB4F-12F803A87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4E95-136D-4985-A95D-F68EA3A2D807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FAA5-AE12-4E87-BA00-EFC2940B0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2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C5F2-06DC-4148-B60F-791A02BED63C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FAA5-AE12-4E87-BA00-EFC2940B0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7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C414-9714-4EB3-A5B3-21B949BDE83B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FAA5-AE12-4E87-BA00-EFC2940B0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22ED-26BB-4927-886E-64A5D4AD373D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FAA5-AE12-4E87-BA00-EFC2940B0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4EF8-6BB3-432F-B885-F2B0FF17739C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FAA5-AE12-4E87-BA00-EFC2940B0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BB48-2ECD-4391-9666-38B3BD962B1E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FAA5-AE12-4E87-BA00-EFC2940B0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5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F730-C28A-46CF-8B7F-BCC054EBB447}" type="datetime1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FAA5-AE12-4E87-BA00-EFC2940B0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88DB-EC08-4939-8E29-F63F4A8D4402}" type="datetime1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FAA5-AE12-4E87-BA00-EFC2940B0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1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2E5E-45AA-45D5-9EBA-F4E213128524}" type="datetime1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FAA5-AE12-4E87-BA00-EFC2940B0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8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BE5-118C-4D90-B297-731ECC4E5E5B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FAA5-AE12-4E87-BA00-EFC2940B0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1C1-A9AD-4368-9F8F-374790F37CC5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FAA5-AE12-4E87-BA00-EFC2940B0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3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1585-2FD2-4CE1-B590-AA64819A84E9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FAA5-AE12-4E87-BA00-EFC2940B0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9E4ED331-5A24-467E-BE98-68FDD31B6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934075" cy="1109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7ACB17-CF59-415B-9FC0-5FDDA3DF9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6975"/>
            <a:ext cx="5934074" cy="581025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D43DFD0D-3EB6-446C-B57D-97796015595A}"/>
              </a:ext>
            </a:extLst>
          </p:cNvPr>
          <p:cNvSpPr/>
          <p:nvPr/>
        </p:nvSpPr>
        <p:spPr>
          <a:xfrm>
            <a:off x="6015662" y="1581767"/>
            <a:ext cx="1315796" cy="369332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ai Jamjuree" panose="00000500000000000000" pitchFamily="2" charset="-34"/>
                <a:ea typeface="+mn-ea"/>
                <a:cs typeface="Bai Jamjuree" panose="00000500000000000000" pitchFamily="2" charset="-34"/>
              </a:rPr>
              <a:t>โครงการ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F5F8BEC1-7D5E-47B0-B185-FC8BACCF2903}"/>
              </a:ext>
            </a:extLst>
          </p:cNvPr>
          <p:cNvSpPr/>
          <p:nvPr/>
        </p:nvSpPr>
        <p:spPr>
          <a:xfrm>
            <a:off x="6007869" y="2637573"/>
            <a:ext cx="1315797" cy="369332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ai Jamjuree" panose="00000500000000000000" pitchFamily="2" charset="-34"/>
                <a:ea typeface="+mn-ea"/>
                <a:cs typeface="Bai Jamjuree" panose="00000500000000000000" pitchFamily="2" charset="-34"/>
              </a:rPr>
              <a:t>โปรแกรม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B662F60D-1148-4849-B8F0-BDABF3C3B452}"/>
              </a:ext>
            </a:extLst>
          </p:cNvPr>
          <p:cNvSpPr/>
          <p:nvPr/>
        </p:nvSpPr>
        <p:spPr>
          <a:xfrm>
            <a:off x="6007869" y="3324047"/>
            <a:ext cx="1315797" cy="369332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ai Jamjuree" panose="00000500000000000000" pitchFamily="2" charset="-34"/>
                <a:ea typeface="+mn-ea"/>
                <a:cs typeface="Bai Jamjuree" panose="00000500000000000000" pitchFamily="2" charset="-34"/>
              </a:rPr>
              <a:t>ระดับ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B96AF59D-572A-47A7-AF68-07534834C5D5}"/>
              </a:ext>
            </a:extLst>
          </p:cNvPr>
          <p:cNvSpPr/>
          <p:nvPr/>
        </p:nvSpPr>
        <p:spPr>
          <a:xfrm>
            <a:off x="6007869" y="3951117"/>
            <a:ext cx="1315797" cy="369332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ai Jamjuree" panose="00000500000000000000" pitchFamily="2" charset="-34"/>
                <a:ea typeface="+mn-ea"/>
                <a:cs typeface="Bai Jamjuree" panose="00000500000000000000" pitchFamily="2" charset="-34"/>
              </a:rPr>
              <a:t>ทีมพัฒนา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BDA3A78E-CA08-4D2F-8116-E3C534E2C3FF}"/>
              </a:ext>
            </a:extLst>
          </p:cNvPr>
          <p:cNvSpPr/>
          <p:nvPr/>
        </p:nvSpPr>
        <p:spPr>
          <a:xfrm>
            <a:off x="6007870" y="5006923"/>
            <a:ext cx="1315797" cy="369332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ai Jamjuree" panose="00000500000000000000" pitchFamily="2" charset="-34"/>
                <a:ea typeface="+mn-ea"/>
                <a:cs typeface="Bai Jamjuree" panose="00000500000000000000" pitchFamily="2" charset="-34"/>
              </a:rPr>
              <a:t>ที่ปรึกษา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F841D392-E371-4684-BF65-B1A3B3A36C03}"/>
              </a:ext>
            </a:extLst>
          </p:cNvPr>
          <p:cNvSpPr/>
          <p:nvPr/>
        </p:nvSpPr>
        <p:spPr>
          <a:xfrm>
            <a:off x="6007870" y="5607550"/>
            <a:ext cx="1315797" cy="369332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ai Jamjuree" panose="00000500000000000000" pitchFamily="2" charset="-34"/>
                <a:ea typeface="+mn-ea"/>
                <a:cs typeface="Bai Jamjuree" panose="00000500000000000000" pitchFamily="2" charset="-34"/>
              </a:rPr>
              <a:t>สถาบัน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ECBFB8C-C405-4706-9081-E85975629F5C}"/>
              </a:ext>
            </a:extLst>
          </p:cNvPr>
          <p:cNvSpPr txBox="1">
            <a:spLocks/>
          </p:cNvSpPr>
          <p:nvPr/>
        </p:nvSpPr>
        <p:spPr>
          <a:xfrm>
            <a:off x="6907186" y="1503124"/>
            <a:ext cx="5284813" cy="23951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400" b="1" dirty="0">
                <a:solidFill>
                  <a:srgbClr val="3333C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ระบบติดตามท่าทางการนอนหลับ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เพื่อระบุตำแหน่งเสี่ยงของการเกิดแผลกดทับ”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โปรแกรมเพื่อช่วยคนพิการและผู้สูงอายุ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นิสิต นักศึกษา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16BFD8-8849-4275-AB18-4BC5482B5DD8}"/>
              </a:ext>
            </a:extLst>
          </p:cNvPr>
          <p:cNvSpPr txBox="1">
            <a:spLocks/>
          </p:cNvSpPr>
          <p:nvPr/>
        </p:nvSpPr>
        <p:spPr>
          <a:xfrm>
            <a:off x="-2" y="1151045"/>
            <a:ext cx="5934075" cy="50846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br>
              <a:rPr lang="th-TH" sz="20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br>
              <a:rPr lang="th-TH" sz="20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br>
              <a:rPr lang="th-TH" sz="20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br>
              <a:rPr lang="th-TH" sz="20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br>
              <a:rPr lang="th-TH" sz="20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br>
              <a:rPr lang="th-TH" sz="20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br>
              <a:rPr lang="th-TH" sz="20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br>
              <a:rPr lang="th-TH" sz="20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r>
              <a:rPr lang="th-TH" sz="14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  <a:t>ภาพสมาชิก</a:t>
            </a:r>
            <a:r>
              <a:rPr lang="en-US" sz="14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  <a:t> </a:t>
            </a:r>
            <a:br>
              <a:rPr lang="th-TH" sz="14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r>
              <a:rPr lang="th-TH" sz="14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  <a:t>(ทีมพัฒนา</a:t>
            </a:r>
            <a:r>
              <a:rPr lang="en-US" sz="14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  <a:t> </a:t>
            </a:r>
            <a:r>
              <a:rPr lang="th-TH" sz="14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  <a:t>และอ.ที่ปรึกษา)</a:t>
            </a:r>
            <a:endParaRPr lang="en-US" sz="1400" dirty="0">
              <a:latin typeface="Bai Jamjuree Medium" panose="00000600000000000000" pitchFamily="2" charset="-34"/>
              <a:cs typeface="Bai Jamjuree Medium" panose="00000600000000000000" pitchFamily="2" charset="-34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FC29834-4441-426E-8CE9-EA3054EA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151045"/>
            <a:ext cx="5934075" cy="508466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br>
              <a:rPr lang="th-TH" sz="20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br>
              <a:rPr lang="th-TH" sz="20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br>
              <a:rPr lang="th-TH" sz="20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br>
              <a:rPr lang="th-TH" sz="20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br>
              <a:rPr lang="th-TH" sz="20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br>
              <a:rPr lang="th-TH" sz="20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br>
              <a:rPr lang="th-TH" sz="20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br>
              <a:rPr lang="th-TH" sz="20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r>
              <a:rPr lang="th-TH" sz="14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  <a:t>ภาพสมาชิก</a:t>
            </a:r>
            <a:r>
              <a:rPr lang="en-US" sz="14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  <a:t> </a:t>
            </a:r>
            <a:br>
              <a:rPr lang="th-TH" sz="14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</a:br>
            <a:r>
              <a:rPr lang="th-TH" sz="14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  <a:t>(ทีมพัฒนา</a:t>
            </a:r>
            <a:r>
              <a:rPr lang="en-US" sz="14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  <a:t> </a:t>
            </a:r>
            <a:r>
              <a:rPr lang="th-TH" sz="14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 Medium" panose="00000600000000000000" pitchFamily="2" charset="-34"/>
                <a:cs typeface="Bai Jamjuree Medium" panose="00000600000000000000" pitchFamily="2" charset="-34"/>
              </a:rPr>
              <a:t>และอ.ที่ปรึกษา)</a:t>
            </a:r>
            <a:endParaRPr lang="en-US" sz="1400" dirty="0">
              <a:latin typeface="Bai Jamjuree Medium" panose="00000600000000000000" pitchFamily="2" charset="-34"/>
              <a:cs typeface="Bai Jamjuree Medium" panose="00000600000000000000" pitchFamily="2" charset="-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DF4149-6703-4439-95EC-B536BD6DD84E}"/>
              </a:ext>
            </a:extLst>
          </p:cNvPr>
          <p:cNvSpPr/>
          <p:nvPr/>
        </p:nvSpPr>
        <p:spPr>
          <a:xfrm>
            <a:off x="2166220" y="1430215"/>
            <a:ext cx="1484923" cy="1893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B4FB96-0A04-4280-984B-FD80DA5CA71E}"/>
              </a:ext>
            </a:extLst>
          </p:cNvPr>
          <p:cNvSpPr/>
          <p:nvPr/>
        </p:nvSpPr>
        <p:spPr>
          <a:xfrm>
            <a:off x="2110153" y="3898315"/>
            <a:ext cx="1484923" cy="1893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A84E0-AF3A-4F11-A928-C556B01EEF7A}"/>
              </a:ext>
            </a:extLst>
          </p:cNvPr>
          <p:cNvSpPr txBox="1"/>
          <p:nvPr/>
        </p:nvSpPr>
        <p:spPr>
          <a:xfrm>
            <a:off x="2050399" y="3429000"/>
            <a:ext cx="1680310" cy="261610"/>
          </a:xfrm>
          <a:prstGeom prst="rect">
            <a:avLst/>
          </a:prstGeom>
          <a:ln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1100" dirty="0">
              <a:solidFill>
                <a:srgbClr val="3333CC"/>
              </a:solidFill>
              <a:latin typeface="Bai Jamjuree Medium" panose="00000600000000000000" pitchFamily="2" charset="-34"/>
              <a:cs typeface="Bai Jamjuree Medium" panose="00000600000000000000" pitchFamily="2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6CE74E-31F2-4BCF-9280-4CE6CD34CB51}"/>
              </a:ext>
            </a:extLst>
          </p:cNvPr>
          <p:cNvSpPr txBox="1"/>
          <p:nvPr/>
        </p:nvSpPr>
        <p:spPr>
          <a:xfrm>
            <a:off x="1882838" y="5863930"/>
            <a:ext cx="1939552" cy="261610"/>
          </a:xfrm>
          <a:prstGeom prst="rect">
            <a:avLst/>
          </a:prstGeom>
          <a:ln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1100" dirty="0">
              <a:solidFill>
                <a:srgbClr val="3333CC"/>
              </a:solidFill>
              <a:latin typeface="Bai Jamjuree Medium" panose="00000600000000000000" pitchFamily="2" charset="-34"/>
              <a:cs typeface="Bai Jamjuree Medium" panose="00000600000000000000" pitchFamily="2" charset="-34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4A50953-7A70-4D39-9BDD-AC6C9553E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0" t="1" r="7808" b="627"/>
          <a:stretch/>
        </p:blipFill>
        <p:spPr bwMode="auto">
          <a:xfrm>
            <a:off x="2122029" y="3910190"/>
            <a:ext cx="1473048" cy="188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35AA1-AFAB-4B34-9924-432ED98AA681}"/>
              </a:ext>
            </a:extLst>
          </p:cNvPr>
          <p:cNvSpPr txBox="1"/>
          <p:nvPr/>
        </p:nvSpPr>
        <p:spPr>
          <a:xfrm>
            <a:off x="1811155" y="586192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rgbClr val="3333C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อาจารย์ ดร.กฤตคม ศรีจิรานนท์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C5B81C-0405-433A-9894-2C246F89B212}"/>
              </a:ext>
            </a:extLst>
          </p:cNvPr>
          <p:cNvSpPr txBox="1"/>
          <p:nvPr/>
        </p:nvSpPr>
        <p:spPr>
          <a:xfrm>
            <a:off x="2182360" y="343513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rgbClr val="3333C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นายอภิสิทธิ์ วงค์สอน</a:t>
            </a:r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1F5F0D72-CC7A-4870-BC0D-5426346321D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7" r="16080"/>
          <a:stretch/>
        </p:blipFill>
        <p:spPr>
          <a:xfrm rot="16200000">
            <a:off x="1960665" y="1635771"/>
            <a:ext cx="1896034" cy="14849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9EA9A0-D01B-48C7-9389-F0EDFB12ADEB}"/>
              </a:ext>
            </a:extLst>
          </p:cNvPr>
          <p:cNvSpPr txBox="1"/>
          <p:nvPr/>
        </p:nvSpPr>
        <p:spPr>
          <a:xfrm>
            <a:off x="6907187" y="391290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400" b="1" dirty="0">
                <a:solidFill>
                  <a:srgbClr val="3333C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นายอภิสิทธิ์     วงค์สอน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8F5B04-68D9-4359-8643-A8B5AAC73B32}"/>
              </a:ext>
            </a:extLst>
          </p:cNvPr>
          <p:cNvSpPr txBox="1"/>
          <p:nvPr/>
        </p:nvSpPr>
        <p:spPr>
          <a:xfrm>
            <a:off x="6975691" y="4988293"/>
            <a:ext cx="6499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400" b="1" dirty="0">
                <a:solidFill>
                  <a:srgbClr val="3333C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อาจารย์ ดร.กฤตคม     ศรีจิรานนท์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545425-81AC-424E-A7D6-0A9D969977D5}"/>
              </a:ext>
            </a:extLst>
          </p:cNvPr>
          <p:cNvSpPr txBox="1"/>
          <p:nvPr/>
        </p:nvSpPr>
        <p:spPr>
          <a:xfrm>
            <a:off x="6975691" y="5571273"/>
            <a:ext cx="6391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400" b="1" dirty="0">
                <a:solidFill>
                  <a:srgbClr val="3333C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มหาวิทยาลัยธรรมศาสตร์ ศูนย์ลำปาง </a:t>
            </a:r>
          </a:p>
        </p:txBody>
      </p:sp>
    </p:spTree>
    <p:extLst>
      <p:ext uri="{BB962C8B-B14F-4D97-AF65-F5344CB8AC3E}">
        <p14:creationId xmlns:p14="http://schemas.microsoft.com/office/powerpoint/2010/main" val="371363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98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TH SarabunPSK</vt:lpstr>
      <vt:lpstr>Bai Jamjuree Medium</vt:lpstr>
      <vt:lpstr>Calibri Light</vt:lpstr>
      <vt:lpstr>Arial</vt:lpstr>
      <vt:lpstr>Calibri</vt:lpstr>
      <vt:lpstr>Bai Jamjuree</vt:lpstr>
      <vt:lpstr>Office Theme</vt:lpstr>
      <vt:lpstr>        ภาพสมาชิก  (ทีมพัฒนา และอ.ที่ปรึกษา)</vt:lpstr>
    </vt:vector>
  </TitlesOfParts>
  <Company>nstda.or.th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T470s</dc:creator>
  <cp:lastModifiedBy>apisith wongsorn</cp:lastModifiedBy>
  <cp:revision>132</cp:revision>
  <cp:lastPrinted>2020-07-21T03:42:21Z</cp:lastPrinted>
  <dcterms:created xsi:type="dcterms:W3CDTF">2020-05-13T04:31:22Z</dcterms:created>
  <dcterms:modified xsi:type="dcterms:W3CDTF">2022-03-01T17:17:18Z</dcterms:modified>
</cp:coreProperties>
</file>