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3653" y="-43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0:57.47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15.88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 1 24575,'-1'18'0,"0"-13"0,1 0 0,-1 0 0,1 0 0,1 0 0,-1 1 0,3 7 0,-3-12 0,0 0 0,1-1 0,-1 1 0,1-1 0,-1 1 0,1-1 0,-1 1 0,1-1 0,-1 0 0,1 1 0,0-1 0,-1 0 0,1 1 0,0-1 0,-1 0 0,1 0 0,0 0 0,-1 1 0,1-1 0,0 0 0,-1 0 0,1 0 0,0 0 0,-1 0 0,1 0 0,1-1 0,25-2 0,-9 0 0,-16 3 0,-1 0 0,1 0 0,-1 0 0,0 1 0,1-1 0,-1 0 0,0 1 0,1-1 0,-1 1 0,0-1 0,0 1 0,1 0 0,-1-1 0,0 1 0,0 0 0,0 0 0,0 0 0,0 0 0,0 0 0,0 0 0,0 0 0,-1 0 0,1 0 0,0 1 0,-1-1 0,1 0 0,0 0 0,-1 1 0,0-1 0,1 0 0,-1 3 0,1-2 0,-1 0 0,0 1 0,0-1 0,-1 0 0,1 0 0,0 0 0,-1 0 0,1 0 0,-1 0 0,0 0 0,1 0 0,-1 0 0,0 0 0,0 0 0,0 0 0,-1 0 0,1-1 0,0 1 0,-3 2 0,1-1-72,0 0 1,-1 0-1,1-1 0,-1 1 0,1-1 0,-1 0 0,0 0 0,0 0 1,0 0-1,0 0 0,0-1 0,0 0 0,0 0 0,0 0 0,-1-1 1,1 1-1,0-1 0,-8 0 0,8 0-6754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16.94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16 24575,'0'0'0,"2"0"0,3 0 0,0 0 0,1 0 0,0 0 0,0 0 0,-1-1 0,0-1 0,-1 0 0,1 0 0,-1 1 0,1-2 0,0 1 0,0 1 0,1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19.35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91 1 24575,'-3'0'0,"-1"0"0,0 0 0,1 1 0,-1-1 0,1 1 0,-1 0 0,1 0 0,-1 0 0,1 1 0,0-1 0,-1 1 0,1-1 0,0 1 0,0 0 0,0 1 0,0-1 0,1 0 0,-4 4 0,3-2 0,0 0 0,1 0 0,-1 0 0,1 1 0,0-1 0,0 1 0,0-1 0,0 1 0,1 0 0,0-1 0,0 1 0,0 9 0,0-11 0,1 0 0,0 0 0,0 0 0,0 0 0,0 0 0,1 0 0,-1 0 0,1-1 0,0 1 0,0 0 0,2 5 0,-2-7 0,0 1 0,1-1 0,-1 1 0,0-1 0,1 0 0,-1 0 0,1 1 0,0-1 0,-1 0 0,1-1 0,0 1 0,0 0 0,-1 0 0,1-1 0,0 1 0,0-1 0,0 1 0,0-1 0,0 0 0,2 0 0,-3 1 0,0-1 0,0 0 0,0 0 0,0 0 0,1 1 0,-1-1 0,0 0 0,0 0 0,0-1 0,0 1 0,1 0 0,-1 0 0,0 0 0,0-1 0,0 1 0,0-1 0,0 1 0,0-1 0,0 1 0,0-1 0,0 0 0,0 1 0,0-1 0,0 0 0,0 0 0,0 0 0,-1 1 0,1-1 0,0 0 0,-1 0 0,1 0 0,-1 0 0,1 0 0,-1-1 0,1 1 0,-1 0 0,0 0 0,1 0 0,-1-2 0,0 0 0,0 1 0,0-1 0,-1 1 0,1-1 0,-1 1 0,1-1 0,-1 1 0,0 0 0,0-1 0,0 1 0,0 0 0,-1-1 0,1 1 0,-1 0 0,1 0 0,-1 0 0,-2-1 0,2 1-68,2 1 26,-1 0 0,0-1 0,0 1 0,0 0 0,0 0 1,0 0-1,0 1 0,0-1 0,0 0 0,-1 0 1,1 1-1,0-1 0,0 0 0,-1 1 0,1-1 0,0 1 1,-1 0-1,1-1 0,-1 1 0,1 0 0,0 0 0,-1 0 1,1 0-1,-1 0 0,1 0 0,0 0 0,-1 1 0,1-1 1,0 0-1,-3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20.90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62 24575,'2'-54'0,"-3"53"0,1 1 0,0 0 0,0 0 0,0-1 0,0 1 0,0 0 0,0 0 0,1-1 0,-1 1 0,0 0 0,0-1 0,0 1 0,0 0 0,0 0 0,0 0 0,0-1 0,0 1 0,1 0 0,-1 0 0,0-1 0,0 1 0,0 0 0,1 0 0,-1 0 0,0 0 0,0-1 0,0 1 0,1 0 0,-1 0 0,0 0 0,0 0 0,1 0 0,-1 0 0,0 0 0,0 0 0,1-1 0,-1 1 0,0 0 0,0 0 0,1 0 0,-1 0 0,19 3 0,15 9 0,-33-11 0,0 0 0,0 0 0,0 0 0,0 0 0,0 1 0,0-1 0,0 0 0,0 0 0,-1 1 0,1-1 0,0 0 0,-1 1 0,1-1 0,-1 1 0,1-1 0,-1 1 0,0-1 0,0 1 0,0-1 0,0 1 0,0-1 0,0 3 0,-7 42 0,3-23 0,1-4-455,0 0 0,-9 23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21.81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5 24575,'1'0'0,"1"0"0,3 0 0,1 0 0,3 0 0,0 0 0,1 0 0,-2 0 0,0 0 0,-2 0 0,0 0 0,0 0 0,-1-1 0,0-1 0,0 1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24.67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111 44 24575,'0'-2'0,"1"1"0,-1-1 0,0 0 0,0 1 0,-1-1 0,1 0 0,0 1 0,-1-1 0,1 1 0,-1-1 0,1 1 0,-1-1 0,0 1 0,1-1 0,-1 1 0,0-1 0,0 1 0,0 0 0,0-1 0,0 1 0,0 0 0,-1 0 0,1 0 0,0 0 0,-1 0 0,1 0 0,0 0 0,-1 1 0,1-1 0,-1 0 0,0 1 0,1-1 0,-1 1 0,1 0 0,-1-1 0,0 1 0,1 0 0,-1 0 0,0 0 0,1 0 0,-1 0 0,1 0 0,-3 1 0,1 0 0,0-1 0,-1 1 0,1 0 0,0 0 0,0 0 0,0 1 0,0-1 0,0 1 0,0 0 0,0-1 0,0 1 0,1 1 0,-1-1 0,1 0 0,-1 1 0,1-1 0,0 1 0,0-1 0,0 1 0,-2 5 0,3-7 0,1 0 0,-1 0 0,0 1 0,1-1 0,0 0 0,-1 1 0,1-1 0,0 0 0,-1 1 0,1-1 0,0 1 0,0-1 0,0 0 0,0 1 0,1-1 0,-1 1 0,0-1 0,1 0 0,-1 1 0,0-1 0,1 0 0,0 0 0,-1 1 0,1-1 0,0 0 0,0 0 0,1 2 0,1-1 0,0 0 0,0 0 0,1 0 0,-1-1 0,1 1 0,0-1 0,-1 0 0,5 1 0,27 12 0,-34-13 0,1 0 0,-1 0 0,0 0 0,0 0 0,0 0 0,0 1 0,0-1 0,0 0 0,0 1 0,0-1 0,0 0 0,-1 1 0,1-1 0,0 1 0,-1-1 0,1 1 0,-1-1 0,0 1 0,1-1 0,-1 1 0,0 2 0,0 0 0,-1-1 0,1 1 0,-1-1 0,0 1 0,0-1 0,0 0 0,0 1 0,-1-1 0,1 0 0,-1 0 0,0 0 0,0 0 0,0 0 0,-4 4 0,5-6 0,0 0 0,1-1 0,-1 1 0,0-1 0,0 1 0,1-1 0,-1 1 0,0-1 0,0 1 0,0-1 0,0 0 0,1 1 0,-1-1 0,0 0 0,0 0 0,0 0 0,0 0 0,0 0 0,0 0 0,0 0 0,0 0 0,-1 0 0,1-1 0,-1 1 0,1-1 0,0 0 0,0 0 0,0 0 0,0 0 0,-1 0 0,1 0 0,0 0 0,1-1 0,-1 1 0,0 0 0,0-1 0,0 1 0,1 0 0,-1-1 0,1 1 0,-1-3 0,0 2 0,0 0-1,1 0 0,-1 0 0,1 0 1,0 0-1,0 0 0,0 0 1,0 0-1,0 0 0,0 0 0,0 0 1,1 0-1,-1 0 0,1 1 1,-1-1-1,1 0 0,1-4 1,23-25 89,1-2-1531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33.11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74 1 24575,'-3'0'0,"1"0"0,-1 0 0,0 0 0,0 0 0,0 0 0,0 1 0,0 0 0,1-1 0,-1 1 0,0 0 0,1 0 0,-1 0 0,0 1 0,-3 2 0,4-2 0,1 0 0,-1 0 0,1 0 0,0 0 0,0 0 0,0 0 0,0 1 0,0-1 0,0 0 0,1 1 0,-1-1 0,1 0 0,-1 1 0,1-1 0,0 1 0,0-1 0,0 1 0,1 3 0,-1-5 0,0 1 0,1-1 0,-1 1 0,0-1 0,1 0 0,-1 1 0,1-1 0,-1 0 0,1 1 0,-1-1 0,1 0 0,0 1 0,0-1 0,0 0 0,0 0 0,0 0 0,0 0 0,0 0 0,0 0 0,0 0 0,0 0 0,0-1 0,1 1 0,-1 0 0,0-1 0,1 1 0,-1-1 0,0 1 0,1-1 0,-1 1 0,1-1 0,-1 0 0,1 0 0,-1 0 0,1 0 0,-1 0 0,0 0 0,1 0 0,-1-1 0,1 1 0,-1 0 0,1-1 0,-1 1 0,0-1 0,1 1 0,-1-1 0,0 0 0,0 0 0,1 0 0,-1 1 0,0-1 0,0 0 0,0 0 0,0 0 0,0-1 0,0 1 0,-1 0 0,1 0 0,0 0 0,0-1 0,-1 1 0,1 0 0,-1-1 0,1-2 0,0 3 0,-1-1 0,1 1 0,-1-1 0,0 1 0,0-1 0,0 0 0,0 1 0,0-1 0,0 1 0,0-1 0,0 1 0,-1-1 0,1 1 0,-1-1 0,1 1 0,-2-3 0,-2-7 0,16 20 0,3 9 0,-12-14 0,0 0 0,0 0 0,-1 0 0,0 0 0,0 0 0,3 9 0,-5-11 0,1-1 0,-1 0 0,0 1 0,0-1 0,0 0 0,-1 1 0,1-1 0,0 1 0,0-1 0,-1 0 0,1 1 0,-1-1 0,1 0 0,-1 0 0,0 1 0,1-1 0,-1 0 0,0 0 0,0 0 0,0 0 0,0 0 0,0 0 0,0 0 0,0 0 0,0 0 0,0 0 0,-2 0 0,-21 22 0,-12 9 0,35-31 0,-1 0 0,1 0 0,-1 0 0,1 0 0,-1 0 0,0-1 0,0 1 0,1 0 0,-1-1 0,0 0 0,0 1 0,1-1 0,-1 0 0,0 0 0,0 0 0,0 0 0,1 0 0,-1 0 0,0-1 0,0 1 0,-2-1 0,-2-4-1365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34.43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10 24575,'9'0'0,"-1"-1"0,0 0 0,0 0 0,0 0 0,10-4 0,-18 5 0,1 0 0,-1 0 0,0 1 0,1-1 0,-1 0 0,0 1 0,1-1 0,-1 0 0,0 1 0,1-1 0,-1 1 0,0-1 0,0 1 0,1-1 0,-1 1 0,0-1 0,0 1 0,0-1 0,0 1 0,0-1 0,0 1 0,1-1 0,-1 1 0,0-1 0,-1 1 0,1-1 0,0 1 0,0-1 0,0 1 0,0-1 0,0 1 0,0-1 0,-1 1 0,-2 21 0,-4 3 0,-1 0 0,-18 41 0,26-66-30,0 0 0,0 1-1,0-1 1,0 0 0,-1 0-1,1 1 1,0-1 0,0 0-1,0 0 1,0 1 0,0-1-1,0 0 1,0 0 0,0 1-1,0-1 1,0 0-1,0 1 1,0-1 0,0 0-1,0 0 1,0 1 0,0-1-1,0 0 1,0 1 0,0-1-1,0 0 1,0 0 0,0 1-1,0-1 1,1 0 0,-1 0-1,0 1 1,0-1 0,0 0-1,0 0 1,1 0 0,-1 1-1,0-1 1,0 0 0,1 0-1,-1 0 1,0 0 0,0 1-1,1-1 1,4 1-6796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35.82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77 111 24575,'0'1'0,"0"-1"0,-1 1 0,1 0 0,0 0 0,0 0 0,-1-1 0,1 1 0,0 0 0,-1 0 0,1-1 0,-1 1 0,1 0 0,-1-1 0,1 1 0,-1-1 0,1 1 0,-1 0 0,0-1 0,1 1 0,-1-1 0,0 0 0,1 1 0,-1-1 0,0 1 0,0-1 0,1 0 0,-1 0 0,0 1 0,0-1 0,0 0 0,1 0 0,-1 0 0,0 0 0,0 0 0,0 0 0,0 0 0,1 0 0,-1 0 0,0-1 0,0 1 0,-1-1 0,-1 1 0,0-1 0,-1 0 0,1 1 0,0-1 0,0-1 0,0 1 0,0 0 0,0-1 0,-3-2 0,4 1 0,0 1 0,1-1 0,-1 0 0,1 0 0,0 0 0,-1 1 0,1-2 0,0 1 0,1 0 0,-1 0 0,1 0 0,-1 0 0,1 0 0,0-1 0,0 1 0,0 0 0,1 0 0,-1 0 0,1 0 0,0-1 0,-1 1 0,1 0 0,1 0 0,-1 0 0,0 1 0,1-1 0,0 0 0,-1 0 0,1 1 0,0-1 0,0 1 0,1 0 0,-1-1 0,0 1 0,1 0 0,-1 0 0,1 1 0,0-1 0,4-2 0,-6 4 0,0 0 0,0 0 0,-1 0 0,1-1 0,0 1 0,0 0 0,-1 0 0,1 0 0,0 1 0,0-1 0,-1 0 0,1 0 0,0 0 0,-1 0 0,1 1 0,0-1 0,-1 0 0,1 1 0,0-1 0,-1 0 0,1 1 0,0-1 0,-1 1 0,1-1 0,-1 1 0,1-1 0,-1 1 0,1 1 0,0 0 0,1 0 0,-2 0 0,1 0 0,0 1 0,0-1 0,-1 0 0,1 1 0,-1-1 0,1 4 0,-1 1 0,0 1 0,0-1 0,-1 1 0,-3 14 0,-8 2-1365,9-20-5461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37.14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31 24575,'0'-2'0,"1"0"0,-1 0 0,1 0 0,0 0 0,0 1 0,0-1 0,0 0 0,0 1 0,0-1 0,0 1 0,0-1 0,1 1 0,-1 0 0,2-2 0,-2 3 0,-1-1 0,0 1 0,1 0 0,-1-1 0,1 1 0,-1 0 0,0 0 0,1-1 0,-1 1 0,1 0 0,-1 0 0,1-1 0,-1 1 0,0 0 0,1 0 0,-1 0 0,1 0 0,-1 0 0,1 0 0,-1 0 0,1 0 0,-1 0 0,1 0 0,-1 0 0,1 0 0,-1 0 0,1 0 0,-1 0 0,1 1 0,-1-1 0,1 0 0,-1 0 0,0 1 0,1-1 0,-1 0 0,1 0 0,-1 1 0,0-1 0,1 0 0,-1 1 0,0-1 0,1 1 0,-1-1 0,0 0 0,0 1 0,0-1 0,1 1 0,-1-1 0,0 1 0,0-1 0,0 1 0,0-1 0,0 1 0,0-1 0,1 1 0,-1-1 0,0 1 0,-1-1 0,1 0 0,0 1 0,0-1 0,0 2 0,1 96-1365,-1-89-5461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02.61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32 11 24575,'-1'0'0,"0"0"0,-1 1 0,1-1 0,-1 0 0,1 1 0,0-1 0,0 1 0,-1 0 0,1-1 0,0 1 0,0 0 0,0 0 0,0-1 0,0 1 0,0 0 0,0 0 0,0 0 0,0 1 0,0-1 0,0 0 0,1 0 0,-1 0 0,0 0 0,1 1 0,-1-1 0,1 0 0,0 1 0,-1-1 0,1 0 0,0 3 0,-4 43 0,4-44 0,0-1 0,0-1 0,1 1 0,-1 0 0,0 0 0,1 0 0,-1-1 0,1 1 0,-1 0 0,1 0 0,0-1 0,-1 1 0,1-1 0,0 1 0,0-1 0,0 1 0,1-1 0,-1 1 0,0-1 0,1 0 0,-1 0 0,0 1 0,1-1 0,-1 0 0,1 0 0,0-1 0,-1 1 0,1 0 0,0-1 0,-1 1 0,1 0 0,0-1 0,0 0 0,3 1 0,-3-1 0,0 0 0,0 0 0,1 0 0,-1 0 0,0-1 0,0 1 0,1 0 0,-1-1 0,0 0 0,0 1 0,0-1 0,0 0 0,0 0 0,0 0 0,0-1 0,0 1 0,0 0 0,-1-1 0,1 1 0,0-1 0,-1 0 0,1 1 0,-1-1 0,0 0 0,0 0 0,1 0 0,0-2 0,0-2 0,0 0 0,0 0 0,0 0 0,0 0 0,-1 0 0,0-1 0,0-10 0,-1 16 0,0-1 0,-1 0 0,1 1 0,0-1 0,-1 0 0,1 1 0,-1-1 0,1 1 0,-1-1 0,0 1 0,1-1 0,-1 1 0,0-1 0,0 1 0,0 0 0,0-1 0,-1 1 0,1 0 0,0 0 0,0 0 0,-1 0 0,1 0 0,-1 0 0,1 0 0,-1 1 0,1-1 0,-1 0 0,1 1 0,-1-1 0,1 1 0,-1 0 0,0-1 0,-2 1 0,-8-2-75,10 1-42,-1 1 0,0-1-1,1 1 1,-1 0 0,0-1 0,0 1-1,0 1 1,1-1 0,-1 0-1,-3 1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38.56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24 24575,'-1'-2'0,"1"1"0,0 0 0,0 0 0,0 0 0,0-1 0,0 1 0,1 0 0,-1 0 0,0 0 0,1-1 0,-1 1 0,0 0 0,1 0 0,0 0 0,-1 0 0,1 0 0,-1 0 0,1 0 0,1-1 0,3 5 0,-1 13 0,-5 89-1365,1-100-5461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39.99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56 24575,'2'-3'0,"-1"1"0,1 0 0,-1-1 0,1 1 0,-1-1 0,0 0 0,0 1 0,0-1 0,0 0 0,1-4 0,5-16 0,-6 23 0,-1 0 0,1 1 0,-1-1 0,1 0 0,-1 0 0,1 0 0,-1 1 0,0-1 0,1 0 0,-1 1 0,1-1 0,-1 0 0,0 1 0,1-1 0,-1 1 0,0-1 0,1 0 0,-1 1 0,0-1 0,0 1 0,1-1 0,-1 1 0,0-1 0,0 1 0,0-1 0,0 1 0,0-1 0,1 1 0,-1-1 0,0 1 0,0-1 0,-1 1 0,9 22 0,-7-12-22,1 1-1,-1 0 0,-2 20 0,1-10-1251,0-18-5552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41.71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25 1 24575,'0'-1'0,"1"1"0,0 0 0,-1 0 0,1 0 0,0 0 0,-1 1 0,1-1 0,0 0 0,-1 0 0,1 0 0,-1 0 0,1 1 0,0-1 0,-1 0 0,1 1 0,-1-1 0,1 0 0,0 1 0,-1-1 0,1 1 0,-1-1 0,0 1 0,1-1 0,-1 1 0,1-1 0,-1 1 0,0-1 0,1 1 0,-1 1 0,1 0 0,-1-1 0,0 1 0,0 0 0,0 0 0,0 0 0,0 0 0,0-1 0,0 1 0,-1 0 0,0 3 0,-2 2 0,1 0 0,-1-1 0,0 1 0,-8 10 0,7-11 0,3-5 0,-1 1 0,0 0 0,1 0 0,0 0 0,-1 0 0,1 0 0,0 0 0,0 1 0,-1 2 0,7 2 0,14-4 0,35-3-1365,-49 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42.90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12 24575,'0'-1'0,"1"0"0,1-1 0,1 0 0,1-1 0,-1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44.58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60 24575,'2'-1'0,"-1"1"0,1-1 0,-1 1 0,1-1 0,-1 0 0,1 1 0,-1-1 0,1 0 0,-1 0 0,0 0 0,0 0 0,0 0 0,1 0 0,-1-1 0,0 1 0,0 0 0,0 0 0,1-3 0,16-29 0,-15 27 0,-2 62 0,-2-43-273,0-1 0,-1 1 0,0-1 0,-6 18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47.06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30 9 24575,'0'-1'0,"1"0"0,-1 1 0,1-1 0,-1 1 0,1-1 0,-1 1 0,1-1 0,-1 1 0,1-1 0,0 1 0,-1-1 0,1 1 0,0 0 0,-1-1 0,1 1 0,0 0 0,-1 0 0,1 0 0,0 0 0,0-1 0,-1 1 0,1 0 0,0 0 0,0 0 0,-1 1 0,1-1 0,0 0 0,0 0 0,-1 0 0,1 0 0,0 1 0,-1-1 0,1 0 0,0 1 0,-1-1 0,1 0 0,0 1 0,-1-1 0,1 1 0,-1-1 0,1 1 0,-1-1 0,1 1 0,-1 0 0,1-1 0,-1 1 0,1-1 0,-1 2 0,1 0 0,0 1 0,0-1 0,-1 0 0,1 0 0,-1 1 0,0-1 0,0 0 0,0 1 0,0-1 0,0 0 0,0 1 0,0-1 0,-1 0 0,1 0 0,-1 1 0,0-1 0,0 0 0,0 0 0,0 0 0,0 0 0,0 0 0,0 0 0,-1 0 0,1 0 0,-1-1 0,1 1 0,-1 0 0,0-1 0,1 1 0,-5 1 0,7-1 0,1-1 0,-1 0 0,0 1 0,1-1 0,-1 0 0,1 0 0,0 0 0,-1-1 0,1 1 0,0 0 0,0-1 0,2 2 0,9 4 0,-12-5 0,0 0 0,0 0 0,0 0 0,-1 0 0,1 0 0,0 0 0,-1 1 0,1-1 0,-1 0 0,0 0 0,1 1 0,-1-1 0,0 0 0,0 1 0,1-1 0,-1 0 0,0 1 0,-1-1 0,1 0 0,0 1 0,0-1 0,0 0 0,-1 1 0,1-1 0,-1 0 0,1 0 0,-1 1 0,1-1 0,-1 0 0,0 0 0,0 0 0,1 0 0,-1 0 0,0 0 0,-1 1 0,0 0 0,1-1 0,-1 1 0,0-1 0,0 0 0,0 0 0,1 1 0,-1-1 0,0 0 0,0-1 0,0 1 0,0 0 0,-1-1 0,1 1 0,0-1 0,0 1 0,0-1 0,0 0 0,-1 0 0,1 0 0,0 0 0,-3-1 0,-20-6-1365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48.46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33 24575,'0'-2'0,"0"0"0,0 1 0,0-1 0,0 1 0,0-1 0,1 1 0,-1-1 0,0 1 0,1 0 0,-1-1 0,1 1 0,0-1 0,-1 1 0,1 0 0,0 0 0,0-1 0,0 1 0,0 0 0,0 0 0,0 0 0,2-1 0,-3 1 0,1 1 0,-1 0 0,0 0 0,1 0 0,-1 0 0,1 0 0,-1 0 0,0 0 0,1-1 0,-1 1 0,1 0 0,-1 0 0,1 1 0,-1-1 0,0 0 0,1 0 0,-1 0 0,1 0 0,-1 0 0,0 0 0,1 0 0,-1 1 0,1-1 0,-1 0 0,0 0 0,1 1 0,8 17 0,-6 2-455,0 0 0,-1 38 0,-2-52-6371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49.59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34 1 24575,'0'6'0,"-1"1"0,-1-1 0,1 1 0,-1-1 0,0 0 0,0 1 0,-5 7 0,4-8 0,1 0 0,-1 0 0,1 0 0,0 0 0,1 1 0,-1-1 0,0 8 0,3-14 0,-1 1 0,1 0 0,-1-1 0,1 1 0,0 0 0,-1-1 0,1 1 0,-1-1 0,1 1 0,0-1 0,-1 1 0,1-1 0,0 0 0,0 1 0,0-1 0,-1 0 0,1 1 0,0-1 0,0 0 0,0 0 0,-1 0 0,1 0 0,0 0 0,0 0 0,0 0 0,0 0 0,-1 0 0,2-1 0,30 0 0,-30 0 0,45-11-1365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50.52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 24575,'0'0'0,"0"6"0,3 7 0,2 4 0,0 3 0,1-1 0,-1-1 0,-1 0 0,-1-4 0,0-3 0,-2-3 0,1-1 0,-2-2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52.25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55 24575,'0'-6'0,"1"0"0,0 0 0,0 0 0,0 1 0,0-1 0,1 0 0,4-8 0,-2 58 0,-5 24-1365,1-56-5461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03.71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15 24575,'1'0'0,"1"0"0,1 0 0,1-1 0,1-1 0,0-1 0,-1-2 0,0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54.08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68 0 24575,'-1'21'0,"0"-14"0,1-1 0,0 1 0,0-1 0,0 0 0,1 1 0,1 7 0,-1-14 0,-1 1 0,0-1 0,1 1 0,-1-1 0,0 1 0,1 0 0,-1-1 0,1 0 0,-1 1 0,1-1 0,-1 1 0,1-1 0,-1 1 0,1-1 0,0 0 0,-1 1 0,1-1 0,-1 0 0,1 0 0,0 0 0,-1 1 0,1-1 0,0 0 0,-1 0 0,1 0 0,0 0 0,-1 0 0,1 0 0,0 0 0,-1 0 0,1-1 0,0 1 0,0 0 0,0-1 0,0 1 0,-1 0 0,1 0 0,0 0 0,-1 0 0,1 0 0,0 0 0,-1-1 0,1 1 0,0 1 0,0-1 0,-1 0 0,1 0 0,0 0 0,-1 0 0,1 0 0,0 1 0,-1-1 0,1 0 0,-1 1 0,1-1 0,0 0 0,-1 1 0,1-1 0,-1 1 0,1-1 0,-1 1 0,1-1 0,-1 1 0,1-1 0,-1 1 0,0-1 0,1 1 0,-1 0 0,0-1 0,1 1 0,-1 0 0,0-1 0,0 1 0,0 0 0,0-1 0,1 1 0,-1 1 0,0 0 0,1 0 0,-1 0 0,0 0 0,1 0 0,-1-1 0,0 1 0,0 0 0,0 0 0,-1 0 0,1 0 0,0 0 0,-1 0 0,1 0 0,-1 0 0,0 0 0,0 2 0,-1-3 0,0 0 0,0 0 0,0 0 0,0-1 0,0 1 0,0 0 0,0-1 0,0 0 0,0 1 0,0-1 0,0 0 0,0 0 0,0 0 0,0 0 0,-4-1 0,-9 1-98,8 0-113,-1 0 0,1 0 0,0-1-1,0 0 1,-10-3 0,12 2-6615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55.05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 24575,'111'10'-1365,"-106"-10"-5461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05.08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58 2 24575,'10'-1'0,"-1"1"0,-7 16 0,-12 122 0,9-137 0,1 0 0,-1 0 0,1 1 0,-1-1 0,1 0 0,-1 0 0,0 1 0,0-1 0,0 0 0,1 0 0,-1 0 0,0 0 0,0 0 0,0 0 0,-1-1 0,1 1 0,0 0 0,0 0 0,0-1 0,-1 1 0,1-1 0,0 1 0,0-1 0,-1 0 0,-2 1 0,2 0 0,1-1 0,-1 0 0,0 1 0,0-1 0,0 0 0,0 0 0,0 0 0,0 0 0,0 0 0,0 0 0,1-1 0,-1 1 0,0-1 0,0 1 0,0-1 0,1 0 0,-1 0 0,-3-1 0,5 2 0,0-1 0,0 1 0,0 0 0,0 0 0,0 0 0,-1 0 0,1 0 0,0 0 0,0 0 0,0 0 0,0-1 0,0 1 0,0 0 0,0 0 0,-1 0 0,1 0 0,0 0 0,0-1 0,0 1 0,0 0 0,0 0 0,0 0 0,0 0 0,0-1 0,0 1 0,0 0 0,0 0 0,0 0 0,0-1 0,0 1 0,0 0 0,0 0 0,0 0 0,0 0 0,0-1 0,0 1 0,0 0 0,0 0 0,1 0 0,-1 0 0,0 0 0,0-1 0,0 1 0,0 0 0,0 0 0,0 0 0,0 0 0,1 0 0,-1 0 0,0 0 0,0-1 0,14-2 0,15 3 0,7 7-1365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06.88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54 24575,'2'-1'0,"-1"1"0,1-1 0,0 1 0,-1-1 0,0 0 0,1 0 0,-1 0 0,1 0 0,-1 0 0,0 0 0,0 0 0,1-1 0,-1 1 0,0 0 0,0-1 0,0 1 0,-1 0 0,1-1 0,0 1 0,0-3 0,0 2 0,0 0 0,0 0 0,0 0 0,0 1 0,0-1 0,1 0 0,-1 0 0,1 1 0,-1-1 0,1 1 0,-1-1 0,1 1 0,0 0 0,0 0 0,-1 0 0,1 0 0,3-1 0,-4 2 0,1 0 0,-1 0 0,1 0 0,0 0 0,-1 0 0,1 0 0,-1 1 0,1-1 0,-1 1 0,1-1 0,-1 1 0,1-1 0,-1 1 0,0 0 0,1 0 0,-1 0 0,0 0 0,0 0 0,0 0 0,1 0 0,-1 0 0,0 0 0,0 1 0,-1-1 0,1 0 0,0 1 0,0-1 0,-1 0 0,1 1 0,0-1 0,-1 1 0,0-1 0,1 1 0,-1 0 0,0-1 0,0 1 0,0 2 0,1 1 0,-1-1 0,1 1 0,-1 0 0,-1-1 0,1 1 0,-1 0 0,1-1 0,-1 1 0,0-1 0,-1 1 0,-3 7 0,3-9 0,0-1 0,0 1 0,-1-1 0,1 1 0,-1-1 0,0 0 0,1 0 0,-1 0 0,0 0 0,0-1 0,-6 3 0,5-2 0,1-1 0,0 1 0,-1 0 0,1 0 0,0 0 0,0 0 0,0 1 0,-3 3 0,6-6 0,0 0 0,-1 0 0,1 0 0,0 0 0,0 1 0,0-1 0,0 0 0,0 0 0,-1 0 0,1 1 0,0-1 0,0 0 0,0 0 0,0 0 0,0 1 0,0-1 0,0 0 0,0 0 0,0 1 0,0-1 0,0 0 0,0 0 0,0 1 0,0-1 0,0 0 0,0 0 0,0 0 0,0 1 0,0-1 0,0 0 0,0 0 0,0 1 0,1-1 0,-1 0 0,0 0 0,0 0 0,0 0 0,0 1 0,0-1 0,1 0 0,-1 0 0,0 0 0,14 5 0,18-5 0,-30 0 0,13 1-1365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08.97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12 24575,'1'-1'0,"-1"0"0,0 1 0,1-1 0,-1 0 0,0 1 0,1-1 0,-1 1 0,1-1 0,-1 1 0,1-1 0,-1 1 0,1-1 0,0 1 0,-1-1 0,1 1 0,0 0 0,-1-1 0,1 1 0,0 0 0,-1 0 0,1-1 0,0 1 0,-1 0 0,1 0 0,0 0 0,0 0 0,-1 0 0,1 0 0,0 0 0,0 0 0,-1 0 0,2 1 0,0-1 0,1 0 0,-1 0 0,0 0 0,1 0 0,-1 1 0,0-1 0,0 1 0,0 0 0,4 1 0,-4 0 0,-1-1 0,1 1 0,-1-1 0,1 1 0,-1 0 0,1 0 0,-1 0 0,0 0 0,0 0 0,0 0 0,0 0 0,-1 0 0,1 0 0,0 0 0,-1 0 0,0 0 0,1 1 0,-1-1 0,0 0 0,0 0 0,0 1 0,0-1 0,-1 0 0,1 0 0,0 0 0,-1 1 0,0-1 0,1 0 0,-1 0 0,0 0 0,0 0 0,0 0 0,-1 0 0,1-1 0,0 1 0,-1 0 0,1 0 0,-1-1 0,0 1 0,1-1 0,-1 0 0,0 1 0,0-1 0,0 0 0,0 0 0,0 0 0,0 0 0,0 0 0,0-1 0,0 1 0,-3 0 0,5-1 0,0 0 0,0 0 0,0 0 0,-1 1 0,1-1 0,0 0 0,0 0 0,0 0 0,0 0 0,0 1 0,0-1 0,0 0 0,0 0 0,-1 0 0,1 1 0,0-1 0,0 0 0,0 0 0,0 1 0,0-1 0,0 0 0,0 0 0,0 0 0,0 1 0,0-1 0,1 0 0,-1 0 0,0 1 0,0-1 0,0 0 0,0 0 0,0 0 0,0 1 0,0-1 0,0 0 0,1 0 0,-1 0 0,0 0 0,0 1 0,0-1 0,0 0 0,1 0 0,-1 0 0,0 0 0,0 0 0,0 0 0,1 0 0,-1 0 0,0 1 0,0-1 0,0 0 0,1 0 0,-1 0 0,19 16 0,-3-2 0,-15-13 0,0 1 0,1-1 0,-1 1 0,0-1 0,0 1 0,0 0 0,0 0 0,0 0 0,-1-1 0,1 1 0,-1 0 0,1 0 0,-1 0 0,1 3 0,-2-4 0,1 0 0,-1 1 0,0-1 0,1 0 0,-1 0 0,0 0 0,0 0 0,0 0 0,0 0 0,0 0 0,0 0 0,0 0 0,-1-1 0,1 1 0,0 0 0,0-1 0,-1 1 0,1-1 0,0 1 0,-3 0 0,-29 6-1365,28-7-5461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09.35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10.68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57 1 24575,'-2'4'0,"1"0"0,-1 0 0,0-1 0,0 1 0,0 0 0,-1-1 0,1 1 0,-1-1 0,0 0 0,-4 4 0,-5 6 0,11-11 0,-1-1 0,1 1 0,0 0 0,-1-1 0,1 1 0,0 0 0,0 0 0,0 0 0,0 0 0,0 0 0,1 0 0,-1 0 0,1 0 0,-1 0 0,1 0 0,0 0 0,0 1 0,0 2 0,1-4 0,0 0 0,0 1 0,0-1 0,1 0 0,-1 1 0,0-1 0,1 0 0,-1 0 0,1 0 0,-1 0 0,1-1 0,0 1 0,-1 0 0,1-1 0,0 1 0,-1-1 0,1 1 0,0-1 0,0 0 0,-1 0 0,4 0 0,16 2-66,39-1-1,-36-1-1165,-20 0-5594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7:31:11.55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10 0 24575,'0'23'0,"-6"157"0,2-169-1365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4D94-F5D1-4037-BB37-DDAA5141E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53179-E548-42F8-8C6C-A8FDC8B89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E3021-C8A0-4B8B-B080-29F24F5F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229D-1A33-46A6-BD22-36929FF9F78A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58880-D8E7-4E3B-BBD0-3DE0E9C6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3AA32-2643-4FE8-A04C-C8C79A57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FCC-C3F4-4470-B7C1-0F192C16C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59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A02B-A52A-45DB-875C-417B1E50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A40C3-93EC-4267-BE6D-EB79B1542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D573E-C533-4A64-8A08-EC5D745F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229D-1A33-46A6-BD22-36929FF9F78A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0A2B-DA1B-4C75-8F57-61187B49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B63B4-F09B-49D2-9B6F-66588169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FCC-C3F4-4470-B7C1-0F192C16C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1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FAA9F-2F7A-4E21-99B1-B4C3528DA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7928C-21AD-4949-9757-1878CAADE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1A271-93D0-448D-9F57-3A685B23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229D-1A33-46A6-BD22-36929FF9F78A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F034C-510D-450D-870E-9A713E92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CD0EB-F3E6-4EC0-8F52-01286B76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FCC-C3F4-4470-B7C1-0F192C16C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19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97C3-7402-4032-974C-561A9450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CFC8D-BC6D-4AED-A515-D69BF0B8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92E25-4704-4EBC-B069-60BC2422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229D-1A33-46A6-BD22-36929FF9F78A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34342-60AE-4318-9AFD-3A05D091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86A75-FEA9-4885-8F26-2818616D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FCC-C3F4-4470-B7C1-0F192C16C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0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7DFB-5650-4831-8D52-4F8A3E3D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7E180-69BB-47F0-B667-19D8EDE8F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35961-B117-41DB-92FA-C7D389F8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229D-1A33-46A6-BD22-36929FF9F78A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D0AAE-E703-4578-B5AA-2A26DB38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B5CCC-09CC-4481-8E6B-7F916A02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FCC-C3F4-4470-B7C1-0F192C16C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54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BEFA-4F1A-46C3-A7CA-19FD969F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3CC1-88B2-4657-AC88-DA4FE3248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46965-7509-43FB-86D8-C75276D2B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755C4-7E39-44B5-A6B4-1EB3D73E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229D-1A33-46A6-BD22-36929FF9F78A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26762-0821-44EC-B6E6-AA7585A5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AF644-94D1-4604-9C5B-FF21DA73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FCC-C3F4-4470-B7C1-0F192C16C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71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4F54-ACC5-4EDE-B17E-E81F9CB8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DA420-C061-498A-BD0F-E8EFCFBD8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169E7-0A4C-4A31-B368-AA564E182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6E7F-89D3-4EB8-85B4-DB6F37356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7292A-294D-4587-AFA4-37D542D50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AF8FA-3117-4405-95CD-6664682B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229D-1A33-46A6-BD22-36929FF9F78A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9B9E6-E8A5-4907-9E65-CA8F31A5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2437F-2803-4D13-BF33-79840A0C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FCC-C3F4-4470-B7C1-0F192C16C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74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878A-7FFF-45D4-BEAD-6E8FA2AF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2662B-B340-4F3A-9EEF-122EA455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229D-1A33-46A6-BD22-36929FF9F78A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2EAF7-2780-46A7-9A28-290104E4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C0B3A-9CBE-4836-AEBD-147F3FBF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FCC-C3F4-4470-B7C1-0F192C16C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95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94A48-2D48-4758-80D5-847B1290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229D-1A33-46A6-BD22-36929FF9F78A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4928D2-4B87-4DA4-B6F2-9D9C4973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E46DA-7550-4D2D-8266-B96B96B8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FCC-C3F4-4470-B7C1-0F192C16C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00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1356-86B6-49C9-BEA9-727501BC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1107B-0DB9-48A6-A89F-2726B7060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CC4F8-B254-4E7A-A829-5EAD6D25E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D5D84-C2F8-4CF0-95BA-2B47B2D4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229D-1A33-46A6-BD22-36929FF9F78A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AAFD4-369A-4C43-84E1-ECB68020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8135E-BBEE-482C-BCFF-62DD1586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FCC-C3F4-4470-B7C1-0F192C16C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27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E26C-28B4-4B20-8F41-AE17F9FEA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07032-A32D-4CF6-BE9A-D8490BBA8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4CCC1-42F6-421B-ACB4-CD3196BB1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00ED3-4AE7-4E92-8039-F072395A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229D-1A33-46A6-BD22-36929FF9F78A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D1768-AADE-4DDE-922A-3E908ADC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4C6FB-1DEE-40AE-BD0C-1E5B2F52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FCC-C3F4-4470-B7C1-0F192C16C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39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270A0-9452-4C6C-AB27-7A478170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F11FD-A09F-4201-8A89-055536B0A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AB8CC-84CA-467C-A470-D5B9F9A39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229D-1A33-46A6-BD22-36929FF9F78A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4837A-655A-4FCD-B30D-1A437A52F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F2ADA-0476-4335-AC98-4F1B19925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F3FCC-C3F4-4470-B7C1-0F192C16C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11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9" Type="http://schemas.openxmlformats.org/officeDocument/2006/relationships/customXml" Target="../ink/ink14.xml"/><Relationship Id="rId11" Type="http://schemas.openxmlformats.org/officeDocument/2006/relationships/image" Target="../media/image6.png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5" Type="http://schemas.openxmlformats.org/officeDocument/2006/relationships/image" Target="../media/image3.png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customXml" Target="../ink/ink6.xml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8" Type="http://schemas.openxmlformats.org/officeDocument/2006/relationships/customXml" Target="../ink/ink3.xml"/><Relationship Id="rId51" Type="http://schemas.openxmlformats.org/officeDocument/2006/relationships/customXml" Target="../ink/ink25.xml"/><Relationship Id="rId3" Type="http://schemas.openxmlformats.org/officeDocument/2006/relationships/image" Target="../media/image2.png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5" Type="http://schemas.openxmlformats.org/officeDocument/2006/relationships/image" Target="../media/image8.png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customXml" Target="../ink/ink4.xml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image" Target="../media/image33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image" Target="../media/image9.png"/><Relationship Id="rId39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494496-15A7-4057-A6B3-9DD4ECB33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340" y="522011"/>
            <a:ext cx="1821401" cy="3544504"/>
          </a:xfrm>
          <a:prstGeom prst="rect">
            <a:avLst/>
          </a:prstGeom>
        </p:spPr>
      </p:pic>
      <p:pic>
        <p:nvPicPr>
          <p:cNvPr id="8" name="Picture 7" descr="A picture containing text, romper&#10;&#10;Description automatically generated">
            <a:extLst>
              <a:ext uri="{FF2B5EF4-FFF2-40B4-BE49-F238E27FC236}">
                <a16:creationId xmlns:a16="http://schemas.microsoft.com/office/drawing/2014/main" id="{04650993-47DA-473B-9DCD-77CDA4AB7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42" y="797008"/>
            <a:ext cx="1266825" cy="314325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6AECAD-F8CA-4413-8626-3BDBD594A416}"/>
              </a:ext>
            </a:extLst>
          </p:cNvPr>
          <p:cNvSpPr/>
          <p:nvPr/>
        </p:nvSpPr>
        <p:spPr>
          <a:xfrm>
            <a:off x="10149585" y="816056"/>
            <a:ext cx="713433" cy="564717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  <a:latin typeface="Anuphan" panose="020B0503050203000203" pitchFamily="34" charset="0"/>
              <a:cs typeface="Anuphan" panose="020B050305020300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1EB13E-8C73-4ED4-9520-3F6AD7E0D14B}"/>
              </a:ext>
            </a:extLst>
          </p:cNvPr>
          <p:cNvSpPr/>
          <p:nvPr/>
        </p:nvSpPr>
        <p:spPr>
          <a:xfrm>
            <a:off x="9961220" y="1459412"/>
            <a:ext cx="376729" cy="387941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latin typeface="Anuphan Light" panose="020B0503050203000203" pitchFamily="34" charset="0"/>
              <a:cs typeface="Anuphan Light" panose="020B050305020300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0A55C2-FF8B-48F9-9762-A7C70847C8BF}"/>
              </a:ext>
            </a:extLst>
          </p:cNvPr>
          <p:cNvSpPr/>
          <p:nvPr/>
        </p:nvSpPr>
        <p:spPr>
          <a:xfrm>
            <a:off x="10674653" y="1459412"/>
            <a:ext cx="376729" cy="387941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D4D548-1217-49B6-B8CB-F5B413E38639}"/>
              </a:ext>
            </a:extLst>
          </p:cNvPr>
          <p:cNvSpPr/>
          <p:nvPr/>
        </p:nvSpPr>
        <p:spPr>
          <a:xfrm>
            <a:off x="9961220" y="1917694"/>
            <a:ext cx="376729" cy="257320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02E017-0362-4E2E-A982-7FC3BBD7BA88}"/>
              </a:ext>
            </a:extLst>
          </p:cNvPr>
          <p:cNvSpPr txBox="1"/>
          <p:nvPr/>
        </p:nvSpPr>
        <p:spPr>
          <a:xfrm>
            <a:off x="9273617" y="1510938"/>
            <a:ext cx="6876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900">
                <a:latin typeface="Anuphan Medium" panose="020B0503050203000203" pitchFamily="34" charset="0"/>
                <a:cs typeface="Anuphan Medium" panose="020B0503050203000203" pitchFamily="34" charset="0"/>
              </a:defRPr>
            </a:lvl1pPr>
          </a:lstStyle>
          <a:p>
            <a:r>
              <a:rPr lang="th-TH" dirty="0"/>
              <a:t>หัวไหล่ขวา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B2293F-1131-45D4-A295-3DF22BBC99F4}"/>
              </a:ext>
            </a:extLst>
          </p:cNvPr>
          <p:cNvSpPr txBox="1"/>
          <p:nvPr/>
        </p:nvSpPr>
        <p:spPr>
          <a:xfrm>
            <a:off x="10149584" y="530271"/>
            <a:ext cx="71343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900">
                <a:latin typeface="Anuphan Medium" panose="020B0503050203000203" pitchFamily="34" charset="0"/>
                <a:cs typeface="Anuphan Medium" panose="020B0503050203000203" pitchFamily="34" charset="0"/>
              </a:defRPr>
            </a:lvl1pPr>
          </a:lstStyle>
          <a:p>
            <a:r>
              <a:rPr lang="th-TH" dirty="0"/>
              <a:t>บริเวณหัว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CE073-7992-4ABC-8D09-6A155977D6DC}"/>
              </a:ext>
            </a:extLst>
          </p:cNvPr>
          <p:cNvSpPr txBox="1"/>
          <p:nvPr/>
        </p:nvSpPr>
        <p:spPr>
          <a:xfrm>
            <a:off x="11022147" y="1510938"/>
            <a:ext cx="71591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900" dirty="0">
                <a:latin typeface="Anuphan Medium" panose="020B0503050203000203" pitchFamily="34" charset="0"/>
                <a:cs typeface="Anuphan Medium" panose="020B0503050203000203" pitchFamily="34" charset="0"/>
              </a:rPr>
              <a:t>หัวไหลซ้าย</a:t>
            </a:r>
            <a:endParaRPr lang="en-GB" sz="900" dirty="0">
              <a:latin typeface="Anuphan Medium" panose="020B0503050203000203" pitchFamily="34" charset="0"/>
              <a:cs typeface="Anuphan Medium" panose="020B050305020300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F6E7C8-4061-41A9-A886-4F4F5BFC11CA}"/>
              </a:ext>
            </a:extLst>
          </p:cNvPr>
          <p:cNvSpPr txBox="1"/>
          <p:nvPr/>
        </p:nvSpPr>
        <p:spPr>
          <a:xfrm>
            <a:off x="9273617" y="1937752"/>
            <a:ext cx="75454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900" dirty="0">
                <a:latin typeface="Anuphan Medium" panose="020B0503050203000203" pitchFamily="34" charset="0"/>
                <a:cs typeface="Anuphan Medium" panose="020B0503050203000203" pitchFamily="34" charset="0"/>
              </a:rPr>
              <a:t>ข้อศอกขวา</a:t>
            </a:r>
            <a:endParaRPr lang="en-GB" sz="900" dirty="0">
              <a:latin typeface="Anuphan Medium" panose="020B0503050203000203" pitchFamily="34" charset="0"/>
              <a:cs typeface="Anuphan Medium" panose="020B050305020300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8F570E-1560-4E8F-A333-DC2475ADFD0B}"/>
              </a:ext>
            </a:extLst>
          </p:cNvPr>
          <p:cNvSpPr/>
          <p:nvPr/>
        </p:nvSpPr>
        <p:spPr>
          <a:xfrm>
            <a:off x="10128798" y="2245354"/>
            <a:ext cx="754547" cy="387940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8120C8F-229D-4113-92E4-CEFB15AF1617}"/>
              </a:ext>
            </a:extLst>
          </p:cNvPr>
          <p:cNvSpPr/>
          <p:nvPr/>
        </p:nvSpPr>
        <p:spPr>
          <a:xfrm>
            <a:off x="10149584" y="3398361"/>
            <a:ext cx="298887" cy="293484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46FCA5D-3CC7-4719-BB57-54F8FB5B5E98}"/>
              </a:ext>
            </a:extLst>
          </p:cNvPr>
          <p:cNvSpPr/>
          <p:nvPr/>
        </p:nvSpPr>
        <p:spPr>
          <a:xfrm>
            <a:off x="10506384" y="3397746"/>
            <a:ext cx="298887" cy="293484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820DD2-FC8B-45A7-B682-324D5A4B6097}"/>
              </a:ext>
            </a:extLst>
          </p:cNvPr>
          <p:cNvSpPr txBox="1"/>
          <p:nvPr/>
        </p:nvSpPr>
        <p:spPr>
          <a:xfrm>
            <a:off x="10805271" y="2290387"/>
            <a:ext cx="815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900">
                <a:latin typeface="Anuphan Medium" panose="020B0503050203000203" pitchFamily="34" charset="0"/>
                <a:cs typeface="Anuphan Medium" panose="020B0503050203000203" pitchFamily="34" charset="0"/>
              </a:defRPr>
            </a:lvl1pPr>
          </a:lstStyle>
          <a:p>
            <a:r>
              <a:rPr lang="th-TH" dirty="0"/>
              <a:t>บริเวณก้นกบ</a:t>
            </a:r>
            <a:br>
              <a:rPr lang="th-TH" dirty="0"/>
            </a:br>
            <a:r>
              <a:rPr lang="th-TH" dirty="0"/>
              <a:t>และสะโพก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E16524-1C38-4BEF-824E-217F83B7F017}"/>
              </a:ext>
            </a:extLst>
          </p:cNvPr>
          <p:cNvSpPr txBox="1"/>
          <p:nvPr/>
        </p:nvSpPr>
        <p:spPr>
          <a:xfrm>
            <a:off x="9543653" y="3427299"/>
            <a:ext cx="68484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900" dirty="0">
                <a:latin typeface="Anuphan Medium" panose="020B0503050203000203" pitchFamily="34" charset="0"/>
                <a:cs typeface="Anuphan Medium" panose="020B0503050203000203" pitchFamily="34" charset="0"/>
              </a:rPr>
              <a:t>ส้นเท้าขวา</a:t>
            </a:r>
            <a:endParaRPr lang="en-GB" sz="900" dirty="0">
              <a:latin typeface="Anuphan Medium" panose="020B0503050203000203" pitchFamily="34" charset="0"/>
              <a:cs typeface="Anuphan Medium" panose="020B050305020300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CF3D9-7364-4156-A944-CA940CCF09C9}"/>
              </a:ext>
            </a:extLst>
          </p:cNvPr>
          <p:cNvSpPr txBox="1"/>
          <p:nvPr/>
        </p:nvSpPr>
        <p:spPr>
          <a:xfrm>
            <a:off x="10738622" y="3427299"/>
            <a:ext cx="68484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900" dirty="0">
                <a:latin typeface="Anuphan Medium" panose="020B0503050203000203" pitchFamily="34" charset="0"/>
                <a:cs typeface="Anuphan Medium" panose="020B0503050203000203" pitchFamily="34" charset="0"/>
              </a:rPr>
              <a:t>ส้นเท้าซ้าย</a:t>
            </a:r>
            <a:endParaRPr lang="en-GB" sz="900" dirty="0">
              <a:latin typeface="Anuphan Medium" panose="020B0503050203000203" pitchFamily="34" charset="0"/>
              <a:cs typeface="Anuphan Medium" panose="020B0503050203000203" pitchFamily="34" charset="0"/>
            </a:endParaRPr>
          </a:p>
        </p:txBody>
      </p:sp>
      <p:sp>
        <p:nvSpPr>
          <p:cNvPr id="23" name="TextBox 22">
            <a:hlinkClick r:id="" action="ppaction://noaction"/>
            <a:extLst>
              <a:ext uri="{FF2B5EF4-FFF2-40B4-BE49-F238E27FC236}">
                <a16:creationId xmlns:a16="http://schemas.microsoft.com/office/drawing/2014/main" id="{CB131A9C-47D0-4F07-BC21-B88184BB0896}"/>
              </a:ext>
            </a:extLst>
          </p:cNvPr>
          <p:cNvSpPr txBox="1"/>
          <p:nvPr/>
        </p:nvSpPr>
        <p:spPr>
          <a:xfrm>
            <a:off x="9248510" y="3912004"/>
            <a:ext cx="251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dirty="0">
                <a:latin typeface="Kanit" pitchFamily="2" charset="-34"/>
                <a:cs typeface="Kanit" pitchFamily="2" charset="-34"/>
              </a:rPr>
              <a:t>ท่านอนหงาย</a:t>
            </a:r>
            <a:endParaRPr lang="en-GB" dirty="0">
              <a:latin typeface="Kanit" pitchFamily="2" charset="-34"/>
              <a:cs typeface="Kanit" pitchFamily="2" charset="-34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0B60172-2FF8-4087-BDD8-6760E9DBFEE2}"/>
              </a:ext>
            </a:extLst>
          </p:cNvPr>
          <p:cNvSpPr/>
          <p:nvPr/>
        </p:nvSpPr>
        <p:spPr>
          <a:xfrm>
            <a:off x="10694980" y="1917694"/>
            <a:ext cx="376729" cy="257320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52E9F43-EBDD-440B-BEE1-B2E2E111DFD9}"/>
              </a:ext>
            </a:extLst>
          </p:cNvPr>
          <p:cNvSpPr/>
          <p:nvPr/>
        </p:nvSpPr>
        <p:spPr>
          <a:xfrm>
            <a:off x="4522010" y="1924375"/>
            <a:ext cx="837114" cy="466303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D4CF4F1-2D3F-4403-8954-A2B33925B0CB}"/>
              </a:ext>
            </a:extLst>
          </p:cNvPr>
          <p:cNvSpPr/>
          <p:nvPr/>
        </p:nvSpPr>
        <p:spPr>
          <a:xfrm>
            <a:off x="4387507" y="1137208"/>
            <a:ext cx="230392" cy="387941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latin typeface="Anuphan Light" panose="020B0503050203000203" pitchFamily="34" charset="0"/>
              <a:cs typeface="Anuphan Light" panose="020B0503050203000203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41AF6C9-ADD9-4EF8-AC78-B47BB62EFBA1}"/>
              </a:ext>
            </a:extLst>
          </p:cNvPr>
          <p:cNvSpPr/>
          <p:nvPr/>
        </p:nvSpPr>
        <p:spPr>
          <a:xfrm>
            <a:off x="5257409" y="1137208"/>
            <a:ext cx="262244" cy="387941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C41F8BD-AD19-414F-BE58-8A005983951B}"/>
              </a:ext>
            </a:extLst>
          </p:cNvPr>
          <p:cNvSpPr/>
          <p:nvPr/>
        </p:nvSpPr>
        <p:spPr>
          <a:xfrm>
            <a:off x="4151998" y="1693808"/>
            <a:ext cx="549767" cy="257320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8DE97C3-0851-4215-989D-3958AD024425}"/>
              </a:ext>
            </a:extLst>
          </p:cNvPr>
          <p:cNvSpPr/>
          <p:nvPr/>
        </p:nvSpPr>
        <p:spPr>
          <a:xfrm>
            <a:off x="5167520" y="1680432"/>
            <a:ext cx="519093" cy="257320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37C31F6-7BBD-479D-AADB-2BDA1A2B9B1C}"/>
                  </a:ext>
                </a:extLst>
              </p14:cNvPr>
              <p14:cNvContentPartPr/>
              <p14:nvPr/>
            </p14:nvContentPartPr>
            <p14:xfrm>
              <a:off x="4127565" y="62177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37C31F6-7BBD-479D-AADB-2BDA1A2B9B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3245" y="5749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852F873-65FB-41E5-A6FE-E1CF41F75731}"/>
                  </a:ext>
                </a:extLst>
              </p14:cNvPr>
              <p14:cNvContentPartPr/>
              <p14:nvPr/>
            </p14:nvContentPartPr>
            <p14:xfrm>
              <a:off x="4118205" y="58217"/>
              <a:ext cx="38520" cy="486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852F873-65FB-41E5-A6FE-E1CF41F757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3885" y="53897"/>
                <a:ext cx="4716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2AAF0B9E-D6F5-4722-9DD5-7F759C10F922}"/>
              </a:ext>
            </a:extLst>
          </p:cNvPr>
          <p:cNvGrpSpPr/>
          <p:nvPr/>
        </p:nvGrpSpPr>
        <p:grpSpPr>
          <a:xfrm>
            <a:off x="4225125" y="55697"/>
            <a:ext cx="29520" cy="64800"/>
            <a:chOff x="4217730" y="443115"/>
            <a:chExt cx="29520" cy="6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20ED106-8EA1-42C7-9FB5-46568CD43441}"/>
                    </a:ext>
                  </a:extLst>
                </p14:cNvPr>
                <p14:cNvContentPartPr/>
                <p14:nvPr/>
              </p14:nvContentPartPr>
              <p14:xfrm>
                <a:off x="4225290" y="449955"/>
                <a:ext cx="10440" cy="5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20ED106-8EA1-42C7-9FB5-46568CD434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20610" y="445635"/>
                  <a:ext cx="190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351EC54-CFDC-4145-A1EA-F81119E2FCAB}"/>
                    </a:ext>
                  </a:extLst>
                </p14:cNvPr>
                <p14:cNvContentPartPr/>
                <p14:nvPr/>
              </p14:nvContentPartPr>
              <p14:xfrm>
                <a:off x="4217730" y="443115"/>
                <a:ext cx="29520" cy="64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351EC54-CFDC-4145-A1EA-F81119E2FCA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13410" y="438795"/>
                  <a:ext cx="3816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559825C-D1C3-4732-B522-E770322C6DF6}"/>
                  </a:ext>
                </a:extLst>
              </p14:cNvPr>
              <p14:cNvContentPartPr/>
              <p14:nvPr/>
            </p14:nvContentPartPr>
            <p14:xfrm>
              <a:off x="4339245" y="61817"/>
              <a:ext cx="34560" cy="59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559825C-D1C3-4732-B522-E770322C6D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34925" y="57497"/>
                <a:ext cx="43200" cy="6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ABBDFEFD-B425-45C9-9791-9E2BFD720010}"/>
              </a:ext>
            </a:extLst>
          </p:cNvPr>
          <p:cNvGrpSpPr/>
          <p:nvPr/>
        </p:nvGrpSpPr>
        <p:grpSpPr>
          <a:xfrm>
            <a:off x="4455525" y="69377"/>
            <a:ext cx="146880" cy="84960"/>
            <a:chOff x="4448130" y="456795"/>
            <a:chExt cx="146880" cy="8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6D59494-6D76-49F3-A992-35EA27A7B657}"/>
                    </a:ext>
                  </a:extLst>
                </p14:cNvPr>
                <p14:cNvContentPartPr/>
                <p14:nvPr/>
              </p14:nvContentPartPr>
              <p14:xfrm>
                <a:off x="4448130" y="456795"/>
                <a:ext cx="26640" cy="69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6D59494-6D76-49F3-A992-35EA27A7B6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43810" y="452475"/>
                  <a:ext cx="352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25227EE-703E-4F6E-810D-B2EB745AA2B6}"/>
                    </a:ext>
                  </a:extLst>
                </p14:cNvPr>
                <p14:cNvContentPartPr/>
                <p14:nvPr/>
              </p14:nvContentPartPr>
              <p14:xfrm>
                <a:off x="4449930" y="525555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25227EE-703E-4F6E-810D-B2EB745AA2B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45610" y="52123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E1D129E-E474-4350-B208-D5BC2A949DD9}"/>
                    </a:ext>
                  </a:extLst>
                </p14:cNvPr>
                <p14:cNvContentPartPr/>
                <p14:nvPr/>
              </p14:nvContentPartPr>
              <p14:xfrm>
                <a:off x="4542090" y="460755"/>
                <a:ext cx="52920" cy="42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E1D129E-E474-4350-B208-D5BC2A949DD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37770" y="456435"/>
                  <a:ext cx="615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5DDCE36-5F8E-4791-BC1E-38BBCD692B63}"/>
                    </a:ext>
                  </a:extLst>
                </p14:cNvPr>
                <p14:cNvContentPartPr/>
                <p14:nvPr/>
              </p14:nvContentPartPr>
              <p14:xfrm>
                <a:off x="4566570" y="464715"/>
                <a:ext cx="3600" cy="77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5DDCE36-5F8E-4791-BC1E-38BBCD692B6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62250" y="460395"/>
                  <a:ext cx="1224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F7E150-F80B-431D-8252-0690D1EE25E2}"/>
              </a:ext>
            </a:extLst>
          </p:cNvPr>
          <p:cNvGrpSpPr/>
          <p:nvPr/>
        </p:nvGrpSpPr>
        <p:grpSpPr>
          <a:xfrm>
            <a:off x="4665045" y="73697"/>
            <a:ext cx="36720" cy="70920"/>
            <a:chOff x="4657650" y="461115"/>
            <a:chExt cx="36720" cy="7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D563A38-66DB-4F3F-AE6A-ED612299B2AB}"/>
                    </a:ext>
                  </a:extLst>
                </p14:cNvPr>
                <p14:cNvContentPartPr/>
                <p14:nvPr/>
              </p14:nvContentPartPr>
              <p14:xfrm>
                <a:off x="4657650" y="472275"/>
                <a:ext cx="36720" cy="59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D563A38-66DB-4F3F-AE6A-ED612299B2A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53330" y="467955"/>
                  <a:ext cx="453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184C262-2005-4FEB-A644-66FC92BC9115}"/>
                    </a:ext>
                  </a:extLst>
                </p14:cNvPr>
                <p14:cNvContentPartPr/>
                <p14:nvPr/>
              </p14:nvContentPartPr>
              <p14:xfrm>
                <a:off x="4659450" y="461115"/>
                <a:ext cx="27000" cy="5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184C262-2005-4FEB-A644-66FC92BC911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55130" y="456795"/>
                  <a:ext cx="35640" cy="1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B239340-9FA2-4454-A9D8-C5479AD16DFF}"/>
                  </a:ext>
                </a:extLst>
              </p14:cNvPr>
              <p14:cNvContentPartPr/>
              <p14:nvPr/>
            </p14:nvContentPartPr>
            <p14:xfrm>
              <a:off x="4769445" y="80897"/>
              <a:ext cx="33120" cy="56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B239340-9FA2-4454-A9D8-C5479AD16DF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65125" y="76577"/>
                <a:ext cx="41760" cy="6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38DE8D16-291E-41AA-9E1A-AFC59B3342A5}"/>
              </a:ext>
            </a:extLst>
          </p:cNvPr>
          <p:cNvGrpSpPr/>
          <p:nvPr/>
        </p:nvGrpSpPr>
        <p:grpSpPr>
          <a:xfrm>
            <a:off x="4878525" y="70457"/>
            <a:ext cx="139320" cy="76320"/>
            <a:chOff x="4871130" y="457875"/>
            <a:chExt cx="139320" cy="7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72077D2-1E4B-42FD-921E-50850A3595E9}"/>
                    </a:ext>
                  </a:extLst>
                </p14:cNvPr>
                <p14:cNvContentPartPr/>
                <p14:nvPr/>
              </p14:nvContentPartPr>
              <p14:xfrm>
                <a:off x="4871130" y="457875"/>
                <a:ext cx="27000" cy="71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72077D2-1E4B-42FD-921E-50850A3595E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866810" y="453555"/>
                  <a:ext cx="356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EF079D4-B0ED-4C48-AD40-BD5A617B32D8}"/>
                    </a:ext>
                  </a:extLst>
                </p14:cNvPr>
                <p14:cNvContentPartPr/>
                <p14:nvPr/>
              </p14:nvContentPartPr>
              <p14:xfrm>
                <a:off x="4874730" y="503235"/>
                <a:ext cx="34920" cy="1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EF079D4-B0ED-4C48-AD40-BD5A617B32D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870410" y="498915"/>
                  <a:ext cx="4356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C66419A-E3BA-411C-B8FA-D41F5EFC80E8}"/>
                    </a:ext>
                  </a:extLst>
                </p14:cNvPr>
                <p14:cNvContentPartPr/>
                <p14:nvPr/>
              </p14:nvContentPartPr>
              <p14:xfrm>
                <a:off x="4970130" y="460395"/>
                <a:ext cx="40320" cy="73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C66419A-E3BA-411C-B8FA-D41F5EFC80E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965810" y="456075"/>
                  <a:ext cx="4896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44DF0EE-2645-447D-96FB-6B185754AFFB}"/>
              </a:ext>
            </a:extLst>
          </p:cNvPr>
          <p:cNvGrpSpPr/>
          <p:nvPr/>
        </p:nvGrpSpPr>
        <p:grpSpPr>
          <a:xfrm>
            <a:off x="5089845" y="88457"/>
            <a:ext cx="723960" cy="81720"/>
            <a:chOff x="5082450" y="475875"/>
            <a:chExt cx="723960" cy="8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1858AF8-524A-4711-99DC-514E95CDD320}"/>
                    </a:ext>
                  </a:extLst>
                </p14:cNvPr>
                <p14:cNvContentPartPr/>
                <p14:nvPr/>
              </p14:nvContentPartPr>
              <p14:xfrm>
                <a:off x="5082450" y="475875"/>
                <a:ext cx="45000" cy="68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1858AF8-524A-4711-99DC-514E95CDD32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078130" y="471555"/>
                  <a:ext cx="536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CF0656D-0168-4DC0-B44B-7A2E0C32C775}"/>
                    </a:ext>
                  </a:extLst>
                </p14:cNvPr>
                <p14:cNvContentPartPr/>
                <p14:nvPr/>
              </p14:nvContentPartPr>
              <p14:xfrm>
                <a:off x="5194770" y="478395"/>
                <a:ext cx="23400" cy="59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CF0656D-0168-4DC0-B44B-7A2E0C32C77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190450" y="474075"/>
                  <a:ext cx="320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D61B20D-D252-43B7-8161-FAE67837A8B4}"/>
                    </a:ext>
                  </a:extLst>
                </p14:cNvPr>
                <p14:cNvContentPartPr/>
                <p14:nvPr/>
              </p14:nvContentPartPr>
              <p14:xfrm>
                <a:off x="5220690" y="485955"/>
                <a:ext cx="27720" cy="46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D61B20D-D252-43B7-8161-FAE67837A8B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216370" y="481635"/>
                  <a:ext cx="363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6C7102F-604B-4A38-955C-C6FFB358C8D6}"/>
                    </a:ext>
                  </a:extLst>
                </p14:cNvPr>
                <p14:cNvContentPartPr/>
                <p14:nvPr/>
              </p14:nvContentPartPr>
              <p14:xfrm>
                <a:off x="5305290" y="493875"/>
                <a:ext cx="13680" cy="44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6C7102F-604B-4A38-955C-C6FFB358C8D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00970" y="489555"/>
                  <a:ext cx="223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76C3DCD-B3CF-405C-8A26-A8CF862F1DA6}"/>
                    </a:ext>
                  </a:extLst>
                </p14:cNvPr>
                <p14:cNvContentPartPr/>
                <p14:nvPr/>
              </p14:nvContentPartPr>
              <p14:xfrm>
                <a:off x="5345250" y="496395"/>
                <a:ext cx="6480" cy="46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76C3DCD-B3CF-405C-8A26-A8CF862F1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340930" y="492075"/>
                  <a:ext cx="15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BD206C8-021A-4F78-AEAF-6ABF44B4B016}"/>
                    </a:ext>
                  </a:extLst>
                </p14:cNvPr>
                <p14:cNvContentPartPr/>
                <p14:nvPr/>
              </p14:nvContentPartPr>
              <p14:xfrm>
                <a:off x="5411850" y="486675"/>
                <a:ext cx="15840" cy="46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BD206C8-021A-4F78-AEAF-6ABF44B4B01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407530" y="482355"/>
                  <a:ext cx="244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C69BF2F-0F97-4B4D-8994-109D82A306BF}"/>
                    </a:ext>
                  </a:extLst>
                </p14:cNvPr>
                <p14:cNvContentPartPr/>
                <p14:nvPr/>
              </p14:nvContentPartPr>
              <p14:xfrm>
                <a:off x="5441370" y="491355"/>
                <a:ext cx="29880" cy="42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C69BF2F-0F97-4B4D-8994-109D82A306B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437050" y="487035"/>
                  <a:ext cx="385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84E0329-6D63-4C33-BCF9-172BBBEA5B54}"/>
                    </a:ext>
                  </a:extLst>
                </p14:cNvPr>
                <p14:cNvContentPartPr/>
                <p14:nvPr/>
              </p14:nvContentPartPr>
              <p14:xfrm>
                <a:off x="5440290" y="483435"/>
                <a:ext cx="5040" cy="4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84E0329-6D63-4C33-BCF9-172BBBEA5B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435970" y="479115"/>
                  <a:ext cx="136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9BAF7C8-F489-4CDA-B91F-BB50739581B0}"/>
                    </a:ext>
                  </a:extLst>
                </p14:cNvPr>
                <p14:cNvContentPartPr/>
                <p14:nvPr/>
              </p14:nvContentPartPr>
              <p14:xfrm>
                <a:off x="5507250" y="479475"/>
                <a:ext cx="17640" cy="49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9BAF7C8-F489-4CDA-B91F-BB50739581B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502930" y="475155"/>
                  <a:ext cx="262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28C2A8F-473C-4F41-8BC1-3746CFFB5087}"/>
                    </a:ext>
                  </a:extLst>
                </p14:cNvPr>
                <p14:cNvContentPartPr/>
                <p14:nvPr/>
              </p14:nvContentPartPr>
              <p14:xfrm>
                <a:off x="5532810" y="488475"/>
                <a:ext cx="29880" cy="56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28C2A8F-473C-4F41-8BC1-3746CFFB508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528490" y="484155"/>
                  <a:ext cx="385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642CDC8-AF0F-4B67-9A49-2F6B0DDC48C7}"/>
                    </a:ext>
                  </a:extLst>
                </p14:cNvPr>
                <p14:cNvContentPartPr/>
                <p14:nvPr/>
              </p14:nvContentPartPr>
              <p14:xfrm>
                <a:off x="5613810" y="500715"/>
                <a:ext cx="15840" cy="45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642CDC8-AF0F-4B67-9A49-2F6B0DDC48C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609490" y="496395"/>
                  <a:ext cx="244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F3D1B71-26E5-42E7-9196-43FEC55A1AEE}"/>
                    </a:ext>
                  </a:extLst>
                </p14:cNvPr>
                <p14:cNvContentPartPr/>
                <p14:nvPr/>
              </p14:nvContentPartPr>
              <p14:xfrm>
                <a:off x="5645490" y="493155"/>
                <a:ext cx="37440" cy="45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F3D1B71-26E5-42E7-9196-43FEC55A1AE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641170" y="488835"/>
                  <a:ext cx="46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9293524-14E2-4AA2-82A7-71F2C1EB0AC3}"/>
                    </a:ext>
                  </a:extLst>
                </p14:cNvPr>
                <p14:cNvContentPartPr/>
                <p14:nvPr/>
              </p14:nvContentPartPr>
              <p14:xfrm>
                <a:off x="5665290" y="498915"/>
                <a:ext cx="14040" cy="58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9293524-14E2-4AA2-82A7-71F2C1EB0AC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660970" y="494595"/>
                  <a:ext cx="226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A57B001-42BA-43B5-A3B8-4441D8484AB5}"/>
                    </a:ext>
                  </a:extLst>
                </p14:cNvPr>
                <p14:cNvContentPartPr/>
                <p14:nvPr/>
              </p14:nvContentPartPr>
              <p14:xfrm>
                <a:off x="5735850" y="485235"/>
                <a:ext cx="6120" cy="45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A57B001-42BA-43B5-A3B8-4441D8484AB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731530" y="480915"/>
                  <a:ext cx="147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F065000-F912-4324-9CBD-11EB82198A08}"/>
                    </a:ext>
                  </a:extLst>
                </p14:cNvPr>
                <p14:cNvContentPartPr/>
                <p14:nvPr/>
              </p14:nvContentPartPr>
              <p14:xfrm>
                <a:off x="5743770" y="489555"/>
                <a:ext cx="41400" cy="50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F065000-F912-4324-9CBD-11EB82198A0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739450" y="484875"/>
                  <a:ext cx="500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B1947D2-1DE8-4FE1-BEDF-7340FD4E9588}"/>
                    </a:ext>
                  </a:extLst>
                </p14:cNvPr>
                <p14:cNvContentPartPr/>
                <p14:nvPr/>
              </p14:nvContentPartPr>
              <p14:xfrm>
                <a:off x="5764290" y="485595"/>
                <a:ext cx="42120" cy="4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B1947D2-1DE8-4FE1-BEDF-7340FD4E958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59970" y="481275"/>
                  <a:ext cx="50760" cy="12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AC72684-B89A-43C0-AA09-9A02E0B4AEE3}"/>
              </a:ext>
            </a:extLst>
          </p:cNvPr>
          <p:cNvSpPr txBox="1"/>
          <p:nvPr/>
        </p:nvSpPr>
        <p:spPr>
          <a:xfrm>
            <a:off x="3887338" y="505035"/>
            <a:ext cx="277640" cy="3588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10" dirty="0"/>
              <a:t>0</a:t>
            </a:r>
          </a:p>
          <a:p>
            <a:pPr algn="r"/>
            <a:r>
              <a:rPr lang="en-US" sz="710" dirty="0"/>
              <a:t>1</a:t>
            </a:r>
          </a:p>
          <a:p>
            <a:pPr algn="r"/>
            <a:r>
              <a:rPr lang="en-US" sz="710" dirty="0"/>
              <a:t>2</a:t>
            </a:r>
          </a:p>
          <a:p>
            <a:pPr algn="r"/>
            <a:r>
              <a:rPr lang="en-GB" sz="710" dirty="0"/>
              <a:t>3</a:t>
            </a:r>
          </a:p>
          <a:p>
            <a:pPr algn="r"/>
            <a:r>
              <a:rPr lang="en-GB" sz="710" dirty="0"/>
              <a:t>4</a:t>
            </a:r>
          </a:p>
          <a:p>
            <a:pPr algn="r"/>
            <a:r>
              <a:rPr lang="en-GB" sz="710" dirty="0"/>
              <a:t>5</a:t>
            </a:r>
          </a:p>
          <a:p>
            <a:pPr algn="r"/>
            <a:r>
              <a:rPr lang="en-GB" sz="710" dirty="0"/>
              <a:t>6</a:t>
            </a:r>
          </a:p>
          <a:p>
            <a:pPr algn="r"/>
            <a:r>
              <a:rPr lang="en-GB" sz="710" dirty="0"/>
              <a:t>7</a:t>
            </a:r>
          </a:p>
          <a:p>
            <a:pPr algn="r"/>
            <a:r>
              <a:rPr lang="en-GB" sz="710" dirty="0"/>
              <a:t>8</a:t>
            </a:r>
          </a:p>
          <a:p>
            <a:pPr algn="r"/>
            <a:r>
              <a:rPr lang="en-GB" sz="710" dirty="0"/>
              <a:t>9</a:t>
            </a:r>
          </a:p>
          <a:p>
            <a:pPr algn="r"/>
            <a:r>
              <a:rPr lang="en-GB" sz="710" dirty="0"/>
              <a:t>10</a:t>
            </a:r>
          </a:p>
          <a:p>
            <a:pPr algn="r"/>
            <a:r>
              <a:rPr lang="en-GB" sz="710" dirty="0"/>
              <a:t>11</a:t>
            </a:r>
          </a:p>
          <a:p>
            <a:pPr algn="r"/>
            <a:r>
              <a:rPr lang="en-GB" sz="710" dirty="0"/>
              <a:t>12</a:t>
            </a:r>
          </a:p>
          <a:p>
            <a:pPr algn="r"/>
            <a:r>
              <a:rPr lang="en-GB" sz="710" dirty="0"/>
              <a:t>13</a:t>
            </a:r>
          </a:p>
          <a:p>
            <a:pPr algn="r"/>
            <a:r>
              <a:rPr lang="en-GB" sz="710" dirty="0"/>
              <a:t>14</a:t>
            </a:r>
          </a:p>
          <a:p>
            <a:pPr algn="r"/>
            <a:r>
              <a:rPr lang="en-GB" sz="710" dirty="0"/>
              <a:t>15</a:t>
            </a:r>
          </a:p>
          <a:p>
            <a:pPr algn="r"/>
            <a:r>
              <a:rPr lang="en-GB" sz="710" dirty="0"/>
              <a:t>16</a:t>
            </a:r>
          </a:p>
          <a:p>
            <a:pPr algn="r"/>
            <a:r>
              <a:rPr lang="en-GB" sz="710" dirty="0"/>
              <a:t>17</a:t>
            </a:r>
          </a:p>
          <a:p>
            <a:pPr algn="r"/>
            <a:r>
              <a:rPr lang="en-GB" sz="710" dirty="0"/>
              <a:t>18</a:t>
            </a:r>
          </a:p>
          <a:p>
            <a:pPr algn="r"/>
            <a:r>
              <a:rPr lang="en-GB" sz="710" dirty="0"/>
              <a:t>19</a:t>
            </a:r>
          </a:p>
          <a:p>
            <a:pPr algn="r"/>
            <a:r>
              <a:rPr lang="en-GB" sz="710" dirty="0"/>
              <a:t>20</a:t>
            </a:r>
          </a:p>
          <a:p>
            <a:pPr algn="r"/>
            <a:r>
              <a:rPr lang="en-GB" sz="710" dirty="0"/>
              <a:t>21</a:t>
            </a:r>
          </a:p>
          <a:p>
            <a:pPr algn="r"/>
            <a:r>
              <a:rPr lang="en-GB" sz="710" dirty="0"/>
              <a:t>22</a:t>
            </a:r>
          </a:p>
          <a:p>
            <a:pPr algn="r"/>
            <a:r>
              <a:rPr lang="en-GB" sz="710" dirty="0"/>
              <a:t>23</a:t>
            </a:r>
          </a:p>
          <a:p>
            <a:pPr algn="r"/>
            <a:r>
              <a:rPr lang="en-GB" sz="710" dirty="0"/>
              <a:t>24</a:t>
            </a:r>
          </a:p>
          <a:p>
            <a:pPr algn="r"/>
            <a:r>
              <a:rPr lang="en-GB" sz="710" dirty="0"/>
              <a:t>25</a:t>
            </a:r>
          </a:p>
          <a:p>
            <a:pPr algn="r"/>
            <a:r>
              <a:rPr lang="en-GB" sz="710" dirty="0"/>
              <a:t>26</a:t>
            </a:r>
          </a:p>
          <a:p>
            <a:pPr algn="r"/>
            <a:r>
              <a:rPr lang="en-GB" sz="710" dirty="0"/>
              <a:t>27</a:t>
            </a:r>
          </a:p>
          <a:p>
            <a:pPr algn="r"/>
            <a:r>
              <a:rPr lang="en-GB" sz="710" dirty="0"/>
              <a:t>28</a:t>
            </a:r>
          </a:p>
          <a:p>
            <a:pPr algn="r"/>
            <a:r>
              <a:rPr lang="en-GB" sz="710" dirty="0"/>
              <a:t>29</a:t>
            </a:r>
          </a:p>
          <a:p>
            <a:pPr algn="r"/>
            <a:r>
              <a:rPr lang="en-GB" sz="710" dirty="0"/>
              <a:t>30</a:t>
            </a:r>
          </a:p>
          <a:p>
            <a:pPr algn="r"/>
            <a:r>
              <a:rPr lang="en-GB" sz="710" dirty="0"/>
              <a:t>31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4FF269-B86A-46EE-ADD5-323EEFD9C014}"/>
              </a:ext>
            </a:extLst>
          </p:cNvPr>
          <p:cNvSpPr txBox="1"/>
          <p:nvPr/>
        </p:nvSpPr>
        <p:spPr>
          <a:xfrm>
            <a:off x="4032256" y="426251"/>
            <a:ext cx="1983452" cy="201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0" dirty="0"/>
              <a:t>0  1   2   </a:t>
            </a:r>
            <a:r>
              <a:rPr lang="en-GB" sz="710" dirty="0"/>
              <a:t>3   4   5   6   7   8   9  10 11 12 13 14 15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EF2426C-D318-4481-8AF6-B513E79327BA}"/>
              </a:ext>
            </a:extLst>
          </p:cNvPr>
          <p:cNvSpPr/>
          <p:nvPr/>
        </p:nvSpPr>
        <p:spPr>
          <a:xfrm>
            <a:off x="4594094" y="665860"/>
            <a:ext cx="661712" cy="401921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  <a:latin typeface="Anuphan" panose="020B0503050203000203" pitchFamily="34" charset="0"/>
              <a:cs typeface="Anuphan" panose="020B0503050203000203" pitchFamily="34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BB56E6F-9413-4317-995A-D55DF09731CE}"/>
              </a:ext>
            </a:extLst>
          </p:cNvPr>
          <p:cNvSpPr/>
          <p:nvPr/>
        </p:nvSpPr>
        <p:spPr>
          <a:xfrm>
            <a:off x="4183620" y="3388182"/>
            <a:ext cx="625851" cy="387939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04E184D-7103-4F0A-A756-3983154721A1}"/>
              </a:ext>
            </a:extLst>
          </p:cNvPr>
          <p:cNvSpPr/>
          <p:nvPr/>
        </p:nvSpPr>
        <p:spPr>
          <a:xfrm>
            <a:off x="5064421" y="3379003"/>
            <a:ext cx="608264" cy="397118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00ED624-D83D-4E12-9C84-D94C5EBA3F82}"/>
              </a:ext>
            </a:extLst>
          </p:cNvPr>
          <p:cNvSpPr txBox="1"/>
          <p:nvPr/>
        </p:nvSpPr>
        <p:spPr>
          <a:xfrm>
            <a:off x="5934140" y="716447"/>
            <a:ext cx="205836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900">
                <a:latin typeface="Anuphan Medium" panose="020B0503050203000203" pitchFamily="34" charset="0"/>
                <a:cs typeface="Anuphan Medium" panose="020B0503050203000203" pitchFamily="34" charset="0"/>
              </a:defRPr>
            </a:lvl1pPr>
          </a:lstStyle>
          <a:p>
            <a:pPr algn="l"/>
            <a:r>
              <a:rPr lang="th-TH" dirty="0"/>
              <a:t>บริเวณหัว</a:t>
            </a:r>
            <a:r>
              <a:rPr lang="en-US" dirty="0"/>
              <a:t> [21,…,26,37,…,42,]</a:t>
            </a:r>
            <a:endParaRPr lang="en-GB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45DDDE31-A10F-47C3-B6E8-E58501BC25DD}"/>
              </a:ext>
            </a:extLst>
          </p:cNvPr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2163837" y="505035"/>
            <a:ext cx="1812590" cy="3561479"/>
          </a:xfrm>
          <a:prstGeom prst="rect">
            <a:avLst/>
          </a:prstGeom>
        </p:spPr>
      </p:pic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9CE67D2-51FB-452C-962A-34296827DB50}"/>
              </a:ext>
            </a:extLst>
          </p:cNvPr>
          <p:cNvSpPr/>
          <p:nvPr/>
        </p:nvSpPr>
        <p:spPr>
          <a:xfrm>
            <a:off x="2743418" y="1924375"/>
            <a:ext cx="751221" cy="466303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CDB02D5F-422D-4C93-8722-88A394AEEFFF}"/>
              </a:ext>
            </a:extLst>
          </p:cNvPr>
          <p:cNvSpPr/>
          <p:nvPr/>
        </p:nvSpPr>
        <p:spPr>
          <a:xfrm>
            <a:off x="2404191" y="1137208"/>
            <a:ext cx="363032" cy="387941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latin typeface="Anuphan Light" panose="020B0503050203000203" pitchFamily="34" charset="0"/>
              <a:cs typeface="Anuphan Light" panose="020B0503050203000203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F1D52ED-4007-4462-A83C-39C455E4402A}"/>
              </a:ext>
            </a:extLst>
          </p:cNvPr>
          <p:cNvSpPr/>
          <p:nvPr/>
        </p:nvSpPr>
        <p:spPr>
          <a:xfrm>
            <a:off x="3406733" y="1137208"/>
            <a:ext cx="313088" cy="387941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EB315AB-36E6-45D7-B887-6EEB55E97AD7}"/>
              </a:ext>
            </a:extLst>
          </p:cNvPr>
          <p:cNvSpPr/>
          <p:nvPr/>
        </p:nvSpPr>
        <p:spPr>
          <a:xfrm>
            <a:off x="2301322" y="1693808"/>
            <a:ext cx="549767" cy="257320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409DA9B-3D9A-4D14-9C2F-43F54BCA4460}"/>
              </a:ext>
            </a:extLst>
          </p:cNvPr>
          <p:cNvSpPr/>
          <p:nvPr/>
        </p:nvSpPr>
        <p:spPr>
          <a:xfrm>
            <a:off x="3316844" y="1680432"/>
            <a:ext cx="519093" cy="257320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F207B0A-44D6-435D-97A9-EDF22F1D61C1}"/>
              </a:ext>
            </a:extLst>
          </p:cNvPr>
          <p:cNvSpPr/>
          <p:nvPr/>
        </p:nvSpPr>
        <p:spPr>
          <a:xfrm>
            <a:off x="2743418" y="665860"/>
            <a:ext cx="661712" cy="401921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  <a:latin typeface="Anuphan" panose="020B0503050203000203" pitchFamily="34" charset="0"/>
              <a:cs typeface="Anuphan" panose="020B0503050203000203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C21CE53B-4216-4D3A-9A92-5ADFACC8F059}"/>
              </a:ext>
            </a:extLst>
          </p:cNvPr>
          <p:cNvSpPr/>
          <p:nvPr/>
        </p:nvSpPr>
        <p:spPr>
          <a:xfrm>
            <a:off x="2332944" y="3388182"/>
            <a:ext cx="625851" cy="387939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90B2AE77-22E8-4ABF-B469-43B17EE7B93E}"/>
              </a:ext>
            </a:extLst>
          </p:cNvPr>
          <p:cNvSpPr/>
          <p:nvPr/>
        </p:nvSpPr>
        <p:spPr>
          <a:xfrm>
            <a:off x="3213745" y="3379003"/>
            <a:ext cx="608264" cy="397118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339270E-6062-48C7-A903-E066943125B0}"/>
              </a:ext>
            </a:extLst>
          </p:cNvPr>
          <p:cNvSpPr txBox="1"/>
          <p:nvPr/>
        </p:nvSpPr>
        <p:spPr>
          <a:xfrm>
            <a:off x="5986459" y="1095758"/>
            <a:ext cx="280702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900">
                <a:latin typeface="Anuphan Medium" panose="020B0503050203000203" pitchFamily="34" charset="0"/>
                <a:cs typeface="Anuphan Medium" panose="020B0503050203000203" pitchFamily="34" charset="0"/>
              </a:defRPr>
            </a:lvl1pPr>
          </a:lstStyle>
          <a:p>
            <a:pPr algn="l"/>
            <a:r>
              <a:rPr lang="th-TH" dirty="0"/>
              <a:t>หัวไหล่ขวา</a:t>
            </a:r>
            <a:r>
              <a:rPr lang="en-US" dirty="0"/>
              <a:t> [98,99,100,114,115,116,130,131,132]</a:t>
            </a:r>
            <a:endParaRPr lang="en-GB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093F014-FCB6-4416-A33B-0A74A9A657D6}"/>
              </a:ext>
            </a:extLst>
          </p:cNvPr>
          <p:cNvSpPr txBox="1"/>
          <p:nvPr/>
        </p:nvSpPr>
        <p:spPr>
          <a:xfrm>
            <a:off x="6001875" y="1439760"/>
            <a:ext cx="324663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900">
                <a:latin typeface="Anuphan Medium" panose="020B0503050203000203" pitchFamily="34" charset="0"/>
                <a:cs typeface="Anuphan Medium" panose="020B0503050203000203" pitchFamily="34" charset="0"/>
              </a:defRPr>
            </a:lvl1pPr>
          </a:lstStyle>
          <a:p>
            <a:pPr algn="l"/>
            <a:r>
              <a:rPr lang="th-TH" dirty="0"/>
              <a:t>หัวไหล่ขวา</a:t>
            </a:r>
            <a:r>
              <a:rPr lang="en-US" dirty="0"/>
              <a:t> [107,108,109,123,124,125,139,140,141]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184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91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Anuphan</vt:lpstr>
      <vt:lpstr>Anuphan Light</vt:lpstr>
      <vt:lpstr>Anuphan Medium</vt:lpstr>
      <vt:lpstr>Arial</vt:lpstr>
      <vt:lpstr>Calibri</vt:lpstr>
      <vt:lpstr>Calibri Light</vt:lpstr>
      <vt:lpstr>Kanit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apisith wongsorn</dc:creator>
  <cp:lastModifiedBy>apisith wongsorn</cp:lastModifiedBy>
  <cp:revision>1</cp:revision>
  <dcterms:created xsi:type="dcterms:W3CDTF">2022-03-10T16:49:08Z</dcterms:created>
  <dcterms:modified xsi:type="dcterms:W3CDTF">2022-03-10T19:34:39Z</dcterms:modified>
</cp:coreProperties>
</file>