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 id="270"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372FE-ED95-4EE2-B9E9-D708F4D7B2F2}"/>
              </a:ext>
            </a:extLst>
          </p:cNvPr>
          <p:cNvSpPr>
            <a:spLocks noGrp="1"/>
          </p:cNvSpPr>
          <p:nvPr>
            <p:ph type="title"/>
          </p:nvPr>
        </p:nvSpPr>
        <p:spPr>
          <a:xfrm>
            <a:off x="838200" y="242702"/>
            <a:ext cx="10515600" cy="712064"/>
          </a:xfrm>
        </p:spPr>
        <p:txBody>
          <a:bodyPr/>
          <a:lstStyle/>
          <a:p>
            <a:r>
              <a:rPr lang="es-MX" b="1" dirty="0"/>
              <a:t>Crear una entidad</a:t>
            </a:r>
          </a:p>
        </p:txBody>
      </p:sp>
      <p:sp>
        <p:nvSpPr>
          <p:cNvPr id="3" name="Marcador de contenido 2">
            <a:extLst>
              <a:ext uri="{FF2B5EF4-FFF2-40B4-BE49-F238E27FC236}">
                <a16:creationId xmlns:a16="http://schemas.microsoft.com/office/drawing/2014/main" id="{521D4893-22BA-4ABD-9469-326EF24CBC1A}"/>
              </a:ext>
            </a:extLst>
          </p:cNvPr>
          <p:cNvSpPr>
            <a:spLocks noGrp="1"/>
          </p:cNvSpPr>
          <p:nvPr>
            <p:ph idx="1"/>
          </p:nvPr>
        </p:nvSpPr>
        <p:spPr>
          <a:xfrm>
            <a:off x="838200" y="954766"/>
            <a:ext cx="10515600" cy="5304500"/>
          </a:xfrm>
        </p:spPr>
        <p:txBody>
          <a:bodyPr/>
          <a:lstStyle/>
          <a:p>
            <a:r>
              <a:rPr lang="es-MX" dirty="0"/>
              <a:t>Tenemos la siguiente relación de entidades. Donde tenemos relaciones de 1:1, 1:N y N:M</a:t>
            </a:r>
          </a:p>
        </p:txBody>
      </p:sp>
      <p:pic>
        <p:nvPicPr>
          <p:cNvPr id="20" name="Imagen 19">
            <a:extLst>
              <a:ext uri="{FF2B5EF4-FFF2-40B4-BE49-F238E27FC236}">
                <a16:creationId xmlns:a16="http://schemas.microsoft.com/office/drawing/2014/main" id="{1AC6D73C-2593-43F0-9909-4BCB05E43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494" y="1424716"/>
            <a:ext cx="7941011" cy="5311364"/>
          </a:xfrm>
          <a:prstGeom prst="rect">
            <a:avLst/>
          </a:prstGeom>
        </p:spPr>
      </p:pic>
    </p:spTree>
    <p:extLst>
      <p:ext uri="{BB962C8B-B14F-4D97-AF65-F5344CB8AC3E}">
        <p14:creationId xmlns:p14="http://schemas.microsoft.com/office/powerpoint/2010/main" val="36415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B8B4F-3A5C-4F1C-BD70-4A404317BA19}"/>
              </a:ext>
            </a:extLst>
          </p:cNvPr>
          <p:cNvSpPr>
            <a:spLocks noGrp="1"/>
          </p:cNvSpPr>
          <p:nvPr>
            <p:ph type="title"/>
          </p:nvPr>
        </p:nvSpPr>
        <p:spPr/>
        <p:txBody>
          <a:bodyPr/>
          <a:lstStyle/>
          <a:p>
            <a:r>
              <a:rPr lang="es-MX" b="1" dirty="0"/>
              <a:t>Diagrama entidad relación</a:t>
            </a:r>
          </a:p>
        </p:txBody>
      </p:sp>
      <p:pic>
        <p:nvPicPr>
          <p:cNvPr id="5" name="Marcador de contenido 4">
            <a:extLst>
              <a:ext uri="{FF2B5EF4-FFF2-40B4-BE49-F238E27FC236}">
                <a16:creationId xmlns:a16="http://schemas.microsoft.com/office/drawing/2014/main" id="{8F3C5AE8-8B6B-4EEE-B45F-BF7A8395B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23" y="1198486"/>
            <a:ext cx="7161553" cy="5558326"/>
          </a:xfrm>
        </p:spPr>
      </p:pic>
    </p:spTree>
    <p:extLst>
      <p:ext uri="{BB962C8B-B14F-4D97-AF65-F5344CB8AC3E}">
        <p14:creationId xmlns:p14="http://schemas.microsoft.com/office/powerpoint/2010/main" val="409662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96FAA-9D0A-4BE9-BB14-837FCA0BF580}"/>
              </a:ext>
            </a:extLst>
          </p:cNvPr>
          <p:cNvSpPr>
            <a:spLocks noGrp="1"/>
          </p:cNvSpPr>
          <p:nvPr>
            <p:ph type="title"/>
          </p:nvPr>
        </p:nvSpPr>
        <p:spPr>
          <a:xfrm>
            <a:off x="0" y="-16129"/>
            <a:ext cx="10515600" cy="712064"/>
          </a:xfrm>
        </p:spPr>
        <p:txBody>
          <a:bodyPr/>
          <a:lstStyle/>
          <a:p>
            <a:r>
              <a:rPr lang="es-MX" b="1" dirty="0"/>
              <a:t>Esquema de la base de datos</a:t>
            </a:r>
          </a:p>
        </p:txBody>
      </p:sp>
      <p:pic>
        <p:nvPicPr>
          <p:cNvPr id="5" name="Marcador de contenido 4">
            <a:extLst>
              <a:ext uri="{FF2B5EF4-FFF2-40B4-BE49-F238E27FC236}">
                <a16:creationId xmlns:a16="http://schemas.microsoft.com/office/drawing/2014/main" id="{9ECA2344-4F89-4026-8FE8-46FAD7AD8E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681" y="566424"/>
            <a:ext cx="8706637" cy="6133069"/>
          </a:xfrm>
        </p:spPr>
      </p:pic>
    </p:spTree>
    <p:extLst>
      <p:ext uri="{BB962C8B-B14F-4D97-AF65-F5344CB8AC3E}">
        <p14:creationId xmlns:p14="http://schemas.microsoft.com/office/powerpoint/2010/main" val="46014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7678</TotalTime>
  <Words>917</Words>
  <Application>Microsoft Office PowerPoint</Application>
  <PresentationFormat>Panorámica</PresentationFormat>
  <Paragraphs>69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Consolas</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Crear una entidad</vt:lpstr>
      <vt:lpstr>Diagrama entidad relación</vt:lpstr>
      <vt:lpstr>Esquema de la base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7</cp:revision>
  <dcterms:created xsi:type="dcterms:W3CDTF">2022-05-14T22:21:48Z</dcterms:created>
  <dcterms:modified xsi:type="dcterms:W3CDTF">2022-05-26T00:07:07Z</dcterms:modified>
</cp:coreProperties>
</file>