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19/05/2022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19/05/2022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875653832"/>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5931</TotalTime>
  <Words>802</Words>
  <Application>Microsoft Office PowerPoint</Application>
  <PresentationFormat>Panorámica</PresentationFormat>
  <Paragraphs>49</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LMRomanM</vt:lpstr>
      <vt:lpstr>Wingdings</vt:lpstr>
      <vt:lpstr>Theeme_FontLMRoman</vt:lpstr>
      <vt:lpstr>JPA</vt:lpstr>
      <vt:lpstr>Introducción</vt:lpstr>
      <vt:lpstr>¿Qué es JPA?</vt:lpstr>
      <vt:lpstr>¿Qué es un ORM?</vt:lpstr>
      <vt:lpstr>Relaciones</vt:lpstr>
      <vt:lpstr>Presentación de PowerPoint</vt:lpstr>
      <vt:lpstr>Presentación de PowerPoint</vt:lpstr>
      <vt:lpstr>Relaciones entre conceptos de JPA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3</cp:revision>
  <dcterms:created xsi:type="dcterms:W3CDTF">2022-05-14T22:21:48Z</dcterms:created>
  <dcterms:modified xsi:type="dcterms:W3CDTF">2022-05-20T00:28:57Z</dcterms:modified>
</cp:coreProperties>
</file>