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14/05/2022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14/05/2022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lgn="just">
              <a:buNone/>
            </a:pPr>
            <a:r>
              <a:rPr lang="es-MX" dirty="0"/>
              <a:t>JPA utiliza las siguientes interfaces: </a:t>
            </a:r>
          </a:p>
          <a:p>
            <a:endParaRPr lang="es-MX" dirty="0"/>
          </a:p>
        </p:txBody>
      </p:sp>
      <p:pic>
        <p:nvPicPr>
          <p:cNvPr id="4" name="Imagen 3">
            <a:extLst>
              <a:ext uri="{FF2B5EF4-FFF2-40B4-BE49-F238E27FC236}">
                <a16:creationId xmlns:a16="http://schemas.microsoft.com/office/drawing/2014/main" id="{EB4435D4-E6CD-465C-A664-08F9C96F7B73}"/>
              </a:ext>
            </a:extLst>
          </p:cNvPr>
          <p:cNvPicPr>
            <a:picLocks noChangeAspect="1"/>
          </p:cNvPicPr>
          <p:nvPr/>
        </p:nvPicPr>
        <p:blipFill>
          <a:blip r:embed="rId2"/>
          <a:stretch>
            <a:fillRect/>
          </a:stretch>
        </p:blipFill>
        <p:spPr>
          <a:xfrm>
            <a:off x="2957512" y="4244219"/>
            <a:ext cx="6276975" cy="1743075"/>
          </a:xfrm>
          <a:prstGeom prst="rect">
            <a:avLst/>
          </a:prstGeom>
        </p:spPr>
      </p:pic>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2431</TotalTime>
  <Words>715</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LMRomanM</vt:lpstr>
      <vt:lpstr>Wingdings</vt:lpstr>
      <vt:lpstr>Theeme_FontLMRoman</vt:lpstr>
      <vt:lpstr>JPA</vt:lpstr>
      <vt:lpstr>Introducción</vt:lpstr>
      <vt:lpstr>¿Qué es JPA?</vt:lpstr>
      <vt:lpstr>¿Qué es un ORM?</vt:lpstr>
      <vt:lpstr>Relaciones</vt:lpstr>
      <vt:lpstr>Presentación de PowerPoint</vt:lpstr>
      <vt:lpstr>Presentación de PowerPoint</vt:lpstr>
      <vt:lpstr>Relaciones entre conceptos de JPA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1</cp:revision>
  <dcterms:created xsi:type="dcterms:W3CDTF">2022-05-14T22:21:48Z</dcterms:created>
  <dcterms:modified xsi:type="dcterms:W3CDTF">2022-05-16T14:52:56Z</dcterms:modified>
</cp:coreProperties>
</file>