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16B6-58E2-4FF8-848F-267B7802A587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E3B8-D701-4B31-B560-35E6EA8F11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0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D7F6D-3396-4479-B3D2-568E7988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8497B-405E-45A5-AB1E-94C6AA3E8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09652-A4A1-423E-ABE7-76E21AEA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1D97E-A385-48DC-87B3-679FB8E7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FF4B9-6221-439E-B1AC-A8FF8997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50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8CDFE-CE50-406D-8317-B85711CD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33E702-757E-4EA7-AF53-D0EF4003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FB1C8-75E6-42B4-98AF-C63C13AA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234F6-B6B0-455C-828A-1888B218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DA615-5A0A-43CA-866E-370EA645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4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DC1F3D-7E55-4F69-9A82-B1F38666B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7C31AA-B187-45B1-A9D9-FBBA6DCE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8DF8D-4FD2-4E0C-942C-642192AA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117E5-4EB0-40B6-927B-D64A674B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CF92-34D6-4B7F-B0E5-3FB5042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97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E74E-3AAD-4DC4-AE20-0EB25CFC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486422"/>
            <a:ext cx="10515600" cy="71206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694A9-F389-4C5D-9B95-FA1D1A9E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570"/>
            <a:ext cx="10515600" cy="49636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B4A99-49E2-4203-A2CC-8C9302DA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68074-0AAB-403D-B874-4635A22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5946E-8E2B-4CFF-A92B-A31D520B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25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F634-A05A-4172-80F4-535795B1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A0EA7-8FEB-4B44-8980-5E9D3CE1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E3192-76C1-49B9-BB79-12B4D700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A56F7-6734-4144-AAF9-E21A4296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4AE18-FA87-4C3B-897A-ED3C545C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11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52DB5-AFB3-4136-9348-D3FCBAE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0298A-D3EE-47D0-A9FD-7297715FB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0694CE-CC94-4FE2-9776-7D0D7AC4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2A79F-6031-4B9E-A964-96489EB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2D3EF-F9ED-4C82-BB2B-A3F874D2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AFFA9-3D60-4DB8-A91B-46697C31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1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06E2-8951-441A-A6FB-EC930E9B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A0B4C-A24D-4301-B5F3-FB60B85F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4D5D4-82CD-444A-A8B4-D4BB10D28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83A6FB-DE53-4BB8-9511-0E93EFA53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40EF87-E6E3-4A98-B3B6-9443CC1B0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767BE-2519-4B85-8D63-1169F5B6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7A5A21-4B69-441C-8E57-B128EAC8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B8F048-CE8F-45D8-8AFE-814F242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9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1233-DC48-4DBF-8058-8643EDB2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F27C2D-38E7-49E0-A680-CF953A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F63CF-1697-41DE-B4E9-FD1DB8E8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D4EA7E-3E0F-40E1-BF18-E3827AF6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24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627448-5B2B-444A-AA01-327BAF29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310BC1-C0DC-4B05-85C1-9BB7891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A338E-24B2-4A87-9895-352A1E2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11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8868-07CE-483C-9DF6-C80F5664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55C04-FD83-4F1C-AAC8-3E91D4E3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B85204-3AC4-41EE-94A3-A9B727D5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D0F15-98F0-4146-B56C-23D101C6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B2E06-94C0-4842-AD22-55741907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7F49E-0897-46B4-AE84-D5142358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F900D-B8CA-4A4A-A1D2-7D13905B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1ACC1E-7342-4DAB-A3C9-472C475E8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F751CB-D935-4490-A984-0B3D77F7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385475-B5B2-4E7A-B95A-E7A8D89A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17727-F914-407E-9E1D-7084F29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156106-E950-4798-BE64-87BB7A6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8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91E6ED1-F210-400A-B764-F8ED4E3D13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89CC02-2F08-49F5-A063-86F2BDA3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1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EDC9E-CAD7-483E-8593-9A2B172F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258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3D21A-0FDB-4C4D-91C1-1CBDFC61C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AEA5-2AA4-415F-8B98-57464EFC9E74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0F423-CC68-4A2D-A914-7E0AC4D51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58CEE-7359-4E60-B3B4-CC16B729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CF82-F069-40BC-BA7F-0581E560F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9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E029-DCCB-4E58-9B77-38134398F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Persistencia con Spring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5365C-8525-46B1-90F8-B8D523B0E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Pérez Mejía Cesar Alexis</a:t>
            </a:r>
          </a:p>
        </p:txBody>
      </p:sp>
    </p:spTree>
    <p:extLst>
      <p:ext uri="{BB962C8B-B14F-4D97-AF65-F5344CB8AC3E}">
        <p14:creationId xmlns:p14="http://schemas.microsoft.com/office/powerpoint/2010/main" val="427772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F6CDB-89C5-4C70-BC6D-0ECA4626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JDBC?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B7FF6-68FB-48DA-8A4B-C543AABF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570"/>
            <a:ext cx="10515600" cy="1343274"/>
          </a:xfrm>
        </p:spPr>
        <p:txBody>
          <a:bodyPr/>
          <a:lstStyle/>
          <a:p>
            <a:pPr algn="just"/>
            <a:r>
              <a:rPr lang="es-MX" dirty="0"/>
              <a:t>Java Database Connectivity (JDBC), es el conjunto de interfaces para independizar el acceso a la base de datos relacionales desde las aplicaciones Java. Es un estándar para conectarse a bases de datos y ejecutar SQL en ella, además de ser un </a:t>
            </a:r>
            <a:r>
              <a:rPr lang="es-MX" dirty="0" err="1"/>
              <a:t>estandar</a:t>
            </a:r>
            <a:r>
              <a:rPr lang="es-MX" dirty="0"/>
              <a:t> de bajo nivel. </a:t>
            </a:r>
          </a:p>
          <a:p>
            <a:pPr algn="just"/>
            <a:r>
              <a:rPr lang="es-MX" dirty="0"/>
              <a:t>Se necesita la implementación de cada motor de bases de datos para establecer la conexión.</a:t>
            </a:r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ADEAE80F-6F9D-4712-81AE-7C7AB20E2D55}"/>
              </a:ext>
            </a:extLst>
          </p:cNvPr>
          <p:cNvSpPr/>
          <p:nvPr/>
        </p:nvSpPr>
        <p:spPr>
          <a:xfrm>
            <a:off x="4352555" y="5229272"/>
            <a:ext cx="565608" cy="73529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047CAD4C-0E2F-437A-9173-AB795572D885}"/>
              </a:ext>
            </a:extLst>
          </p:cNvPr>
          <p:cNvSpPr/>
          <p:nvPr/>
        </p:nvSpPr>
        <p:spPr>
          <a:xfrm>
            <a:off x="6161077" y="5229272"/>
            <a:ext cx="565608" cy="73529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5A1D1916-3841-4C78-9F8B-2EB9F61EC768}"/>
              </a:ext>
            </a:extLst>
          </p:cNvPr>
          <p:cNvSpPr/>
          <p:nvPr/>
        </p:nvSpPr>
        <p:spPr>
          <a:xfrm>
            <a:off x="7840081" y="5229272"/>
            <a:ext cx="565608" cy="73529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Pergamino: vertical 7">
            <a:extLst>
              <a:ext uri="{FF2B5EF4-FFF2-40B4-BE49-F238E27FC236}">
                <a16:creationId xmlns:a16="http://schemas.microsoft.com/office/drawing/2014/main" id="{33E0A8E1-A88E-45E8-BE51-D4DD79FF8670}"/>
              </a:ext>
            </a:extLst>
          </p:cNvPr>
          <p:cNvSpPr/>
          <p:nvPr/>
        </p:nvSpPr>
        <p:spPr>
          <a:xfrm>
            <a:off x="5751602" y="2735928"/>
            <a:ext cx="1107650" cy="846056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Applicacion.java</a:t>
            </a:r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32CE32CC-7AAA-4EE5-850B-126BA03168B6}"/>
              </a:ext>
            </a:extLst>
          </p:cNvPr>
          <p:cNvSpPr/>
          <p:nvPr/>
        </p:nvSpPr>
        <p:spPr>
          <a:xfrm>
            <a:off x="5017685" y="4052079"/>
            <a:ext cx="433242" cy="58446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iagrama de flujo: disco magnético 9">
            <a:extLst>
              <a:ext uri="{FF2B5EF4-FFF2-40B4-BE49-F238E27FC236}">
                <a16:creationId xmlns:a16="http://schemas.microsoft.com/office/drawing/2014/main" id="{4F408D25-C630-4772-B71C-DA0EC296B8B7}"/>
              </a:ext>
            </a:extLst>
          </p:cNvPr>
          <p:cNvSpPr/>
          <p:nvPr/>
        </p:nvSpPr>
        <p:spPr>
          <a:xfrm>
            <a:off x="6088806" y="4052079"/>
            <a:ext cx="433242" cy="58446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A109A75F-B872-4C3B-B36B-A3F2671DCB9F}"/>
              </a:ext>
            </a:extLst>
          </p:cNvPr>
          <p:cNvSpPr/>
          <p:nvPr/>
        </p:nvSpPr>
        <p:spPr>
          <a:xfrm>
            <a:off x="7047001" y="4052079"/>
            <a:ext cx="433242" cy="58446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Diagrama de flujo: o 11">
            <a:extLst>
              <a:ext uri="{FF2B5EF4-FFF2-40B4-BE49-F238E27FC236}">
                <a16:creationId xmlns:a16="http://schemas.microsoft.com/office/drawing/2014/main" id="{CEB523E0-0D09-42FF-BA76-20CB63774F9B}"/>
              </a:ext>
            </a:extLst>
          </p:cNvPr>
          <p:cNvSpPr/>
          <p:nvPr/>
        </p:nvSpPr>
        <p:spPr>
          <a:xfrm>
            <a:off x="5234306" y="4118067"/>
            <a:ext cx="337892" cy="292231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Diagrama de flujo: o 12">
            <a:extLst>
              <a:ext uri="{FF2B5EF4-FFF2-40B4-BE49-F238E27FC236}">
                <a16:creationId xmlns:a16="http://schemas.microsoft.com/office/drawing/2014/main" id="{520E0428-C6A8-4014-BE2F-60458DFB8B45}"/>
              </a:ext>
            </a:extLst>
          </p:cNvPr>
          <p:cNvSpPr/>
          <p:nvPr/>
        </p:nvSpPr>
        <p:spPr>
          <a:xfrm>
            <a:off x="6230159" y="4101503"/>
            <a:ext cx="337892" cy="292231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Diagrama de flujo: o 13">
            <a:extLst>
              <a:ext uri="{FF2B5EF4-FFF2-40B4-BE49-F238E27FC236}">
                <a16:creationId xmlns:a16="http://schemas.microsoft.com/office/drawing/2014/main" id="{8F01E0ED-88D9-441A-8C6B-285723628DB9}"/>
              </a:ext>
            </a:extLst>
          </p:cNvPr>
          <p:cNvSpPr/>
          <p:nvPr/>
        </p:nvSpPr>
        <p:spPr>
          <a:xfrm>
            <a:off x="7180325" y="4101504"/>
            <a:ext cx="337892" cy="292231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44FB3DD-32C2-43CA-9DDD-F2E538A1134E}"/>
              </a:ext>
            </a:extLst>
          </p:cNvPr>
          <p:cNvSpPr txBox="1"/>
          <p:nvPr/>
        </p:nvSpPr>
        <p:spPr>
          <a:xfrm>
            <a:off x="7729708" y="3887234"/>
            <a:ext cx="67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Drivers JDBC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5973124-3476-43F4-A6E0-60C598D0ED26}"/>
              </a:ext>
            </a:extLst>
          </p:cNvPr>
          <p:cNvSpPr txBox="1"/>
          <p:nvPr/>
        </p:nvSpPr>
        <p:spPr>
          <a:xfrm>
            <a:off x="4297368" y="6064809"/>
            <a:ext cx="67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Oracle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BBCDB7D-5467-4814-A8D6-A333333C5395}"/>
              </a:ext>
            </a:extLst>
          </p:cNvPr>
          <p:cNvSpPr txBox="1"/>
          <p:nvPr/>
        </p:nvSpPr>
        <p:spPr>
          <a:xfrm>
            <a:off x="6104479" y="6064810"/>
            <a:ext cx="72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MySQL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8AC671E-631F-4D00-9E01-DD1B111EC47C}"/>
              </a:ext>
            </a:extLst>
          </p:cNvPr>
          <p:cNvSpPr txBox="1"/>
          <p:nvPr/>
        </p:nvSpPr>
        <p:spPr>
          <a:xfrm>
            <a:off x="7693253" y="5977356"/>
            <a:ext cx="99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PostgreSQL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8848FB3-223A-4DC7-B238-0851506F084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403252" y="3581984"/>
            <a:ext cx="902175" cy="53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9567538-606A-4623-9224-869DF27E3CC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305427" y="3581984"/>
            <a:ext cx="93678" cy="51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D84639-CD81-4C8F-B25F-8768A8C8F381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6305427" y="3581984"/>
            <a:ext cx="1043844" cy="51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0A2891E-BF96-409E-BF33-E3281D9CD24E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H="1">
            <a:off x="4635359" y="4636541"/>
            <a:ext cx="598947" cy="59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422B368-9A0C-4D1D-9C86-897276EF8959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6305427" y="4636541"/>
            <a:ext cx="138454" cy="59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622D37E-219E-4FC2-8122-AB7C77D55355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7263622" y="4636541"/>
            <a:ext cx="859263" cy="59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E836929-6A42-4B50-B7EC-624B8EC81197}"/>
              </a:ext>
            </a:extLst>
          </p:cNvPr>
          <p:cNvSpPr txBox="1"/>
          <p:nvPr/>
        </p:nvSpPr>
        <p:spPr>
          <a:xfrm>
            <a:off x="6674177" y="2582944"/>
            <a:ext cx="4515439" cy="341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060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0FFF9-4B52-4A06-A925-DAF91A73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152"/>
            <a:ext cx="10515600" cy="4963696"/>
          </a:xfrm>
        </p:spPr>
        <p:txBody>
          <a:bodyPr/>
          <a:lstStyle/>
          <a:p>
            <a:pPr algn="just"/>
            <a:r>
              <a:rPr lang="es-MX" dirty="0"/>
              <a:t>Spring cuenta con dos proyectos para el acceso a datos. </a:t>
            </a:r>
          </a:p>
          <a:p>
            <a:pPr lvl="1" algn="just"/>
            <a:r>
              <a:rPr lang="es-MX" dirty="0"/>
              <a:t>Spring Framework.</a:t>
            </a:r>
          </a:p>
          <a:p>
            <a:pPr marL="914400" lvl="2" indent="0" algn="just">
              <a:buNone/>
            </a:pPr>
            <a:r>
              <a:rPr lang="es-MX" dirty="0"/>
              <a:t>Acceso a datos: ORM, JDBC, JPA y transacciones.</a:t>
            </a:r>
          </a:p>
          <a:p>
            <a:pPr lvl="1" algn="just"/>
            <a:r>
              <a:rPr lang="es-MX" dirty="0"/>
              <a:t>Spring Data.</a:t>
            </a:r>
          </a:p>
          <a:p>
            <a:pPr marL="914400" lvl="2" indent="0" algn="just">
              <a:buNone/>
            </a:pPr>
            <a:r>
              <a:rPr lang="es-MX" dirty="0"/>
              <a:t>Proporciona un modelo de ayuda y facilita el uso tecnologías para el acceso a base de datos. Se trata de un proyecto que contiene conjuntos de </a:t>
            </a:r>
            <a:r>
              <a:rPr lang="es-MX" dirty="0" err="1"/>
              <a:t>sub-proyectos</a:t>
            </a:r>
            <a:r>
              <a:rPr lang="es-MX" dirty="0"/>
              <a:t> (como </a:t>
            </a:r>
            <a:r>
              <a:rPr lang="es-MX" dirty="0" err="1"/>
              <a:t>spring</a:t>
            </a:r>
            <a:r>
              <a:rPr lang="es-MX" dirty="0"/>
              <a:t> </a:t>
            </a:r>
            <a:r>
              <a:rPr lang="es-MX" dirty="0" err="1"/>
              <a:t>boot</a:t>
            </a:r>
            <a:r>
              <a:rPr lang="es-MX" dirty="0"/>
              <a:t>) que son específicos de una base de datos en concreto (MySQL, </a:t>
            </a:r>
            <a:r>
              <a:rPr lang="es-MX" dirty="0" err="1"/>
              <a:t>SQLServer</a:t>
            </a:r>
            <a:r>
              <a:rPr lang="es-MX" dirty="0"/>
              <a:t>, Oracle, </a:t>
            </a:r>
            <a:r>
              <a:rPr lang="es-MX" dirty="0" err="1"/>
              <a:t>etc</a:t>
            </a:r>
            <a:r>
              <a:rPr lang="es-MX" dirty="0"/>
              <a:t>).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48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87456-9A62-467D-9541-56C9B483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888"/>
            <a:ext cx="10515600" cy="5109196"/>
          </a:xfrm>
        </p:spPr>
        <p:txBody>
          <a:bodyPr/>
          <a:lstStyle/>
          <a:p>
            <a:r>
              <a:rPr lang="es-MX" dirty="0"/>
              <a:t>Entonces podemos realizar persistencia de datos con Spring JDBC (El núcleo de Spring) o  utilizar los subproyectos como Spring Boot JDBC, la cual tienen la misma función. </a:t>
            </a:r>
          </a:p>
          <a:p>
            <a:r>
              <a:rPr lang="es-MX" dirty="0"/>
              <a:t>Solo la implementación se simplifica en Spring Boot JDBC.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3AA03B-50AE-4CD8-BED4-8BAECD482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0895"/>
              </p:ext>
            </p:extLst>
          </p:nvPr>
        </p:nvGraphicFramePr>
        <p:xfrm>
          <a:off x="961534" y="1803748"/>
          <a:ext cx="1039226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133">
                  <a:extLst>
                    <a:ext uri="{9D8B030D-6E8A-4147-A177-3AD203B41FA5}">
                      <a16:colId xmlns:a16="http://schemas.microsoft.com/office/drawing/2014/main" val="690688011"/>
                    </a:ext>
                  </a:extLst>
                </a:gridCol>
                <a:gridCol w="5196133">
                  <a:extLst>
                    <a:ext uri="{9D8B030D-6E8A-4147-A177-3AD203B41FA5}">
                      <a16:colId xmlns:a16="http://schemas.microsoft.com/office/drawing/2014/main" val="252725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JDBC usando Spring Framework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JDBC usando Spring Boot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37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 deben especificar múltiples dependencias como son </a:t>
                      </a:r>
                      <a:r>
                        <a:rPr lang="es-MX" dirty="0" err="1"/>
                        <a:t>spring-context</a:t>
                      </a:r>
                      <a:r>
                        <a:rPr lang="es-MX" dirty="0"/>
                        <a:t>, -</a:t>
                      </a:r>
                      <a:r>
                        <a:rPr lang="es-MX" dirty="0" err="1"/>
                        <a:t>core</a:t>
                      </a:r>
                      <a:r>
                        <a:rPr lang="es-MX" dirty="0"/>
                        <a:t>, -</a:t>
                      </a:r>
                      <a:r>
                        <a:rPr lang="es-MX" dirty="0" err="1"/>
                        <a:t>beans</a:t>
                      </a:r>
                      <a:r>
                        <a:rPr lang="es-MX" dirty="0"/>
                        <a:t>, -</a:t>
                      </a:r>
                      <a:r>
                        <a:rPr lang="es-MX" dirty="0" err="1"/>
                        <a:t>jdbc</a:t>
                      </a:r>
                      <a:r>
                        <a:rPr lang="es-MX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Solo se requiere de la dependencia de inicio y arranque.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160067"/>
                  </a:ext>
                </a:extLst>
              </a:tr>
              <a:tr h="456433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Necesario crear Bean (ya sea por Annotations o XML) para uso y conexión de la base de datos.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Bean de fuente para acceso a base de datos se genera automáticamente si no se me menciona explícitamente. </a:t>
                      </a:r>
                    </a:p>
                    <a:p>
                      <a:pPr algn="ctr"/>
                      <a:r>
                        <a:rPr lang="es-MX" dirty="0"/>
                        <a:t>Si el programador no requiere esto, puede configurarlo en la propiedad “</a:t>
                      </a:r>
                      <a:r>
                        <a:rPr lang="es-MX" dirty="0" err="1"/>
                        <a:t>spring.datasoruce.initialize</a:t>
                      </a:r>
                      <a:r>
                        <a:rPr lang="es-MX" dirty="0"/>
                        <a:t>” en false.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80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Los </a:t>
                      </a:r>
                      <a:r>
                        <a:rPr lang="es-MX" dirty="0" err="1"/>
                        <a:t>beans</a:t>
                      </a:r>
                      <a:r>
                        <a:rPr lang="es-MX" dirty="0"/>
                        <a:t> de plantilla </a:t>
                      </a:r>
                      <a:r>
                        <a:rPr lang="es-MX" dirty="0" err="1"/>
                        <a:t>PlatformTransactionManager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JdbcTemplate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NamedParameterJdbcTemplate</a:t>
                      </a:r>
                      <a:r>
                        <a:rPr lang="es-MX" dirty="0"/>
                        <a:t> deben estar registrados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 los </a:t>
                      </a:r>
                      <a:r>
                        <a:rPr lang="es-MX" dirty="0" err="1"/>
                        <a:t>beans</a:t>
                      </a:r>
                      <a:r>
                        <a:rPr lang="es-MX" dirty="0"/>
                        <a:t> de plantilla </a:t>
                      </a:r>
                      <a:r>
                        <a:rPr lang="es-MX" dirty="0" err="1"/>
                        <a:t>PlatformTransactionManager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JdbcTemplate</a:t>
                      </a:r>
                      <a:r>
                        <a:rPr lang="es-MX" dirty="0"/>
                        <a:t>, </a:t>
                      </a:r>
                      <a:r>
                        <a:rPr lang="es-MX" dirty="0" err="1"/>
                        <a:t>NamedParameterJdbcTemplate</a:t>
                      </a:r>
                      <a:r>
                        <a:rPr lang="es-MX" dirty="0"/>
                        <a:t> no están registrados, Spring Boot los registrará automáticamente.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75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2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249F5-E544-441D-9B72-62E767F1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Creacion</a:t>
            </a:r>
            <a:r>
              <a:rPr lang="es-MX" dirty="0"/>
              <a:t> Maven Project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22B5CB-3C33-4217-A7A9-0B7EAC05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5775"/>
            <a:ext cx="10515600" cy="712788"/>
          </a:xfrm>
        </p:spPr>
        <p:txBody>
          <a:bodyPr/>
          <a:lstStyle/>
          <a:p>
            <a:r>
              <a:rPr lang="es-MX" dirty="0"/>
              <a:t>Ejemplo de Spring Framework con JDBC usando JDBCTemplate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BDB23-1966-4B2B-8060-FF696D47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65"/>
            <a:ext cx="4340788" cy="31828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5DDA648-A540-4565-86AC-328D87BFF85E}"/>
              </a:ext>
            </a:extLst>
          </p:cNvPr>
          <p:cNvSpPr txBox="1"/>
          <p:nvPr/>
        </p:nvSpPr>
        <p:spPr>
          <a:xfrm>
            <a:off x="3799001" y="1847707"/>
            <a:ext cx="424207" cy="71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72A739-9445-4AAB-BDB9-EBE1B647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91" y="1295570"/>
            <a:ext cx="3587340" cy="26698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555420-F703-41E4-8649-45F9D0F71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93" y="2718745"/>
            <a:ext cx="5233810" cy="391481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94D05FB-F3D1-4CD3-A845-437975DE0ED9}"/>
              </a:ext>
            </a:extLst>
          </p:cNvPr>
          <p:cNvSpPr txBox="1"/>
          <p:nvPr/>
        </p:nvSpPr>
        <p:spPr>
          <a:xfrm>
            <a:off x="8510292" y="1295570"/>
            <a:ext cx="424207" cy="71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0EF281-333C-4ED7-B4FE-199F8DF10EEE}"/>
              </a:ext>
            </a:extLst>
          </p:cNvPr>
          <p:cNvSpPr/>
          <p:nvPr/>
        </p:nvSpPr>
        <p:spPr>
          <a:xfrm>
            <a:off x="5549491" y="1762865"/>
            <a:ext cx="1530039" cy="224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8C510-2C8C-483D-AA45-0575CD9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problemas al generar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9E9F4-DF75-427F-B9C4-BB9A82C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Error “line 1” in </a:t>
            </a:r>
            <a:r>
              <a:rPr lang="es-MX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70314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1BDD2-5EB1-4B59-9E2E-12B21510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841" y="2875418"/>
            <a:ext cx="4395281" cy="1107163"/>
          </a:xfrm>
        </p:spPr>
        <p:txBody>
          <a:bodyPr/>
          <a:lstStyle/>
          <a:p>
            <a:r>
              <a:rPr lang="es-MX" dirty="0"/>
              <a:t>El archivo se encuentra en el repositorio actual, consta con las dependencias del núcleo de </a:t>
            </a:r>
            <a:r>
              <a:rPr lang="es-MX" dirty="0" err="1"/>
              <a:t>spring</a:t>
            </a:r>
            <a:r>
              <a:rPr lang="es-MX" dirty="0"/>
              <a:t> y con el driver </a:t>
            </a:r>
            <a:r>
              <a:rPr lang="es-MX" dirty="0" err="1"/>
              <a:t>Mysql</a:t>
            </a:r>
            <a:r>
              <a:rPr lang="es-MX" dirty="0"/>
              <a:t> </a:t>
            </a:r>
            <a:r>
              <a:rPr lang="es-MX" dirty="0" err="1"/>
              <a:t>Connetor</a:t>
            </a:r>
            <a:r>
              <a:rPr lang="es-MX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90D2F5-54CF-4EB3-A5DC-8CF0A7D1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64" y="1101511"/>
            <a:ext cx="4867275" cy="561975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AE14D95-C2F0-4839-89B4-47985D24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965293"/>
      </p:ext>
    </p:extLst>
  </p:cSld>
  <p:clrMapOvr>
    <a:masterClrMapping/>
  </p:clrMapOvr>
</p:sld>
</file>

<file path=ppt/theme/theme1.xml><?xml version="1.0" encoding="utf-8"?>
<a:theme xmlns:a="http://schemas.openxmlformats.org/drawingml/2006/main" name="Theeme_FontLMRom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MROMAN">
      <a:majorFont>
        <a:latin typeface="LMRomanM"/>
        <a:ea typeface=""/>
        <a:cs typeface=""/>
      </a:majorFont>
      <a:minorFont>
        <a:latin typeface="LMRoman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eme_FontLMRoman" id="{BB4495CE-3D17-4D0A-AFED-234DB06CC39E}" vid="{043DA164-7DCE-493C-B17F-9224EF9A76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Theeme_FontLMRoman</Template>
  <TotalTime>1929</TotalTime>
  <Words>391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LMRomanM</vt:lpstr>
      <vt:lpstr>Theeme_FontLMRoman</vt:lpstr>
      <vt:lpstr>Persistencia con Spring</vt:lpstr>
      <vt:lpstr>¿Qué es JDBC?</vt:lpstr>
      <vt:lpstr>Presentación de PowerPoint</vt:lpstr>
      <vt:lpstr>Presentación de PowerPoint</vt:lpstr>
      <vt:lpstr>Ejemplo de Spring Framework con JDBC usando JDBCTemplate</vt:lpstr>
      <vt:lpstr>Posibles problemas al generar proyecto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Persistencia con Spring Framework JDCB</dc:title>
  <dc:creator>CESAR PEREZ MEJIA</dc:creator>
  <cp:lastModifiedBy>CESAR PEREZ MEJIA</cp:lastModifiedBy>
  <cp:revision>6</cp:revision>
  <dcterms:created xsi:type="dcterms:W3CDTF">2022-04-23T17:52:37Z</dcterms:created>
  <dcterms:modified xsi:type="dcterms:W3CDTF">2022-04-25T04:38:38Z</dcterms:modified>
</cp:coreProperties>
</file>