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2" r:id="rId14"/>
    <p:sldId id="280" r:id="rId15"/>
    <p:sldId id="283" r:id="rId16"/>
    <p:sldId id="281" r:id="rId17"/>
    <p:sldId id="284" r:id="rId18"/>
    <p:sldId id="258" r:id="rId19"/>
  </p:sldIdLst>
  <p:sldSz cx="12192000" cy="6858000"/>
  <p:notesSz cx="6858000" cy="9144000"/>
  <p:embeddedFontLst>
    <p:embeddedFont>
      <p:font typeface="a고딕18" panose="02020600000000000000" pitchFamily="18" charset="-127"/>
      <p:regular r:id="rId21"/>
    </p:embeddedFont>
    <p:embeddedFont>
      <p:font typeface="Snap ITC" panose="04040A07060A02020202" pitchFamily="82" charset="0"/>
      <p:regular r:id="rId22"/>
    </p:embeddedFont>
    <p:embeddedFont>
      <p:font typeface="a고딕13" panose="02020600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Vineta BT" panose="04020906050602070202" pitchFamily="82" charset="0"/>
      <p:regular r:id="rId26"/>
    </p:embeddedFont>
    <p:embeddedFont>
      <p:font typeface="a고딕14" panose="02020600000000000000" pitchFamily="18" charset="-127"/>
      <p:regular r:id="rId27"/>
    </p:embeddedFont>
    <p:embeddedFont>
      <p:font typeface="a고딕16" panose="02020600000000000000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7D9"/>
    <a:srgbClr val="9E8FA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52" autoAdjust="0"/>
  </p:normalViewPr>
  <p:slideViewPr>
    <p:cSldViewPr snapToGrid="0">
      <p:cViewPr>
        <p:scale>
          <a:sx n="75" d="100"/>
          <a:sy n="75" d="100"/>
        </p:scale>
        <p:origin x="195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5032C-77AF-4011-A7DC-FE4EA1D84220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8BD1-76A7-4E99-9A70-98CBA46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4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0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2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1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3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1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8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18BD1-76A7-4E99-9A70-98CBA4685E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CAB4-64DC-4A40-A950-672D823F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FF766-22B7-4BAB-89B8-6D7F6A55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10ACF-69B2-45A8-AD48-AE9A488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77993-C71D-4C41-9836-B484035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2082F-F615-4CBF-ABCB-8AC583ED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727-AF97-438D-949C-6F32595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6590C-065E-441E-A055-EE3EC011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9B60-23C0-4E13-84C2-FC0B28D7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39A1F-4364-4BBB-AB55-0B897346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577E3-B6BA-4B26-BC58-997CA760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2D713-66A0-49AA-8B09-1731EFB9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6A0C2-058F-4CC7-87C7-3631A587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F3A07-0E28-4738-9489-B78AF2D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69C2F-BBC5-4AF0-9725-09D61A82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DB0ED-250C-4D34-90EA-E3437269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1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898AD-5561-45B7-B4A3-CE3AEA13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0B23-6D36-42AD-A892-B04A496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07A9-2688-4B85-B8EC-B1A8F67E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DDB2A-E139-4F95-8665-2E8269B4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77E9-C1E9-4247-903D-ABCA709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71560-6C2D-4AB8-9AF8-6AC85D48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FF8EF-6F4E-48A6-A500-9B06F5D0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F6D4A-177B-430B-B646-04B8A5E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3A393-E718-4F96-B6F0-E9C04654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21555-9772-4012-A967-3B2899D5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92D-6774-4F93-8D13-698B800D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8AA6C-7859-406C-AA02-7B6077325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EF931-62E7-4015-8A9A-B6BF0EEC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B2E5-02B6-4498-856B-D66A1312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BFC1B-7E98-4D12-8C45-891B7148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3E9B1-01A2-4D91-967B-A58D8DB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CB19-4AEA-4C10-A160-25709866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52DD-DF80-4FD6-8028-A471D4E2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4F9AA-FA8D-4559-95B9-248549C4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98F4C-1E64-4E09-B351-0EECC120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24FE47-3387-445F-A691-8C4A74C25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345465-81FE-4E74-8AA3-56ED6F0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2CC01-87B5-4630-B09F-FCA04CD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10356-5F92-41BB-BF78-1E72E6A4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32F8-E621-4E4B-B626-31E6670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2E399-3970-49B0-B449-5E23241E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7C6F54-1B14-47DE-BF53-28A960CB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42074-0FF4-4801-8337-CD284030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71BF1-409C-44B3-A9CC-5EB239F8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58862-08E7-4AB2-BBA5-62DC878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0752A-7527-486C-AED6-B56DB1E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4C5AF-CF9A-42DB-A51E-6275DD33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78715-4DB3-4751-AC9A-E0EF8993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44D7D-B72A-4F26-858B-CFA276B2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7B2B7-1EF4-42AD-A6E9-07AF9FC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9E68B-B177-4E9F-9BD2-853DF8A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5D401-9450-4951-B922-C7C320D9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40994-B2B1-48DA-A3C3-F85997CF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AC49-0535-4FF3-8E2B-72624A4F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029C3-7CC9-43FE-BC45-A8E76DAE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191A1-420C-4561-932B-182428CB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8521-E9E7-4995-A79A-9087E578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EB6F2-A4B3-49A0-820D-217A74CE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9375A6-A314-4A7C-97E8-01F46C01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5BC54-F373-43C2-AB9F-B8516DA3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5DC80-78BE-4A0D-B46B-6374D24C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BAC3-20B2-4B42-97C0-419F295FD34B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3B65D-8714-4617-948F-CA419746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3FEA-89B5-4ABA-9802-2CAAB8BB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861D-B6DE-4E94-B91B-679F7C9E1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37543-EE41-44DB-956B-475A7303D218}"/>
              </a:ext>
            </a:extLst>
          </p:cNvPr>
          <p:cNvSpPr txBox="1"/>
          <p:nvPr/>
        </p:nvSpPr>
        <p:spPr>
          <a:xfrm>
            <a:off x="3737017" y="2737889"/>
            <a:ext cx="4717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300" dirty="0" smtClean="0"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도시공간정보학</a:t>
            </a:r>
            <a:endParaRPr lang="ko-KR" altLang="en-US" sz="5400" spc="300" dirty="0">
              <a:solidFill>
                <a:schemeClr val="bg1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D26EB-B380-4954-A628-2701612C49EA}"/>
              </a:ext>
            </a:extLst>
          </p:cNvPr>
          <p:cNvSpPr txBox="1"/>
          <p:nvPr/>
        </p:nvSpPr>
        <p:spPr>
          <a:xfrm>
            <a:off x="4387034" y="2276224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bg1"/>
                </a:solidFill>
                <a:latin typeface="Vineta BT" panose="04020906050602070202" pitchFamily="82" charset="0"/>
                <a:ea typeface="a고딕16" panose="02020600000000000000" pitchFamily="18" charset="-127"/>
              </a:rPr>
              <a:t>QGIS report</a:t>
            </a:r>
            <a:endParaRPr lang="ko-KR" altLang="en-US" sz="2400" spc="300" dirty="0">
              <a:solidFill>
                <a:schemeClr val="bg1"/>
              </a:solidFill>
              <a:latin typeface="Vineta BT" panose="04020906050602070202" pitchFamily="82" charset="0"/>
              <a:ea typeface="a고딕16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43D84-D4FE-4E3E-85B6-D56739B83866}"/>
              </a:ext>
            </a:extLst>
          </p:cNvPr>
          <p:cNvSpPr txBox="1"/>
          <p:nvPr/>
        </p:nvSpPr>
        <p:spPr>
          <a:xfrm>
            <a:off x="8454975" y="473918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이용창</a:t>
            </a:r>
            <a:r>
              <a:rPr lang="ko-KR" altLang="en-US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교수님</a:t>
            </a:r>
            <a:endParaRPr lang="ko-KR" altLang="en-US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620A3-D821-4B99-A7B7-2527A4107311}"/>
              </a:ext>
            </a:extLst>
          </p:cNvPr>
          <p:cNvSpPr txBox="1"/>
          <p:nvPr/>
        </p:nvSpPr>
        <p:spPr>
          <a:xfrm>
            <a:off x="4727674" y="5108515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도시공학과</a:t>
            </a:r>
            <a:endParaRPr lang="en-US" altLang="ko-KR" sz="2000" spc="3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2000" spc="300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201602456 </a:t>
            </a:r>
            <a:r>
              <a:rPr lang="ko-KR" altLang="en-US" sz="2000" spc="300" dirty="0" err="1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김다솔</a:t>
            </a:r>
            <a:endParaRPr lang="ko-KR" altLang="en-US" sz="2000" spc="3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디졸브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실행과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결과에 색상 지정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524185" y="604002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색상 지정 완료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35" y="2080639"/>
            <a:ext cx="4458707" cy="395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28496" r="52297" b="62321"/>
          <a:stretch/>
        </p:blipFill>
        <p:spPr>
          <a:xfrm>
            <a:off x="7981673" y="2343280"/>
            <a:ext cx="1998275" cy="5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31239" cy="400110"/>
            <a:chOff x="3645088" y="1359232"/>
            <a:chExt cx="780983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01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데이터 불러오기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456057" y="587113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데이터 불러오기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40" y="2206235"/>
            <a:ext cx="5499296" cy="35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금지구역 설정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초등학교 반경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200m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영역 찾기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8" y="2205478"/>
            <a:ext cx="5397881" cy="3564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362185" y="5993376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버퍼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(buffer)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실행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254" y="2825663"/>
            <a:ext cx="1154385" cy="1461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28253" y="3160883"/>
            <a:ext cx="481922" cy="13953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금지구역 설정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초등학교 반경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200m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영역 찾기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362185" y="5993376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버퍼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(buffer)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실행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52" y="1934825"/>
            <a:ext cx="4722471" cy="41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금지구역에 해당하는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POI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추출하기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81" y="2080639"/>
            <a:ext cx="5683815" cy="3753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158986" y="5994922"/>
            <a:ext cx="627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클립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(clip)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을 이용해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200m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버퍼가 설정된 구역에 포함된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POI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추출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92327" y="2733157"/>
            <a:ext cx="1154385" cy="1461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02450" y="3046847"/>
            <a:ext cx="729319" cy="13948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금지구역에 해당하는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POI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추출하기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42" y="2080639"/>
            <a:ext cx="4366893" cy="3974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529923" y="5920923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클립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(clip)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실행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54947" y="1534715"/>
            <a:ext cx="473206" cy="400110"/>
            <a:chOff x="3622709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22709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POI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중에서 청소년불건전시설 찾기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72" y="2309512"/>
            <a:ext cx="6178663" cy="35197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30" y="2609714"/>
            <a:ext cx="3210373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2841677" y="4267133"/>
            <a:ext cx="223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속성테이블에서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[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표현식을 이용한 객체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선택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]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창을 이용하여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불건전시설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객체 선택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5205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초등학생 반경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200m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이내에 있는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청소년불건전시설 찾기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54947" y="1534715"/>
            <a:ext cx="473206" cy="400110"/>
            <a:chOff x="3622709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22709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POI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중에서 청소년불건전시설 찾기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2153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복합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버퍼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클립</a:t>
            </a:r>
            <a:r>
              <a:rPr lang="ko-KR" altLang="en-US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속성선택</a:t>
            </a:r>
            <a:endParaRPr lang="ko-KR" altLang="en-US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2080639"/>
            <a:ext cx="4269273" cy="3764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524185" y="603087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시설 분류 완료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6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2D26EB-B380-4954-A628-2701612C49EA}"/>
              </a:ext>
            </a:extLst>
          </p:cNvPr>
          <p:cNvSpPr txBox="1"/>
          <p:nvPr/>
        </p:nvSpPr>
        <p:spPr>
          <a:xfrm>
            <a:off x="4272424" y="2217130"/>
            <a:ext cx="3647152" cy="238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spc="300" dirty="0">
                <a:solidFill>
                  <a:schemeClr val="bg1"/>
                </a:solidFill>
                <a:latin typeface="Snap ITC" panose="04040A07060A02020202" pitchFamily="82" charset="0"/>
                <a:ea typeface="a고딕16" panose="02020600000000000000" pitchFamily="18" charset="-127"/>
              </a:rPr>
              <a:t>THANK</a:t>
            </a:r>
          </a:p>
          <a:p>
            <a:pPr algn="ctr">
              <a:lnSpc>
                <a:spcPct val="130000"/>
              </a:lnSpc>
            </a:pPr>
            <a:r>
              <a:rPr lang="en-US" altLang="ko-KR" sz="6000" spc="300" dirty="0">
                <a:solidFill>
                  <a:schemeClr val="bg1"/>
                </a:solidFill>
                <a:latin typeface="Snap ITC" panose="04040A07060A02020202" pitchFamily="82" charset="0"/>
                <a:ea typeface="a고딕16" panose="02020600000000000000" pitchFamily="18" charset="-127"/>
              </a:rPr>
              <a:t>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624D0-A2C6-43BF-B877-B9B2B9B8C8A1}"/>
              </a:ext>
            </a:extLst>
          </p:cNvPr>
          <p:cNvSpPr txBox="1"/>
          <p:nvPr/>
        </p:nvSpPr>
        <p:spPr>
          <a:xfrm>
            <a:off x="122830" y="16377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도시공간정보학</a:t>
            </a:r>
            <a:endParaRPr lang="ko-KR" altLang="en-US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3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7BA33-89C3-416F-B6FB-E801683F9AA5}"/>
              </a:ext>
            </a:extLst>
          </p:cNvPr>
          <p:cNvSpPr txBox="1"/>
          <p:nvPr/>
        </p:nvSpPr>
        <p:spPr>
          <a:xfrm>
            <a:off x="360379" y="33130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기본 작업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A62872-31A7-495E-B619-C93A2B2B2A80}"/>
              </a:ext>
            </a:extLst>
          </p:cNvPr>
          <p:cNvSpPr/>
          <p:nvPr/>
        </p:nvSpPr>
        <p:spPr>
          <a:xfrm>
            <a:off x="266511" y="438151"/>
            <a:ext cx="93868" cy="354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40F094-8EC5-4BAC-8975-D2836343EE94}"/>
              </a:ext>
            </a:extLst>
          </p:cNvPr>
          <p:cNvSpPr/>
          <p:nvPr/>
        </p:nvSpPr>
        <p:spPr>
          <a:xfrm>
            <a:off x="5338893" y="5634616"/>
            <a:ext cx="391139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C23DA-288B-44C9-A550-7C691A0BE9EB}"/>
              </a:ext>
            </a:extLst>
          </p:cNvPr>
          <p:cNvSpPr txBox="1"/>
          <p:nvPr/>
        </p:nvSpPr>
        <p:spPr>
          <a:xfrm>
            <a:off x="5338893" y="5634616"/>
            <a:ext cx="3911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데이터 소스 </a:t>
            </a:r>
            <a:r>
              <a:rPr lang="ko-KR" altLang="en-US" sz="20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코드화를</a:t>
            </a:r>
            <a:r>
              <a:rPr lang="ko-KR" altLang="en-US" sz="20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UTF-8</a:t>
            </a:r>
            <a:r>
              <a:rPr lang="ko-KR" altLang="en-US" sz="20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 설정</a:t>
            </a:r>
            <a:endParaRPr lang="ko-KR" altLang="en-US" sz="20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33351E-F402-4763-9F3B-717583F0352B}"/>
              </a:ext>
            </a:extLst>
          </p:cNvPr>
          <p:cNvSpPr txBox="1"/>
          <p:nvPr/>
        </p:nvSpPr>
        <p:spPr>
          <a:xfrm>
            <a:off x="3498574" y="557904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 소스 오류 해결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FA1F4B1-CB45-4252-93B5-1FB484A3EB33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01" y="1365438"/>
            <a:ext cx="5729176" cy="3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31239" cy="400110"/>
            <a:chOff x="3645088" y="1359232"/>
            <a:chExt cx="780983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01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강남구 토지이용도 데이터를 추출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440062" y="5246847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Landuse.shp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매핑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92" y="2106010"/>
            <a:ext cx="3709550" cy="3040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9" y="2098317"/>
            <a:ext cx="3517726" cy="30406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7805365" y="5246847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Gangnam_dong.shp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매핑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31239" cy="400110"/>
            <a:chOff x="3645088" y="1359232"/>
            <a:chExt cx="780983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01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강남구 토지이용도 데이터를 추출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185546" y="4985704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자르기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(clip)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실행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03" y="2827766"/>
            <a:ext cx="4500144" cy="2054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7" y="2547990"/>
            <a:ext cx="3054727" cy="2807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57747" y="3610395"/>
            <a:ext cx="431240" cy="155140"/>
          </a:xfrm>
          <a:prstGeom prst="rect">
            <a:avLst/>
          </a:prstGeom>
          <a:solidFill>
            <a:srgbClr val="FFC000">
              <a:alpha val="47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47947" y="3973634"/>
            <a:ext cx="741794" cy="169380"/>
          </a:xfrm>
          <a:prstGeom prst="rect">
            <a:avLst/>
          </a:prstGeom>
          <a:solidFill>
            <a:srgbClr val="FFC000">
              <a:alpha val="47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8200837" y="4985704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강남구 토지이용도 데이터 추출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61" y="2008481"/>
            <a:ext cx="181000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표현식을 이용하여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개 유형으로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016034" y="608706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새로운 필드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‘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’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생성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00" y="2080639"/>
            <a:ext cx="6948378" cy="39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표현식을 이용하여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개 유형으로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9245038" y="2977982"/>
            <a:ext cx="2555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“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이용범례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” = ‘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주거지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’</a:t>
            </a:r>
          </a:p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객체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선택 후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“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”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에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‘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주거지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’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입력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상업지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녹지 및 기타도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같은 방법으로 입력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4922747" y="5790855"/>
            <a:ext cx="747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*</a:t>
            </a:r>
            <a:r>
              <a:rPr lang="ko-KR" altLang="en-US" sz="1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처음부터 </a:t>
            </a:r>
            <a:r>
              <a:rPr lang="ko-KR" altLang="en-US" sz="1400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이용범례에</a:t>
            </a:r>
            <a:r>
              <a:rPr lang="ko-KR" altLang="en-US" sz="1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주택지가 아닌 주거지로 입력되어 있어 이와 같이 실행하였습니다</a:t>
            </a:r>
            <a:r>
              <a:rPr lang="en-US" altLang="ko-KR" sz="1400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1" y="2183051"/>
            <a:ext cx="1065793" cy="3923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47" y="2176978"/>
            <a:ext cx="4197347" cy="33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표현식을 이용하여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개 유형으로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659638" y="61052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완료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5" y="2080639"/>
            <a:ext cx="6995607" cy="395952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972641" y="2935509"/>
            <a:ext cx="542960" cy="1963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972641" y="3931766"/>
            <a:ext cx="542960" cy="1963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72641" y="3133003"/>
            <a:ext cx="542960" cy="1963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디졸브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실행과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결과에 색상 지정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6154949" y="6040028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디졸브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(dissolve)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실행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86" y="2080640"/>
            <a:ext cx="5955005" cy="377646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490670" y="3338474"/>
            <a:ext cx="342615" cy="24713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A24E63-0D3B-42EF-893C-27E52D5299B8}"/>
              </a:ext>
            </a:extLst>
          </p:cNvPr>
          <p:cNvSpPr/>
          <p:nvPr/>
        </p:nvSpPr>
        <p:spPr>
          <a:xfrm>
            <a:off x="2663688" y="212035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166D5-B37C-4754-A1DB-DE46ED6F8C8A}"/>
              </a:ext>
            </a:extLst>
          </p:cNvPr>
          <p:cNvSpPr txBox="1"/>
          <p:nvPr/>
        </p:nvSpPr>
        <p:spPr>
          <a:xfrm>
            <a:off x="3498574" y="557904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강남구 토지이용도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(11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)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데이터를</a:t>
            </a:r>
            <a:endParaRPr lang="en-US" altLang="ko-KR" sz="2400" dirty="0" smtClean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주거지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상업지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기타지역의</a:t>
            </a:r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sz="2400" dirty="0" smtClean="0">
                <a:latin typeface="a고딕16" panose="02020600000000000000" pitchFamily="18" charset="-127"/>
                <a:ea typeface="a고딕16" panose="02020600000000000000" pitchFamily="18" charset="-127"/>
              </a:rPr>
              <a:t>개 유형으로 </a:t>
            </a:r>
            <a:r>
              <a:rPr lang="ko-KR" altLang="en-US" sz="2400" dirty="0" err="1" smtClean="0">
                <a:latin typeface="a고딕16" panose="02020600000000000000" pitchFamily="18" charset="-127"/>
                <a:ea typeface="a고딕16" panose="02020600000000000000" pitchFamily="18" charset="-127"/>
              </a:rPr>
              <a:t>재분류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79577-C62C-48B8-B9E4-2694CE24B55B}"/>
              </a:ext>
            </a:extLst>
          </p:cNvPr>
          <p:cNvSpPr/>
          <p:nvPr/>
        </p:nvSpPr>
        <p:spPr>
          <a:xfrm>
            <a:off x="3267303" y="67711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429B73-538E-4F06-B870-4DC23EB944D2}"/>
              </a:ext>
            </a:extLst>
          </p:cNvPr>
          <p:cNvGrpSpPr/>
          <p:nvPr/>
        </p:nvGrpSpPr>
        <p:grpSpPr>
          <a:xfrm>
            <a:off x="3267304" y="1534715"/>
            <a:ext cx="473206" cy="400110"/>
            <a:chOff x="3645088" y="1359232"/>
            <a:chExt cx="856986" cy="4001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4FE63C-2A79-4C98-9C30-4EFFC3FD5C0A}"/>
                </a:ext>
              </a:extLst>
            </p:cNvPr>
            <p:cNvSpPr/>
            <p:nvPr/>
          </p:nvSpPr>
          <p:spPr>
            <a:xfrm>
              <a:off x="3645088" y="1359232"/>
              <a:ext cx="780983" cy="4001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749D-C35E-49E7-B6B4-28337B46EDE1}"/>
                </a:ext>
              </a:extLst>
            </p:cNvPr>
            <p:cNvSpPr txBox="1"/>
            <p:nvPr/>
          </p:nvSpPr>
          <p:spPr>
            <a:xfrm>
              <a:off x="3645088" y="1359232"/>
              <a:ext cx="856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6946CE-9AFF-4F36-9567-A5E32D83A99E}"/>
              </a:ext>
            </a:extLst>
          </p:cNvPr>
          <p:cNvSpPr txBox="1"/>
          <p:nvPr/>
        </p:nvSpPr>
        <p:spPr>
          <a:xfrm>
            <a:off x="3698543" y="1550104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디졸브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실행과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재분류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결과에 색상 지정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C3F17-F693-4CDD-BAE6-CA73B2B29A94}"/>
              </a:ext>
            </a:extLst>
          </p:cNvPr>
          <p:cNvSpPr txBox="1"/>
          <p:nvPr/>
        </p:nvSpPr>
        <p:spPr>
          <a:xfrm>
            <a:off x="360379" y="331305"/>
            <a:ext cx="1358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디졸브</a:t>
            </a:r>
            <a:endParaRPr lang="en-US" altLang="ko-KR" sz="2400" dirty="0" smtClean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Dissolve</a:t>
            </a:r>
            <a:endParaRPr lang="ko-KR" altLang="en-US" sz="24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D560C4-CE69-49FE-8391-B6817F3E8E14}"/>
              </a:ext>
            </a:extLst>
          </p:cNvPr>
          <p:cNvSpPr/>
          <p:nvPr/>
        </p:nvSpPr>
        <p:spPr>
          <a:xfrm>
            <a:off x="266511" y="438150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0D56-FA1F-4AAA-8DFC-F460DD3AF38B}"/>
              </a:ext>
            </a:extLst>
          </p:cNvPr>
          <p:cNvSpPr txBox="1"/>
          <p:nvPr/>
        </p:nvSpPr>
        <p:spPr>
          <a:xfrm>
            <a:off x="5981569" y="61052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디졸브된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파일의 색상 변경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4" y="2080639"/>
            <a:ext cx="5730850" cy="39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고딕13" panose="02020600000000000000" pitchFamily="18" charset="-127"/>
            <a:ea typeface="a고딕13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497</Words>
  <Application>Microsoft Office PowerPoint</Application>
  <PresentationFormat>와이드스크린</PresentationFormat>
  <Paragraphs>142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a고딕18</vt:lpstr>
      <vt:lpstr>Arial</vt:lpstr>
      <vt:lpstr>Snap ITC</vt:lpstr>
      <vt:lpstr>a고딕13</vt:lpstr>
      <vt:lpstr>맑은 고딕</vt:lpstr>
      <vt:lpstr>Vineta BT</vt:lpstr>
      <vt:lpstr>a고딕14</vt:lpstr>
      <vt:lpstr>a고딕16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지은</dc:creator>
  <cp:lastModifiedBy>Owner</cp:lastModifiedBy>
  <cp:revision>33</cp:revision>
  <dcterms:created xsi:type="dcterms:W3CDTF">2018-11-14T11:32:32Z</dcterms:created>
  <dcterms:modified xsi:type="dcterms:W3CDTF">2019-12-19T03:47:54Z</dcterms:modified>
</cp:coreProperties>
</file>