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76" r:id="rId5"/>
    <p:sldId id="268" r:id="rId6"/>
    <p:sldId id="267" r:id="rId7"/>
    <p:sldId id="264" r:id="rId8"/>
    <p:sldId id="256" r:id="rId9"/>
    <p:sldId id="259" r:id="rId10"/>
    <p:sldId id="258" r:id="rId11"/>
    <p:sldId id="283" r:id="rId12"/>
    <p:sldId id="262" r:id="rId13"/>
    <p:sldId id="260" r:id="rId14"/>
    <p:sldId id="261" r:id="rId15"/>
    <p:sldId id="270" r:id="rId16"/>
    <p:sldId id="274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-980" custLinFactNeighborY="-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CBBEE-D340-4FE4-A9B4-0D02BB2A9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FA7B2-4767-4294-9032-5168306F43A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dirty="0" smtClean="0"/>
            <a:t>ingle Responsibility </a:t>
          </a:r>
          <a:endParaRPr lang="en-US" dirty="0"/>
        </a:p>
      </dgm:t>
    </dgm:pt>
    <dgm:pt modelId="{EE119320-5D1F-474F-BC74-3091C0BD34C8}" type="parTrans" cxnId="{403F8946-B129-4240-9BA1-6B16BC017810}">
      <dgm:prSet/>
      <dgm:spPr/>
      <dgm:t>
        <a:bodyPr/>
        <a:lstStyle/>
        <a:p>
          <a:endParaRPr lang="en-US"/>
        </a:p>
      </dgm:t>
    </dgm:pt>
    <dgm:pt modelId="{81A636E2-ABEF-457C-86AA-B5B6A02DD73A}" type="sibTrans" cxnId="{403F8946-B129-4240-9BA1-6B16BC017810}">
      <dgm:prSet/>
      <dgm:spPr/>
      <dgm:t>
        <a:bodyPr/>
        <a:lstStyle/>
        <a:p>
          <a:endParaRPr lang="en-US"/>
        </a:p>
      </dgm:t>
    </dgm:pt>
    <dgm:pt modelId="{038F9CBB-8D8F-4685-A1E3-CE3CAD28858C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dirty="0" smtClean="0"/>
            <a:t>pen-Closed </a:t>
          </a:r>
          <a:endParaRPr lang="en-US" dirty="0"/>
        </a:p>
      </dgm:t>
    </dgm:pt>
    <dgm:pt modelId="{552AD545-715B-4B41-BAF6-B443334D066A}" type="parTrans" cxnId="{CEC685F9-5D65-4E7C-B2B3-E6234DEC7C1C}">
      <dgm:prSet/>
      <dgm:spPr/>
      <dgm:t>
        <a:bodyPr/>
        <a:lstStyle/>
        <a:p>
          <a:endParaRPr lang="en-US"/>
        </a:p>
      </dgm:t>
    </dgm:pt>
    <dgm:pt modelId="{3BDCF0F0-BE40-44E0-A6C6-F23CBB9D741E}" type="sibTrans" cxnId="{CEC685F9-5D65-4E7C-B2B3-E6234DEC7C1C}">
      <dgm:prSet/>
      <dgm:spPr/>
      <dgm:t>
        <a:bodyPr/>
        <a:lstStyle/>
        <a:p>
          <a:endParaRPr lang="en-US"/>
        </a:p>
      </dgm:t>
    </dgm:pt>
    <dgm:pt modelId="{AE8EBE1F-39C5-4787-B6D2-52BDEEF1C33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dirty="0" smtClean="0"/>
            <a:t>iskov Substitution </a:t>
          </a:r>
          <a:endParaRPr lang="en-US" dirty="0"/>
        </a:p>
      </dgm:t>
    </dgm:pt>
    <dgm:pt modelId="{C1AF3983-8BB2-4EC5-8535-FE3521A538E0}" type="parTrans" cxnId="{010B6D86-A91C-49E7-9B54-1539AA61B13F}">
      <dgm:prSet/>
      <dgm:spPr/>
      <dgm:t>
        <a:bodyPr/>
        <a:lstStyle/>
        <a:p>
          <a:endParaRPr lang="en-US"/>
        </a:p>
      </dgm:t>
    </dgm:pt>
    <dgm:pt modelId="{03E0164A-0E87-4639-99F9-DF3BC0048AED}" type="sibTrans" cxnId="{010B6D86-A91C-49E7-9B54-1539AA61B13F}">
      <dgm:prSet/>
      <dgm:spPr/>
      <dgm:t>
        <a:bodyPr/>
        <a:lstStyle/>
        <a:p>
          <a:endParaRPr lang="en-US"/>
        </a:p>
      </dgm:t>
    </dgm:pt>
    <dgm:pt modelId="{874B72B4-4B96-4685-8EC6-51F9D4C7B42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dirty="0" smtClean="0"/>
            <a:t>nterface Segregation </a:t>
          </a:r>
          <a:endParaRPr lang="en-US" dirty="0"/>
        </a:p>
      </dgm:t>
    </dgm:pt>
    <dgm:pt modelId="{AC017C2A-E27D-4D32-98CA-64B5752697E0}" type="parTrans" cxnId="{3E94EFDC-6C66-48E0-A038-BB7C83814141}">
      <dgm:prSet/>
      <dgm:spPr/>
      <dgm:t>
        <a:bodyPr/>
        <a:lstStyle/>
        <a:p>
          <a:endParaRPr lang="en-US"/>
        </a:p>
      </dgm:t>
    </dgm:pt>
    <dgm:pt modelId="{0236F897-67A9-4673-8217-2E549EE757FE}" type="sibTrans" cxnId="{3E94EFDC-6C66-48E0-A038-BB7C83814141}">
      <dgm:prSet/>
      <dgm:spPr/>
      <dgm:t>
        <a:bodyPr/>
        <a:lstStyle/>
        <a:p>
          <a:endParaRPr lang="en-US"/>
        </a:p>
      </dgm:t>
    </dgm:pt>
    <dgm:pt modelId="{CE8D8666-3067-462C-9A13-899DC6D7EDF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dirty="0" smtClean="0"/>
            <a:t>ependency Inversion </a:t>
          </a:r>
          <a:endParaRPr lang="en-US" dirty="0"/>
        </a:p>
      </dgm:t>
    </dgm:pt>
    <dgm:pt modelId="{EB5125E3-AEBC-4770-B987-CE64A6277583}" type="parTrans" cxnId="{BDE46AA4-1E23-4BA5-B2FA-A52EF24BF77D}">
      <dgm:prSet/>
      <dgm:spPr/>
      <dgm:t>
        <a:bodyPr/>
        <a:lstStyle/>
        <a:p>
          <a:endParaRPr lang="en-US"/>
        </a:p>
      </dgm:t>
    </dgm:pt>
    <dgm:pt modelId="{265ABD8C-0837-4E19-9A69-4B1F553DC293}" type="sibTrans" cxnId="{BDE46AA4-1E23-4BA5-B2FA-A52EF24BF77D}">
      <dgm:prSet/>
      <dgm:spPr/>
      <dgm:t>
        <a:bodyPr/>
        <a:lstStyle/>
        <a:p>
          <a:endParaRPr lang="en-US"/>
        </a:p>
      </dgm:t>
    </dgm:pt>
    <dgm:pt modelId="{040CAE07-70D2-4BCF-869D-CA0B893D5C1E}" type="pres">
      <dgm:prSet presAssocID="{299CBBEE-D340-4FE4-A9B4-0D02BB2A9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D9034-C0CD-439A-AA86-48003996879B}" type="pres">
      <dgm:prSet presAssocID="{869FA7B2-4767-4294-9032-5168306F43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AC133-5BEA-4079-B985-F9149C19AB40}" type="pres">
      <dgm:prSet presAssocID="{81A636E2-ABEF-457C-86AA-B5B6A02DD73A}" presName="spacer" presStyleCnt="0"/>
      <dgm:spPr/>
    </dgm:pt>
    <dgm:pt modelId="{24C6913C-BE3A-4746-A6C2-1696C4A089F3}" type="pres">
      <dgm:prSet presAssocID="{038F9CBB-8D8F-4685-A1E3-CE3CAD28858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28A07-878A-4D08-8D14-6A0FEAB76E97}" type="pres">
      <dgm:prSet presAssocID="{3BDCF0F0-BE40-44E0-A6C6-F23CBB9D741E}" presName="spacer" presStyleCnt="0"/>
      <dgm:spPr/>
    </dgm:pt>
    <dgm:pt modelId="{DC153C77-BB85-4FE4-9CE2-D5465C65FE47}" type="pres">
      <dgm:prSet presAssocID="{AE8EBE1F-39C5-4787-B6D2-52BDEEF1C33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53D8B-B9F6-4293-B804-DBD31307046E}" type="pres">
      <dgm:prSet presAssocID="{03E0164A-0E87-4639-99F9-DF3BC0048AED}" presName="spacer" presStyleCnt="0"/>
      <dgm:spPr/>
    </dgm:pt>
    <dgm:pt modelId="{DB5A1508-6EB0-4B46-BD7B-5EA1D2D8FB95}" type="pres">
      <dgm:prSet presAssocID="{874B72B4-4B96-4685-8EC6-51F9D4C7B42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10849-F9B8-4EF4-B9B5-A1B1F90C9FA7}" type="pres">
      <dgm:prSet presAssocID="{0236F897-67A9-4673-8217-2E549EE757FE}" presName="spacer" presStyleCnt="0"/>
      <dgm:spPr/>
    </dgm:pt>
    <dgm:pt modelId="{6191ACB9-D899-4069-99EA-189BCAC13B5E}" type="pres">
      <dgm:prSet presAssocID="{CE8D8666-3067-462C-9A13-899DC6D7EDF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B6D86-A91C-49E7-9B54-1539AA61B13F}" srcId="{299CBBEE-D340-4FE4-A9B4-0D02BB2A953E}" destId="{AE8EBE1F-39C5-4787-B6D2-52BDEEF1C33D}" srcOrd="2" destOrd="0" parTransId="{C1AF3983-8BB2-4EC5-8535-FE3521A538E0}" sibTransId="{03E0164A-0E87-4639-99F9-DF3BC0048AED}"/>
    <dgm:cxn modelId="{403F8946-B129-4240-9BA1-6B16BC017810}" srcId="{299CBBEE-D340-4FE4-A9B4-0D02BB2A953E}" destId="{869FA7B2-4767-4294-9032-5168306F43A1}" srcOrd="0" destOrd="0" parTransId="{EE119320-5D1F-474F-BC74-3091C0BD34C8}" sibTransId="{81A636E2-ABEF-457C-86AA-B5B6A02DD73A}"/>
    <dgm:cxn modelId="{BDE46AA4-1E23-4BA5-B2FA-A52EF24BF77D}" srcId="{299CBBEE-D340-4FE4-A9B4-0D02BB2A953E}" destId="{CE8D8666-3067-462C-9A13-899DC6D7EDF7}" srcOrd="4" destOrd="0" parTransId="{EB5125E3-AEBC-4770-B987-CE64A6277583}" sibTransId="{265ABD8C-0837-4E19-9A69-4B1F553DC293}"/>
    <dgm:cxn modelId="{CEC685F9-5D65-4E7C-B2B3-E6234DEC7C1C}" srcId="{299CBBEE-D340-4FE4-A9B4-0D02BB2A953E}" destId="{038F9CBB-8D8F-4685-A1E3-CE3CAD28858C}" srcOrd="1" destOrd="0" parTransId="{552AD545-715B-4B41-BAF6-B443334D066A}" sibTransId="{3BDCF0F0-BE40-44E0-A6C6-F23CBB9D741E}"/>
    <dgm:cxn modelId="{3E130D2F-5A24-4DE4-9FC4-DFA9E272FE43}" type="presOf" srcId="{AE8EBE1F-39C5-4787-B6D2-52BDEEF1C33D}" destId="{DC153C77-BB85-4FE4-9CE2-D5465C65FE47}" srcOrd="0" destOrd="0" presId="urn:microsoft.com/office/officeart/2005/8/layout/vList2"/>
    <dgm:cxn modelId="{9083B1AA-E4F1-484A-BCB7-3CCF220A466E}" type="presOf" srcId="{CE8D8666-3067-462C-9A13-899DC6D7EDF7}" destId="{6191ACB9-D899-4069-99EA-189BCAC13B5E}" srcOrd="0" destOrd="0" presId="urn:microsoft.com/office/officeart/2005/8/layout/vList2"/>
    <dgm:cxn modelId="{3E8E1A72-DF7F-4AF1-813C-C2F935786DA8}" type="presOf" srcId="{869FA7B2-4767-4294-9032-5168306F43A1}" destId="{E05D9034-C0CD-439A-AA86-48003996879B}" srcOrd="0" destOrd="0" presId="urn:microsoft.com/office/officeart/2005/8/layout/vList2"/>
    <dgm:cxn modelId="{C9DAA21E-A066-4939-91F9-670E407D875C}" type="presOf" srcId="{038F9CBB-8D8F-4685-A1E3-CE3CAD28858C}" destId="{24C6913C-BE3A-4746-A6C2-1696C4A089F3}" srcOrd="0" destOrd="0" presId="urn:microsoft.com/office/officeart/2005/8/layout/vList2"/>
    <dgm:cxn modelId="{21AE69E9-C278-497F-B6CD-40BE74DB27B1}" type="presOf" srcId="{299CBBEE-D340-4FE4-A9B4-0D02BB2A953E}" destId="{040CAE07-70D2-4BCF-869D-CA0B893D5C1E}" srcOrd="0" destOrd="0" presId="urn:microsoft.com/office/officeart/2005/8/layout/vList2"/>
    <dgm:cxn modelId="{3E94EFDC-6C66-48E0-A038-BB7C83814141}" srcId="{299CBBEE-D340-4FE4-A9B4-0D02BB2A953E}" destId="{874B72B4-4B96-4685-8EC6-51F9D4C7B420}" srcOrd="3" destOrd="0" parTransId="{AC017C2A-E27D-4D32-98CA-64B5752697E0}" sibTransId="{0236F897-67A9-4673-8217-2E549EE757FE}"/>
    <dgm:cxn modelId="{DE8F4DA7-7C51-4309-A4AC-D27D56EDFEA3}" type="presOf" srcId="{874B72B4-4B96-4685-8EC6-51F9D4C7B420}" destId="{DB5A1508-6EB0-4B46-BD7B-5EA1D2D8FB95}" srcOrd="0" destOrd="0" presId="urn:microsoft.com/office/officeart/2005/8/layout/vList2"/>
    <dgm:cxn modelId="{C297A2EA-7DFC-4695-9FC1-903B5182E5C5}" type="presParOf" srcId="{040CAE07-70D2-4BCF-869D-CA0B893D5C1E}" destId="{E05D9034-C0CD-439A-AA86-48003996879B}" srcOrd="0" destOrd="0" presId="urn:microsoft.com/office/officeart/2005/8/layout/vList2"/>
    <dgm:cxn modelId="{222EDF8F-B9CF-41C3-BFFD-81A0A35E1ABE}" type="presParOf" srcId="{040CAE07-70D2-4BCF-869D-CA0B893D5C1E}" destId="{D3CAC133-5BEA-4079-B985-F9149C19AB40}" srcOrd="1" destOrd="0" presId="urn:microsoft.com/office/officeart/2005/8/layout/vList2"/>
    <dgm:cxn modelId="{65CB5921-082A-4E2C-80B9-35A7D3AB6FA5}" type="presParOf" srcId="{040CAE07-70D2-4BCF-869D-CA0B893D5C1E}" destId="{24C6913C-BE3A-4746-A6C2-1696C4A089F3}" srcOrd="2" destOrd="0" presId="urn:microsoft.com/office/officeart/2005/8/layout/vList2"/>
    <dgm:cxn modelId="{66BF7697-E566-45FC-8CCD-19EC0D5C0178}" type="presParOf" srcId="{040CAE07-70D2-4BCF-869D-CA0B893D5C1E}" destId="{A6F28A07-878A-4D08-8D14-6A0FEAB76E97}" srcOrd="3" destOrd="0" presId="urn:microsoft.com/office/officeart/2005/8/layout/vList2"/>
    <dgm:cxn modelId="{6DA93FF5-6CEA-422E-A87C-9449A1333A75}" type="presParOf" srcId="{040CAE07-70D2-4BCF-869D-CA0B893D5C1E}" destId="{DC153C77-BB85-4FE4-9CE2-D5465C65FE47}" srcOrd="4" destOrd="0" presId="urn:microsoft.com/office/officeart/2005/8/layout/vList2"/>
    <dgm:cxn modelId="{74C36DC0-6C46-410A-B6A0-5BB68877289B}" type="presParOf" srcId="{040CAE07-70D2-4BCF-869D-CA0B893D5C1E}" destId="{7E853D8B-B9F6-4293-B804-DBD31307046E}" srcOrd="5" destOrd="0" presId="urn:microsoft.com/office/officeart/2005/8/layout/vList2"/>
    <dgm:cxn modelId="{DA2D89D4-3F37-4584-88F4-F863FC3A4FD2}" type="presParOf" srcId="{040CAE07-70D2-4BCF-869D-CA0B893D5C1E}" destId="{DB5A1508-6EB0-4B46-BD7B-5EA1D2D8FB95}" srcOrd="6" destOrd="0" presId="urn:microsoft.com/office/officeart/2005/8/layout/vList2"/>
    <dgm:cxn modelId="{370DE79F-A6D9-4C95-887B-BF8A32A38991}" type="presParOf" srcId="{040CAE07-70D2-4BCF-869D-CA0B893D5C1E}" destId="{F5D10849-F9B8-4EF4-B9B5-A1B1F90C9FA7}" srcOrd="7" destOrd="0" presId="urn:microsoft.com/office/officeart/2005/8/layout/vList2"/>
    <dgm:cxn modelId="{ED1CFCFA-8CC1-42C9-8835-E59F92363146}" type="presParOf" srcId="{040CAE07-70D2-4BCF-869D-CA0B893D5C1E}" destId="{6191ACB9-D899-4069-99EA-189BCAC13B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36EB4-78EB-4277-AE12-30EF9A1EDCCF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412E163-051F-45BF-B1B6-0B9127A84726}" type="presOf" srcId="{BF9B8C69-B1F5-4448-AE4B-059A85856422}" destId="{D40ADAAA-8758-40DB-8D71-CC560508C2EC}" srcOrd="0" destOrd="0" presId="urn:microsoft.com/office/officeart/2005/8/layout/vList2"/>
    <dgm:cxn modelId="{3A5C8B4F-950C-41DE-8CCD-E85D02C26FEF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D71DFBC5-51B3-49F0-928A-277E130FCC80}" type="presOf" srcId="{DCA5B8CF-9544-4991-BE90-199D2BB79A7F}" destId="{3336B072-F774-464B-B44A-1F82FFC5A28B}" srcOrd="1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17D1BC3A-C4A4-4FBB-A75C-D24A4A29A17D}" type="presOf" srcId="{A0086807-DE9F-4186-A257-9D7658C1B255}" destId="{B861D43D-0A37-4044-BBF4-473BAFA7CE4F}" srcOrd="1" destOrd="0" presId="urn:microsoft.com/office/officeart/2005/8/layout/orgChart1"/>
    <dgm:cxn modelId="{E2B5AF01-13B6-4990-8A01-D91C84E88386}" type="presOf" srcId="{A0086807-DE9F-4186-A257-9D7658C1B255}" destId="{6E4C4497-D9D8-491F-8525-04AA0EB81A19}" srcOrd="0" destOrd="0" presId="urn:microsoft.com/office/officeart/2005/8/layout/orgChart1"/>
    <dgm:cxn modelId="{3B4A713A-6C33-4743-B62F-344ECED2E501}" type="presOf" srcId="{3B966C7D-BFC3-479F-A0C6-F06954424DC0}" destId="{0497ED80-6D7A-4325-A343-E48C17B50F6E}" srcOrd="1" destOrd="0" presId="urn:microsoft.com/office/officeart/2005/8/layout/orgChart1"/>
    <dgm:cxn modelId="{6848E636-D74F-45F5-B74B-5906C565AC0E}" type="presOf" srcId="{3B966C7D-BFC3-479F-A0C6-F06954424DC0}" destId="{97308C33-0078-431A-B1E2-DD887DD707D4}" srcOrd="0" destOrd="0" presId="urn:microsoft.com/office/officeart/2005/8/layout/orgChart1"/>
    <dgm:cxn modelId="{0D92265A-EAAD-4AB0-8093-26095DAADC6E}" type="presOf" srcId="{E9436148-FCE1-4131-90FD-87D0CB408BAF}" destId="{83047AFB-D438-447E-A3C2-6057FB87CDB7}" srcOrd="0" destOrd="0" presId="urn:microsoft.com/office/officeart/2005/8/layout/orgChart1"/>
    <dgm:cxn modelId="{95DF93DF-E2DC-4C43-92B9-1DA38A24D6A0}" type="presOf" srcId="{E9436148-FCE1-4131-90FD-87D0CB408BAF}" destId="{E7AFC184-E1FD-4981-A5C8-9C01FBD5818D}" srcOrd="1" destOrd="0" presId="urn:microsoft.com/office/officeart/2005/8/layout/orgChart1"/>
    <dgm:cxn modelId="{90999E45-BF8E-4DFD-BEB7-A172712C851A}" type="presOf" srcId="{85FBA7F6-5344-4AAE-B06E-349BBCAAE683}" destId="{B58CD71D-05BC-44F1-BDE4-1085A6B20F90}" srcOrd="0" destOrd="0" presId="urn:microsoft.com/office/officeart/2005/8/layout/orgChart1"/>
    <dgm:cxn modelId="{820BEBCC-93E2-48FE-91FA-0EB01AC4F3F0}" type="presOf" srcId="{F748189D-18B5-4F78-9097-0EB5B6DDEF79}" destId="{2DA32B5E-3B20-4E8A-B235-4B275DD4F741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16E050C0-0571-4CFD-8604-4A1993BE5504}" type="presOf" srcId="{65CDB957-CC62-4CD5-8AB0-FBE0256682C1}" destId="{0D327F8C-4508-4108-A4A6-CC518CF7E33D}" srcOrd="0" destOrd="0" presId="urn:microsoft.com/office/officeart/2005/8/layout/orgChart1"/>
    <dgm:cxn modelId="{49B8EC94-2B19-44B7-B9AE-1B2E133A8CC9}" type="presOf" srcId="{D603FC05-BEBF-4A6C-BB1F-476F6E45B7EA}" destId="{4E7A261E-F8C1-4871-A0ED-BEE50914BB17}" srcOrd="0" destOrd="0" presId="urn:microsoft.com/office/officeart/2005/8/layout/orgChart1"/>
    <dgm:cxn modelId="{0FDB103E-48C6-4D97-989F-1DE1253B706A}" type="presOf" srcId="{DCA5B8CF-9544-4991-BE90-199D2BB79A7F}" destId="{1AC1CF6A-0A3C-4FDD-AE2C-CF88324BAA4F}" srcOrd="0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237F5020-F662-44C0-9A49-DBAA529EDCE4}" type="presParOf" srcId="{2DA32B5E-3B20-4E8A-B235-4B275DD4F741}" destId="{EB29095F-FC27-412F-B86A-4858CA569B86}" srcOrd="0" destOrd="0" presId="urn:microsoft.com/office/officeart/2005/8/layout/orgChart1"/>
    <dgm:cxn modelId="{0E854930-DF57-4AE1-A129-ECFF455F4E37}" type="presParOf" srcId="{EB29095F-FC27-412F-B86A-4858CA569B86}" destId="{6C09E954-E833-464A-A705-709838618F7F}" srcOrd="0" destOrd="0" presId="urn:microsoft.com/office/officeart/2005/8/layout/orgChart1"/>
    <dgm:cxn modelId="{FFF7AC53-56F7-4920-AF48-4AABC7A3BCA3}" type="presParOf" srcId="{6C09E954-E833-464A-A705-709838618F7F}" destId="{6E4C4497-D9D8-491F-8525-04AA0EB81A19}" srcOrd="0" destOrd="0" presId="urn:microsoft.com/office/officeart/2005/8/layout/orgChart1"/>
    <dgm:cxn modelId="{77C125F9-3A9B-4943-A1CE-EF007094B266}" type="presParOf" srcId="{6C09E954-E833-464A-A705-709838618F7F}" destId="{B861D43D-0A37-4044-BBF4-473BAFA7CE4F}" srcOrd="1" destOrd="0" presId="urn:microsoft.com/office/officeart/2005/8/layout/orgChart1"/>
    <dgm:cxn modelId="{63A139D0-D269-4967-9EF0-8B977E56F799}" type="presParOf" srcId="{EB29095F-FC27-412F-B86A-4858CA569B86}" destId="{E594E031-DCFD-4892-ACC5-3DCE77BD6D8A}" srcOrd="1" destOrd="0" presId="urn:microsoft.com/office/officeart/2005/8/layout/orgChart1"/>
    <dgm:cxn modelId="{F409BE91-8056-4736-A242-3A78117DC167}" type="presParOf" srcId="{E594E031-DCFD-4892-ACC5-3DCE77BD6D8A}" destId="{B58CD71D-05BC-44F1-BDE4-1085A6B20F90}" srcOrd="0" destOrd="0" presId="urn:microsoft.com/office/officeart/2005/8/layout/orgChart1"/>
    <dgm:cxn modelId="{BFF19FF7-7EC1-49B7-8A9F-133AFD1D05BF}" type="presParOf" srcId="{E594E031-DCFD-4892-ACC5-3DCE77BD6D8A}" destId="{62790450-C633-48A7-99CD-22DCE38CCE9E}" srcOrd="1" destOrd="0" presId="urn:microsoft.com/office/officeart/2005/8/layout/orgChart1"/>
    <dgm:cxn modelId="{AF1AE439-323D-4E1B-9B62-331CB1C65426}" type="presParOf" srcId="{62790450-C633-48A7-99CD-22DCE38CCE9E}" destId="{B234D7B3-FF2B-4352-9E7C-B0E600674DE1}" srcOrd="0" destOrd="0" presId="urn:microsoft.com/office/officeart/2005/8/layout/orgChart1"/>
    <dgm:cxn modelId="{31952BA9-6D83-4F17-BEEC-925F9CB65954}" type="presParOf" srcId="{B234D7B3-FF2B-4352-9E7C-B0E600674DE1}" destId="{1AC1CF6A-0A3C-4FDD-AE2C-CF88324BAA4F}" srcOrd="0" destOrd="0" presId="urn:microsoft.com/office/officeart/2005/8/layout/orgChart1"/>
    <dgm:cxn modelId="{EFD43B9A-03BD-43E5-83B9-3B14D71A2134}" type="presParOf" srcId="{B234D7B3-FF2B-4352-9E7C-B0E600674DE1}" destId="{3336B072-F774-464B-B44A-1F82FFC5A28B}" srcOrd="1" destOrd="0" presId="urn:microsoft.com/office/officeart/2005/8/layout/orgChart1"/>
    <dgm:cxn modelId="{4FEEEE2C-76BA-429C-B190-91B805865E77}" type="presParOf" srcId="{62790450-C633-48A7-99CD-22DCE38CCE9E}" destId="{4213E257-FA07-48F9-912D-79EDCEB59704}" srcOrd="1" destOrd="0" presId="urn:microsoft.com/office/officeart/2005/8/layout/orgChart1"/>
    <dgm:cxn modelId="{CF21CC34-0014-4B55-84B2-C1DF1D1491CE}" type="presParOf" srcId="{62790450-C633-48A7-99CD-22DCE38CCE9E}" destId="{FDC0D4A5-989D-46BA-9CEA-595B3C20DD43}" srcOrd="2" destOrd="0" presId="urn:microsoft.com/office/officeart/2005/8/layout/orgChart1"/>
    <dgm:cxn modelId="{0AB88470-B39E-413B-98DC-A1FC168C8173}" type="presParOf" srcId="{E594E031-DCFD-4892-ACC5-3DCE77BD6D8A}" destId="{0D327F8C-4508-4108-A4A6-CC518CF7E33D}" srcOrd="2" destOrd="0" presId="urn:microsoft.com/office/officeart/2005/8/layout/orgChart1"/>
    <dgm:cxn modelId="{D8723BD8-8AA7-48F8-ACD6-DD6B2BE56FA7}" type="presParOf" srcId="{E594E031-DCFD-4892-ACC5-3DCE77BD6D8A}" destId="{497E6BC5-D6E1-4F13-A3D3-E6BD8B8CBC1F}" srcOrd="3" destOrd="0" presId="urn:microsoft.com/office/officeart/2005/8/layout/orgChart1"/>
    <dgm:cxn modelId="{0DFE0F9D-1151-428E-8028-44874B53F6F4}" type="presParOf" srcId="{497E6BC5-D6E1-4F13-A3D3-E6BD8B8CBC1F}" destId="{8826C4D8-CB25-4A07-B583-491E1F004A65}" srcOrd="0" destOrd="0" presId="urn:microsoft.com/office/officeart/2005/8/layout/orgChart1"/>
    <dgm:cxn modelId="{BB2D2A45-6CE1-4208-B3A5-FEE0076C6E19}" type="presParOf" srcId="{8826C4D8-CB25-4A07-B583-491E1F004A65}" destId="{97308C33-0078-431A-B1E2-DD887DD707D4}" srcOrd="0" destOrd="0" presId="urn:microsoft.com/office/officeart/2005/8/layout/orgChart1"/>
    <dgm:cxn modelId="{878A70CF-27F3-4053-B6EB-C4FB3B50E18A}" type="presParOf" srcId="{8826C4D8-CB25-4A07-B583-491E1F004A65}" destId="{0497ED80-6D7A-4325-A343-E48C17B50F6E}" srcOrd="1" destOrd="0" presId="urn:microsoft.com/office/officeart/2005/8/layout/orgChart1"/>
    <dgm:cxn modelId="{9861E774-8D5B-4307-A16D-B37E70BBA904}" type="presParOf" srcId="{497E6BC5-D6E1-4F13-A3D3-E6BD8B8CBC1F}" destId="{98F82F83-7269-4714-93F4-341AA16BF408}" srcOrd="1" destOrd="0" presId="urn:microsoft.com/office/officeart/2005/8/layout/orgChart1"/>
    <dgm:cxn modelId="{A08454D2-479A-4576-8DDC-1D80BE610FCC}" type="presParOf" srcId="{497E6BC5-D6E1-4F13-A3D3-E6BD8B8CBC1F}" destId="{545D2792-93C9-4CA2-9C62-369FE2D54C66}" srcOrd="2" destOrd="0" presId="urn:microsoft.com/office/officeart/2005/8/layout/orgChart1"/>
    <dgm:cxn modelId="{A00B09C0-CF45-4CDF-884B-D000AE2BA376}" type="presParOf" srcId="{E594E031-DCFD-4892-ACC5-3DCE77BD6D8A}" destId="{4E7A261E-F8C1-4871-A0ED-BEE50914BB17}" srcOrd="4" destOrd="0" presId="urn:microsoft.com/office/officeart/2005/8/layout/orgChart1"/>
    <dgm:cxn modelId="{983EC60D-6648-4832-B672-8F793C096C67}" type="presParOf" srcId="{E594E031-DCFD-4892-ACC5-3DCE77BD6D8A}" destId="{C333F83A-6705-48E9-B570-F7EB3C3D352D}" srcOrd="5" destOrd="0" presId="urn:microsoft.com/office/officeart/2005/8/layout/orgChart1"/>
    <dgm:cxn modelId="{C0B06116-C619-4465-B1CB-E15702ECF6CE}" type="presParOf" srcId="{C333F83A-6705-48E9-B570-F7EB3C3D352D}" destId="{4503098F-A6BD-4BA3-A702-185BF8910E9C}" srcOrd="0" destOrd="0" presId="urn:microsoft.com/office/officeart/2005/8/layout/orgChart1"/>
    <dgm:cxn modelId="{0C1B19A4-40F8-4106-9040-EEF84EF94BCC}" type="presParOf" srcId="{4503098F-A6BD-4BA3-A702-185BF8910E9C}" destId="{83047AFB-D438-447E-A3C2-6057FB87CDB7}" srcOrd="0" destOrd="0" presId="urn:microsoft.com/office/officeart/2005/8/layout/orgChart1"/>
    <dgm:cxn modelId="{74AA3A5F-A8F4-42C3-AAA7-69178B49C641}" type="presParOf" srcId="{4503098F-A6BD-4BA3-A702-185BF8910E9C}" destId="{E7AFC184-E1FD-4981-A5C8-9C01FBD5818D}" srcOrd="1" destOrd="0" presId="urn:microsoft.com/office/officeart/2005/8/layout/orgChart1"/>
    <dgm:cxn modelId="{CBDD4F09-D81C-467C-AA61-64683C31DC87}" type="presParOf" srcId="{C333F83A-6705-48E9-B570-F7EB3C3D352D}" destId="{7734A424-1D3E-49D2-A7DD-217CD6B8CC95}" srcOrd="1" destOrd="0" presId="urn:microsoft.com/office/officeart/2005/8/layout/orgChart1"/>
    <dgm:cxn modelId="{E741B8C2-FB1F-45EA-9C35-3A7905E35A91}" type="presParOf" srcId="{C333F83A-6705-48E9-B570-F7EB3C3D352D}" destId="{09A73C4C-D2E8-4FA5-91DD-B62514AF9D37}" srcOrd="2" destOrd="0" presId="urn:microsoft.com/office/officeart/2005/8/layout/orgChart1"/>
    <dgm:cxn modelId="{1A385987-6772-4726-9E64-953E43EEF0C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Aggregation(Has a relationship)</a:t>
          </a:r>
          <a:endParaRPr lang="en-US" dirty="0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39A8-4FD2-4B75-930E-84B47A7776D1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7428-96CE-4D98-B711-C63DFF45FB18}">
      <dsp:nvSpPr>
        <dsp:cNvPr id="0" name=""/>
        <dsp:cNvSpPr/>
      </dsp:nvSpPr>
      <dsp:spPr>
        <a:xfrm>
          <a:off x="0" y="878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Four pillars of OOP?</a:t>
          </a:r>
          <a:endParaRPr lang="en-US" sz="4700" kern="1200" dirty="0"/>
        </a:p>
      </dsp:txBody>
      <dsp:txXfrm>
        <a:off x="55754" y="56632"/>
        <a:ext cx="8118092" cy="1030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63A5-C836-49A5-B02B-0B8E05FCCBD5}">
      <dsp:nvSpPr>
        <dsp:cNvPr id="0" name=""/>
        <dsp:cNvSpPr/>
      </dsp:nvSpPr>
      <dsp:spPr>
        <a:xfrm>
          <a:off x="0" y="0"/>
          <a:ext cx="7772400" cy="1065979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 Principle</a:t>
          </a:r>
          <a:endParaRPr lang="en-US" sz="4700" kern="1200" dirty="0"/>
        </a:p>
      </dsp:txBody>
      <dsp:txXfrm>
        <a:off x="52037" y="52037"/>
        <a:ext cx="7668326" cy="9619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9034-C0CD-439A-AA86-48003996879B}">
      <dsp:nvSpPr>
        <dsp:cNvPr id="0" name=""/>
        <dsp:cNvSpPr/>
      </dsp:nvSpPr>
      <dsp:spPr>
        <a:xfrm>
          <a:off x="0" y="333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sz="2500" kern="1200" dirty="0" smtClean="0"/>
            <a:t>ingle Responsibility </a:t>
          </a:r>
          <a:endParaRPr lang="en-US" sz="2500" kern="1200" dirty="0"/>
        </a:p>
      </dsp:txBody>
      <dsp:txXfrm>
        <a:off x="29271" y="62608"/>
        <a:ext cx="7028058" cy="541083"/>
      </dsp:txXfrm>
    </dsp:sp>
    <dsp:sp modelId="{24C6913C-BE3A-4746-A6C2-1696C4A089F3}">
      <dsp:nvSpPr>
        <dsp:cNvPr id="0" name=""/>
        <dsp:cNvSpPr/>
      </dsp:nvSpPr>
      <dsp:spPr>
        <a:xfrm>
          <a:off x="0" y="70496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sz="2500" kern="1200" dirty="0" smtClean="0"/>
            <a:t>pen-Closed </a:t>
          </a:r>
          <a:endParaRPr lang="en-US" sz="2500" kern="1200" dirty="0"/>
        </a:p>
      </dsp:txBody>
      <dsp:txXfrm>
        <a:off x="29271" y="734233"/>
        <a:ext cx="7028058" cy="541083"/>
      </dsp:txXfrm>
    </dsp:sp>
    <dsp:sp modelId="{DC153C77-BB85-4FE4-9CE2-D5465C65FE47}">
      <dsp:nvSpPr>
        <dsp:cNvPr id="0" name=""/>
        <dsp:cNvSpPr/>
      </dsp:nvSpPr>
      <dsp:spPr>
        <a:xfrm>
          <a:off x="0" y="137658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sz="2500" kern="1200" dirty="0" smtClean="0"/>
            <a:t>iskov Substitution </a:t>
          </a:r>
          <a:endParaRPr lang="en-US" sz="2500" kern="1200" dirty="0"/>
        </a:p>
      </dsp:txBody>
      <dsp:txXfrm>
        <a:off x="29271" y="1405858"/>
        <a:ext cx="7028058" cy="541083"/>
      </dsp:txXfrm>
    </dsp:sp>
    <dsp:sp modelId="{DB5A1508-6EB0-4B46-BD7B-5EA1D2D8FB95}">
      <dsp:nvSpPr>
        <dsp:cNvPr id="0" name=""/>
        <dsp:cNvSpPr/>
      </dsp:nvSpPr>
      <dsp:spPr>
        <a:xfrm>
          <a:off x="0" y="204821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sz="2500" kern="1200" dirty="0" smtClean="0"/>
            <a:t>nterface Segregation </a:t>
          </a:r>
          <a:endParaRPr lang="en-US" sz="2500" kern="1200" dirty="0"/>
        </a:p>
      </dsp:txBody>
      <dsp:txXfrm>
        <a:off x="29271" y="2077483"/>
        <a:ext cx="7028058" cy="541083"/>
      </dsp:txXfrm>
    </dsp:sp>
    <dsp:sp modelId="{6191ACB9-D899-4069-99EA-189BCAC13B5E}">
      <dsp:nvSpPr>
        <dsp:cNvPr id="0" name=""/>
        <dsp:cNvSpPr/>
      </dsp:nvSpPr>
      <dsp:spPr>
        <a:xfrm>
          <a:off x="0" y="27198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sz="2500" kern="1200" dirty="0" smtClean="0"/>
            <a:t>ependency Inversion </a:t>
          </a:r>
          <a:endParaRPr lang="en-US" sz="2500" kern="1200" dirty="0"/>
        </a:p>
      </dsp:txBody>
      <dsp:txXfrm>
        <a:off x="29271" y="2749108"/>
        <a:ext cx="7028058" cy="5410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45F5-B173-42CE-A4BC-37BA413EDFD2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Single Responsibility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283A-15AD-4A6D-AB85-12017455A79C}">
      <dsp:nvSpPr>
        <dsp:cNvPr id="0" name=""/>
        <dsp:cNvSpPr/>
      </dsp:nvSpPr>
      <dsp:spPr>
        <a:xfrm>
          <a:off x="0" y="401736"/>
          <a:ext cx="8229600" cy="17111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kern="1200" dirty="0"/>
        </a:p>
      </dsp:txBody>
      <dsp:txXfrm>
        <a:off x="83530" y="485266"/>
        <a:ext cx="8062540" cy="15440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01622-5B75-4ECA-932C-DFCCE6CD346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700" kern="1200" dirty="0" smtClean="0"/>
            <a:t>Open-Closed Principle (OCP)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DB68-B358-47B0-91D1-EEE423337D2E}">
      <dsp:nvSpPr>
        <dsp:cNvPr id="0" name=""/>
        <dsp:cNvSpPr/>
      </dsp:nvSpPr>
      <dsp:spPr>
        <a:xfrm rot="5400000">
          <a:off x="4986528" y="-1871472"/>
          <a:ext cx="12192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2962656" y="211916"/>
        <a:ext cx="5207428" cy="1100168"/>
      </dsp:txXfrm>
    </dsp:sp>
    <dsp:sp modelId="{A752D51E-79B6-4179-B3E9-839CC72B8D75}">
      <dsp:nvSpPr>
        <dsp:cNvPr id="0" name=""/>
        <dsp:cNvSpPr/>
      </dsp:nvSpPr>
      <dsp:spPr>
        <a:xfrm>
          <a:off x="0" y="0"/>
          <a:ext cx="2962656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"</a:t>
          </a:r>
          <a:r>
            <a:rPr lang="en-GB" sz="2400" i="1" kern="1200" dirty="0" smtClean="0"/>
            <a:t>Software Systems change during their life time</a:t>
          </a:r>
          <a:r>
            <a:rPr lang="en-US" sz="2400" kern="1200" dirty="0" smtClean="0"/>
            <a:t>"</a:t>
          </a:r>
          <a:endParaRPr lang="en-US" sz="2400" kern="1200" dirty="0"/>
        </a:p>
      </dsp:txBody>
      <dsp:txXfrm>
        <a:off x="74396" y="74396"/>
        <a:ext cx="2813864" cy="13752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417F-F43E-4B55-96EC-A9BA8D4385FD}">
      <dsp:nvSpPr>
        <dsp:cNvPr id="0" name=""/>
        <dsp:cNvSpPr/>
      </dsp:nvSpPr>
      <dsp:spPr>
        <a:xfrm rot="5400000">
          <a:off x="5252548" y="-2202696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module's behavior can be extended</a:t>
          </a:r>
          <a:endParaRPr lang="en-US" sz="1900" kern="1200"/>
        </a:p>
      </dsp:txBody>
      <dsp:txXfrm rot="-5400000">
        <a:off x="2962656" y="120740"/>
        <a:ext cx="5233400" cy="620071"/>
      </dsp:txXfrm>
    </dsp:sp>
    <dsp:sp modelId="{0A66525E-6643-4EE6-A5CF-4929B6716B3C}">
      <dsp:nvSpPr>
        <dsp:cNvPr id="0" name=""/>
        <dsp:cNvSpPr/>
      </dsp:nvSpPr>
      <dsp:spPr>
        <a:xfrm>
          <a:off x="0" y="1301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 open for extension</a:t>
          </a:r>
          <a:endParaRPr lang="en-US" sz="1900" kern="1200" dirty="0"/>
        </a:p>
      </dsp:txBody>
      <dsp:txXfrm>
        <a:off x="41930" y="43231"/>
        <a:ext cx="2878796" cy="775089"/>
      </dsp:txXfrm>
    </dsp:sp>
    <dsp:sp modelId="{CCECF785-778B-4FAF-9AB4-354222474514}">
      <dsp:nvSpPr>
        <dsp:cNvPr id="0" name=""/>
        <dsp:cNvSpPr/>
      </dsp:nvSpPr>
      <dsp:spPr>
        <a:xfrm rot="5400000">
          <a:off x="5252548" y="-1300799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source code for the module must not be changes</a:t>
          </a:r>
          <a:endParaRPr lang="en-US" sz="1900" kern="1200"/>
        </a:p>
      </dsp:txBody>
      <dsp:txXfrm rot="-5400000">
        <a:off x="2962656" y="1022637"/>
        <a:ext cx="5233400" cy="620071"/>
      </dsp:txXfrm>
    </dsp:sp>
    <dsp:sp modelId="{8036BE38-986F-4A46-9718-78750A347AA1}">
      <dsp:nvSpPr>
        <dsp:cNvPr id="0" name=""/>
        <dsp:cNvSpPr/>
      </dsp:nvSpPr>
      <dsp:spPr>
        <a:xfrm>
          <a:off x="0" y="903197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closed for modification</a:t>
          </a:r>
          <a:endParaRPr lang="en-US" sz="1900" kern="1200"/>
        </a:p>
      </dsp:txBody>
      <dsp:txXfrm>
        <a:off x="41930" y="945127"/>
        <a:ext cx="2878796" cy="775089"/>
      </dsp:txXfrm>
    </dsp:sp>
    <dsp:sp modelId="{1447B940-BA57-49D5-BA44-33729F35376B}">
      <dsp:nvSpPr>
        <dsp:cNvPr id="0" name=""/>
        <dsp:cNvSpPr/>
      </dsp:nvSpPr>
      <dsp:spPr>
        <a:xfrm rot="5400000">
          <a:off x="5252548" y="-398902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i="1" kern="1200" smtClean="0"/>
            <a:t>without</a:t>
          </a:r>
          <a:r>
            <a:rPr lang="en-US" sz="1900" i="1" kern="1200" smtClean="0"/>
            <a:t> </a:t>
          </a:r>
          <a:r>
            <a:rPr lang="en-GB" sz="1900" i="1" kern="1200" smtClean="0"/>
            <a:t>requiring them to be modified</a:t>
          </a:r>
          <a:endParaRPr lang="en-US" sz="1900" kern="1200"/>
        </a:p>
      </dsp:txBody>
      <dsp:txXfrm rot="-5400000">
        <a:off x="2962656" y="1924534"/>
        <a:ext cx="5233400" cy="620071"/>
      </dsp:txXfrm>
    </dsp:sp>
    <dsp:sp modelId="{7C28484D-EA05-4CAC-8DC7-C757DACC2CB8}">
      <dsp:nvSpPr>
        <dsp:cNvPr id="0" name=""/>
        <dsp:cNvSpPr/>
      </dsp:nvSpPr>
      <dsp:spPr>
        <a:xfrm>
          <a:off x="0" y="1805094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smtClean="0"/>
            <a:t>Modules should be</a:t>
          </a:r>
          <a:r>
            <a:rPr lang="en-US" sz="1900" i="1" kern="1200" smtClean="0"/>
            <a:t> </a:t>
          </a:r>
          <a:r>
            <a:rPr lang="en-GB" sz="1900" i="1" kern="1200" smtClean="0"/>
            <a:t>written so they can be extended </a:t>
          </a:r>
          <a:endParaRPr lang="en-US" sz="1900" kern="1200"/>
        </a:p>
      </dsp:txBody>
      <dsp:txXfrm>
        <a:off x="41930" y="1847024"/>
        <a:ext cx="2878796" cy="775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A3701-E3D1-4395-B427-4EDB9F0EE9C5}">
      <dsp:nvSpPr>
        <dsp:cNvPr id="0" name=""/>
        <dsp:cNvSpPr/>
      </dsp:nvSpPr>
      <dsp:spPr>
        <a:xfrm rot="5400000">
          <a:off x="5212080" y="-2072640"/>
          <a:ext cx="975360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Implemented by inheritance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How do we measure the quality of inheritance?</a:t>
          </a:r>
          <a:endParaRPr lang="en-US" sz="2000" kern="1200"/>
        </a:p>
      </dsp:txBody>
      <dsp:txXfrm rot="-5400000">
        <a:off x="3017521" y="169532"/>
        <a:ext cx="5316867" cy="880134"/>
      </dsp:txXfrm>
    </dsp:sp>
    <dsp:sp modelId="{184EFA5B-B97F-4A69-9E86-A3107F243E3C}">
      <dsp:nvSpPr>
        <dsp:cNvPr id="0" name=""/>
        <dsp:cNvSpPr/>
      </dsp:nvSpPr>
      <dsp:spPr>
        <a:xfrm>
          <a:off x="0" y="0"/>
          <a:ext cx="301752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key of OCP: </a:t>
          </a:r>
          <a:r>
            <a:rPr lang="en-GB" sz="2400" kern="1200" smtClean="0"/>
            <a:t>Abstraction and</a:t>
          </a:r>
          <a:r>
            <a:rPr lang="en-US" sz="2400" kern="1200" smtClean="0"/>
            <a:t> </a:t>
          </a:r>
          <a:r>
            <a:rPr lang="en-GB" sz="2400" kern="1200" smtClean="0"/>
            <a:t>Polymorphism </a:t>
          </a:r>
          <a:endParaRPr lang="en-US" sz="2400" kern="1200"/>
        </a:p>
      </dsp:txBody>
      <dsp:txXfrm>
        <a:off x="59516" y="59516"/>
        <a:ext cx="2898488" cy="11001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2D97C-842B-461B-A9B5-FA706F14EDD4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Interface Segregation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0D76-377C-4A42-B92D-A2A04BD1B78D}">
      <dsp:nvSpPr>
        <dsp:cNvPr id="0" name=""/>
        <dsp:cNvSpPr/>
      </dsp:nvSpPr>
      <dsp:spPr>
        <a:xfrm>
          <a:off x="0" y="380994"/>
          <a:ext cx="8229600" cy="24336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kern="1200" dirty="0"/>
        </a:p>
      </dsp:txBody>
      <dsp:txXfrm>
        <a:off x="118799" y="499793"/>
        <a:ext cx="7992002" cy="2196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04A0-42B3-4A36-A873-61FA464F8AC0}">
      <dsp:nvSpPr>
        <dsp:cNvPr id="0" name=""/>
        <dsp:cNvSpPr/>
      </dsp:nvSpPr>
      <dsp:spPr>
        <a:xfrm>
          <a:off x="0" y="0"/>
          <a:ext cx="8229600" cy="46031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Abstraction</a:t>
          </a:r>
          <a:endParaRPr lang="en-US" sz="2400" kern="1200" dirty="0"/>
        </a:p>
      </dsp:txBody>
      <dsp:txXfrm>
        <a:off x="22471" y="22471"/>
        <a:ext cx="8184658" cy="415371"/>
      </dsp:txXfrm>
    </dsp:sp>
    <dsp:sp modelId="{1487992B-89A9-4794-81D2-B4EBA5C17B8E}">
      <dsp:nvSpPr>
        <dsp:cNvPr id="0" name=""/>
        <dsp:cNvSpPr/>
      </dsp:nvSpPr>
      <dsp:spPr>
        <a:xfrm>
          <a:off x="0" y="609598"/>
          <a:ext cx="8229600" cy="4246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Encapsulation</a:t>
          </a:r>
          <a:endParaRPr lang="en-US" sz="4000" kern="1200" dirty="0"/>
        </a:p>
      </dsp:txBody>
      <dsp:txXfrm>
        <a:off x="20732" y="630330"/>
        <a:ext cx="8188136" cy="383235"/>
      </dsp:txXfrm>
    </dsp:sp>
    <dsp:sp modelId="{9528599A-D37C-45D1-A750-857C7057C637}">
      <dsp:nvSpPr>
        <dsp:cNvPr id="0" name=""/>
        <dsp:cNvSpPr/>
      </dsp:nvSpPr>
      <dsp:spPr>
        <a:xfrm>
          <a:off x="0" y="1142999"/>
          <a:ext cx="8229600" cy="418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Inheritance</a:t>
          </a:r>
          <a:endParaRPr lang="en-US" sz="2400" kern="1200" dirty="0"/>
        </a:p>
      </dsp:txBody>
      <dsp:txXfrm>
        <a:off x="20437" y="1163436"/>
        <a:ext cx="8188726" cy="377781"/>
      </dsp:txXfrm>
    </dsp:sp>
    <dsp:sp modelId="{A9BE62E4-8196-4906-AC4D-7C142BE3A83E}">
      <dsp:nvSpPr>
        <dsp:cNvPr id="0" name=""/>
        <dsp:cNvSpPr/>
      </dsp:nvSpPr>
      <dsp:spPr>
        <a:xfrm>
          <a:off x="0" y="1676400"/>
          <a:ext cx="8229600" cy="48716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Polymorphism</a:t>
          </a:r>
          <a:endParaRPr lang="en-US" sz="2400" kern="1200" dirty="0"/>
        </a:p>
      </dsp:txBody>
      <dsp:txXfrm>
        <a:off x="23781" y="1700181"/>
        <a:ext cx="8182038" cy="4396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25A2D-4AAD-4522-B3FA-5484F17A35D0}">
      <dsp:nvSpPr>
        <dsp:cNvPr id="0" name=""/>
        <dsp:cNvSpPr/>
      </dsp:nvSpPr>
      <dsp:spPr>
        <a:xfrm>
          <a:off x="0" y="792"/>
          <a:ext cx="8077200" cy="98901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Dependency Inversion Principle</a:t>
          </a:r>
          <a:endParaRPr lang="en-US" sz="4700" kern="1200" dirty="0"/>
        </a:p>
      </dsp:txBody>
      <dsp:txXfrm>
        <a:off x="48280" y="49072"/>
        <a:ext cx="7980640" cy="89245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3AEF5-9B59-4426-BE86-C474C915447F}">
      <dsp:nvSpPr>
        <dsp:cNvPr id="0" name=""/>
        <dsp:cNvSpPr/>
      </dsp:nvSpPr>
      <dsp:spPr>
        <a:xfrm>
          <a:off x="0" y="7852"/>
          <a:ext cx="85344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Common design patterns</a:t>
          </a:r>
          <a:endParaRPr lang="en-US" sz="4700" kern="1200" dirty="0"/>
        </a:p>
      </dsp:txBody>
      <dsp:txXfrm>
        <a:off x="55030" y="62882"/>
        <a:ext cx="84243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0EA2-3CC8-45D0-B7C6-E23A3505121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Factory pattern</a:t>
          </a:r>
          <a:endParaRPr lang="en-US" sz="4700" b="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EA35-6B4B-4FB8-A453-19828AACECBC}">
      <dsp:nvSpPr>
        <dsp:cNvPr id="0" name=""/>
        <dsp:cNvSpPr/>
      </dsp:nvSpPr>
      <dsp:spPr>
        <a:xfrm>
          <a:off x="0" y="8047"/>
          <a:ext cx="8382000" cy="13689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66824" y="74871"/>
        <a:ext cx="8248352" cy="1235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01E2-3D94-4931-BD28-5491AEDC23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 (factory Pattern)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CB15-E044-4D31-982E-2C556842B22B}">
      <dsp:nvSpPr>
        <dsp:cNvPr id="0" name=""/>
        <dsp:cNvSpPr/>
      </dsp:nvSpPr>
      <dsp:spPr>
        <a:xfrm>
          <a:off x="0" y="345"/>
          <a:ext cx="8229600" cy="102007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Abstract Factory</a:t>
          </a:r>
          <a:endParaRPr lang="en-US" sz="4700" b="0" kern="1200" dirty="0"/>
        </a:p>
      </dsp:txBody>
      <dsp:txXfrm>
        <a:off x="49796" y="50141"/>
        <a:ext cx="8130008" cy="92047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80299-E231-477E-B3B0-F25242D63C26}">
      <dsp:nvSpPr>
        <dsp:cNvPr id="0" name=""/>
        <dsp:cNvSpPr/>
      </dsp:nvSpPr>
      <dsp:spPr>
        <a:xfrm>
          <a:off x="0" y="115499"/>
          <a:ext cx="82296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 an interface for creating families of related or dependent Objects without specifying their concrete classes.</a:t>
          </a:r>
          <a:endParaRPr lang="en-US" sz="2400" kern="1200" dirty="0"/>
        </a:p>
      </dsp:txBody>
      <dsp:txXfrm>
        <a:off x="59399" y="174898"/>
        <a:ext cx="8110802" cy="10980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E80F-816E-4357-AC6E-3D7C56D8D58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Code(Abstract factory)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IShape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C13D-DD7B-430E-8450-DBB9D643FE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Aggregation(Has a relationship)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AB7EB-5A5B-4757-9F13-A3AE13049231}">
      <dsp:nvSpPr>
        <dsp:cNvPr id="0" name=""/>
        <dsp:cNvSpPr/>
      </dsp:nvSpPr>
      <dsp:spPr>
        <a:xfrm>
          <a:off x="0" y="439"/>
          <a:ext cx="83820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Composition (Has a relationship)</a:t>
          </a:r>
          <a:endParaRPr lang="en-US" sz="4700" kern="1200" dirty="0"/>
        </a:p>
      </dsp:txBody>
      <dsp:txXfrm>
        <a:off x="55754" y="56193"/>
        <a:ext cx="8270492" cy="1030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1667-3265-45A2-A753-2C6AB584597C}">
      <dsp:nvSpPr>
        <dsp:cNvPr id="0" name=""/>
        <dsp:cNvSpPr/>
      </dsp:nvSpPr>
      <dsp:spPr>
        <a:xfrm>
          <a:off x="0" y="815"/>
          <a:ext cx="8229600" cy="150089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When to use interface and when to use abstract class?</a:t>
          </a:r>
          <a:endParaRPr lang="en-US" sz="4700" kern="1200" dirty="0"/>
        </a:p>
      </dsp:txBody>
      <dsp:txXfrm>
        <a:off x="73267" y="74082"/>
        <a:ext cx="8083066" cy="135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OOPS?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533400" y="2057400"/>
            <a:ext cx="8077200" cy="3429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Every thing in world is object which has attributes and action for their identity (Physical or behavioral).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Package" r:id="rId8" imgW="1414914" imgH="481263" progId="Package">
                  <p:embed/>
                </p:oleObj>
              </mc:Choice>
              <mc:Fallback>
                <p:oleObj name="Package" r:id="rId8" imgW="1414914" imgH="481263" progId="Package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409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Package" r:id="rId8" imgW="1164657" imgH="481263" progId="Package">
                  <p:embed/>
                </p:oleObj>
              </mc:Choice>
              <mc:Fallback>
                <p:oleObj name="Package" r:id="rId8" imgW="1164657" imgH="481263" progId="Package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700338"/>
                        <a:ext cx="1162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02924" y="3471930"/>
            <a:ext cx="5562600" cy="1557270"/>
          </a:xfrm>
          <a:prstGeom prst="wedgeRectCallout">
            <a:avLst>
              <a:gd name="adj1" fmla="val -60914"/>
              <a:gd name="adj2" fmla="val -436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/>
              <a:t>Polymorphism </a:t>
            </a:r>
            <a:r>
              <a:rPr lang="en-US" sz="2000" dirty="0"/>
              <a:t>(from the Greek meaning "having </a:t>
            </a:r>
            <a:r>
              <a:rPr lang="en-US" dirty="0"/>
              <a:t>multiple</a:t>
            </a:r>
            <a:r>
              <a:rPr lang="en-US" sz="2000" dirty="0"/>
              <a:t>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849477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Up Arrow 10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0546948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139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Up Arrow 12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5022760" y="2502794"/>
            <a:ext cx="3124200" cy="914400"/>
          </a:xfrm>
          <a:prstGeom prst="wedgeRectCallout">
            <a:avLst>
              <a:gd name="adj1" fmla="val -94622"/>
              <a:gd name="adj2" fmla="val 6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77854245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93879" y="2971801"/>
            <a:ext cx="8251850" cy="2590800"/>
          </a:xfrm>
          <a:prstGeom prst="wedgeRectCallout">
            <a:avLst>
              <a:gd name="adj1" fmla="val -41801"/>
              <a:gd name="adj2" fmla="val -1236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Aggregation is a special case of association. A directional association between objects. When an object ‘has-a’ another object, then you have got an aggregation between them. Direction between them specified which object contains the other object. Aggregation is also called a “Has-a”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2110361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96072" y="3048000"/>
            <a:ext cx="7662128" cy="2514600"/>
          </a:xfrm>
          <a:prstGeom prst="wedgeRectCallout">
            <a:avLst>
              <a:gd name="adj1" fmla="val -38821"/>
              <a:gd name="adj2" fmla="val -12569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Composition is a special case of aggregation. In a more specific manner, a restricted aggregation is called composition. When an object contains the other object, if the contained object cannot exist without the existence of container object, then it is called composition.</a:t>
            </a:r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820982"/>
              </p:ext>
            </p:extLst>
          </p:nvPr>
        </p:nvGraphicFramePr>
        <p:xfrm>
          <a:off x="3810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7149291"/>
              </p:ext>
            </p:extLst>
          </p:nvPr>
        </p:nvGraphicFramePr>
        <p:xfrm>
          <a:off x="609600" y="13716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743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</vt:lpstr>
      <vt:lpstr>What is OOPS?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below design Closed for modification?</vt:lpstr>
      <vt:lpstr> Liskov Substitution Principle (LSP)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 Parvez</cp:lastModifiedBy>
  <cp:revision>185</cp:revision>
  <dcterms:created xsi:type="dcterms:W3CDTF">2015-09-14T07:24:46Z</dcterms:created>
  <dcterms:modified xsi:type="dcterms:W3CDTF">2015-09-16T13:32:08Z</dcterms:modified>
</cp:coreProperties>
</file>