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81" r:id="rId4"/>
    <p:sldId id="282" r:id="rId5"/>
    <p:sldId id="272" r:id="rId6"/>
    <p:sldId id="276" r:id="rId7"/>
    <p:sldId id="268" r:id="rId8"/>
    <p:sldId id="267" r:id="rId9"/>
    <p:sldId id="264" r:id="rId10"/>
    <p:sldId id="256" r:id="rId11"/>
    <p:sldId id="258" r:id="rId12"/>
    <p:sldId id="259" r:id="rId13"/>
    <p:sldId id="260" r:id="rId14"/>
    <p:sldId id="261" r:id="rId15"/>
    <p:sldId id="262" r:id="rId16"/>
    <p:sldId id="270" r:id="rId17"/>
    <p:sldId id="274" r:id="rId18"/>
    <p:sldId id="273" r:id="rId19"/>
    <p:sldId id="271"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C388B-1554-4A4F-87BD-B415B124024B}">
          <p14:sldIdLst>
            <p14:sldId id="263"/>
            <p14:sldId id="266"/>
            <p14:sldId id="281"/>
            <p14:sldId id="282"/>
            <p14:sldId id="272"/>
            <p14:sldId id="276"/>
            <p14:sldId id="268"/>
            <p14:sldId id="267"/>
          </p14:sldIdLst>
        </p14:section>
        <p14:section name="Untitled Section" id="{3F27FBA2-B25B-4849-AB9F-33F011468350}">
          <p14:sldIdLst>
            <p14:sldId id="264"/>
            <p14:sldId id="256"/>
            <p14:sldId id="258"/>
            <p14:sldId id="259"/>
            <p14:sldId id="260"/>
            <p14:sldId id="261"/>
            <p14:sldId id="262"/>
            <p14:sldId id="270"/>
            <p14:sldId id="274"/>
            <p14:sldId id="273"/>
            <p14:sldId id="27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6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BD80E-14A5-436D-A141-ED4025473E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7971CA-5297-4E4F-A194-F8F613A61D2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What are four pillars of OOP?</a:t>
          </a:r>
          <a:endParaRPr lang="en-US" sz="4700" dirty="0"/>
        </a:p>
      </dgm:t>
    </dgm:pt>
    <dgm:pt modelId="{4BCF5C50-D379-4A41-A173-AFFD8F1AF21A}" type="parTrans" cxnId="{99E3CFBB-E1EC-493D-AD77-7983E985E143}">
      <dgm:prSet/>
      <dgm:spPr/>
      <dgm:t>
        <a:bodyPr/>
        <a:lstStyle/>
        <a:p>
          <a:endParaRPr lang="en-US"/>
        </a:p>
      </dgm:t>
    </dgm:pt>
    <dgm:pt modelId="{ACA1DEA0-82D0-4AB6-9258-B4E02AFE1088}" type="sibTrans" cxnId="{99E3CFBB-E1EC-493D-AD77-7983E985E143}">
      <dgm:prSet/>
      <dgm:spPr/>
      <dgm:t>
        <a:bodyPr/>
        <a:lstStyle/>
        <a:p>
          <a:endParaRPr lang="en-US"/>
        </a:p>
      </dgm:t>
    </dgm:pt>
    <dgm:pt modelId="{76D6177E-3607-4D89-9FEE-4A9ED882CAC8}" type="pres">
      <dgm:prSet presAssocID="{EACBD80E-14A5-436D-A141-ED4025473ED3}" presName="linear" presStyleCnt="0">
        <dgm:presLayoutVars>
          <dgm:animLvl val="lvl"/>
          <dgm:resizeHandles val="exact"/>
        </dgm:presLayoutVars>
      </dgm:prSet>
      <dgm:spPr/>
      <dgm:t>
        <a:bodyPr/>
        <a:lstStyle/>
        <a:p>
          <a:endParaRPr lang="en-US"/>
        </a:p>
      </dgm:t>
    </dgm:pt>
    <dgm:pt modelId="{23E97428-96CE-4D98-B711-C63DFF45FB18}" type="pres">
      <dgm:prSet presAssocID="{6F7971CA-5297-4E4F-A194-F8F613A61D26}" presName="parentText" presStyleLbl="node1" presStyleIdx="0" presStyleCnt="1" custLinFactNeighborX="17593" custLinFactNeighborY="2583">
        <dgm:presLayoutVars>
          <dgm:chMax val="0"/>
          <dgm:bulletEnabled val="1"/>
        </dgm:presLayoutVars>
      </dgm:prSet>
      <dgm:spPr/>
      <dgm:t>
        <a:bodyPr/>
        <a:lstStyle/>
        <a:p>
          <a:endParaRPr lang="en-US"/>
        </a:p>
      </dgm:t>
    </dgm:pt>
  </dgm:ptLst>
  <dgm:cxnLst>
    <dgm:cxn modelId="{31E43876-572D-47E1-9BA6-72D02C0D0A3E}" type="presOf" srcId="{EACBD80E-14A5-436D-A141-ED4025473ED3}" destId="{76D6177E-3607-4D89-9FEE-4A9ED882CAC8}" srcOrd="0" destOrd="0" presId="urn:microsoft.com/office/officeart/2005/8/layout/vList2"/>
    <dgm:cxn modelId="{99E3CFBB-E1EC-493D-AD77-7983E985E143}" srcId="{EACBD80E-14A5-436D-A141-ED4025473ED3}" destId="{6F7971CA-5297-4E4F-A194-F8F613A61D26}" srcOrd="0" destOrd="0" parTransId="{4BCF5C50-D379-4A41-A173-AFFD8F1AF21A}" sibTransId="{ACA1DEA0-82D0-4AB6-9258-B4E02AFE1088}"/>
    <dgm:cxn modelId="{BE5587BF-6EB3-4DA1-AB1B-ADFEDA6870FA}" type="presOf" srcId="{6F7971CA-5297-4E4F-A194-F8F613A61D26}" destId="{23E97428-96CE-4D98-B711-C63DFF45FB18}" srcOrd="0" destOrd="0" presId="urn:microsoft.com/office/officeart/2005/8/layout/vList2"/>
    <dgm:cxn modelId="{879B92C0-44DE-4BD2-8894-542714DC5557}" type="presParOf" srcId="{76D6177E-3607-4D89-9FEE-4A9ED882CAC8}" destId="{23E97428-96CE-4D98-B711-C63DFF45FB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00FC32-BD9B-4680-8A27-DAF3A213C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FE2607-D3D2-4D32-8FD8-94D693656FC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Design Principle</a:t>
          </a:r>
          <a:endParaRPr lang="en-US" sz="4700" dirty="0"/>
        </a:p>
      </dgm:t>
    </dgm:pt>
    <dgm:pt modelId="{B850170F-A9AE-4134-9AB3-9DAE66621BAE}" type="parTrans" cxnId="{D115437D-0158-4ADE-B9B0-73EECCABFA4A}">
      <dgm:prSet/>
      <dgm:spPr/>
      <dgm:t>
        <a:bodyPr/>
        <a:lstStyle/>
        <a:p>
          <a:endParaRPr lang="en-US"/>
        </a:p>
      </dgm:t>
    </dgm:pt>
    <dgm:pt modelId="{F417D92E-74D3-4FA8-A964-C8E9CF823F7D}" type="sibTrans" cxnId="{D115437D-0158-4ADE-B9B0-73EECCABFA4A}">
      <dgm:prSet/>
      <dgm:spPr/>
      <dgm:t>
        <a:bodyPr/>
        <a:lstStyle/>
        <a:p>
          <a:endParaRPr lang="en-US"/>
        </a:p>
      </dgm:t>
    </dgm:pt>
    <dgm:pt modelId="{8FBCC512-FD1E-4978-BD0A-20398B143D0A}" type="pres">
      <dgm:prSet presAssocID="{E500FC32-BD9B-4680-8A27-DAF3A213C199}" presName="linear" presStyleCnt="0">
        <dgm:presLayoutVars>
          <dgm:animLvl val="lvl"/>
          <dgm:resizeHandles val="exact"/>
        </dgm:presLayoutVars>
      </dgm:prSet>
      <dgm:spPr/>
      <dgm:t>
        <a:bodyPr/>
        <a:lstStyle/>
        <a:p>
          <a:endParaRPr lang="en-US"/>
        </a:p>
      </dgm:t>
    </dgm:pt>
    <dgm:pt modelId="{FE3A63A5-C836-49A5-B02B-0B8E05FCCBD5}" type="pres">
      <dgm:prSet presAssocID="{58FE2607-D3D2-4D32-8FD8-94D693656FC6}" presName="parentText" presStyleLbl="node1" presStyleIdx="0" presStyleCnt="1" custLinFactNeighborX="-980" custLinFactNeighborY="-43">
        <dgm:presLayoutVars>
          <dgm:chMax val="0"/>
          <dgm:bulletEnabled val="1"/>
        </dgm:presLayoutVars>
      </dgm:prSet>
      <dgm:spPr/>
      <dgm:t>
        <a:bodyPr/>
        <a:lstStyle/>
        <a:p>
          <a:endParaRPr lang="en-US"/>
        </a:p>
      </dgm:t>
    </dgm:pt>
  </dgm:ptLst>
  <dgm:cxnLst>
    <dgm:cxn modelId="{D115437D-0158-4ADE-B9B0-73EECCABFA4A}" srcId="{E500FC32-BD9B-4680-8A27-DAF3A213C199}" destId="{58FE2607-D3D2-4D32-8FD8-94D693656FC6}" srcOrd="0" destOrd="0" parTransId="{B850170F-A9AE-4134-9AB3-9DAE66621BAE}" sibTransId="{F417D92E-74D3-4FA8-A964-C8E9CF823F7D}"/>
    <dgm:cxn modelId="{7E73751F-C174-4B36-82F8-1ECE3FE13FEC}" type="presOf" srcId="{58FE2607-D3D2-4D32-8FD8-94D693656FC6}" destId="{FE3A63A5-C836-49A5-B02B-0B8E05FCCBD5}" srcOrd="0" destOrd="0" presId="urn:microsoft.com/office/officeart/2005/8/layout/vList2"/>
    <dgm:cxn modelId="{AF78CC62-3CC7-46FF-8431-EA2DC469CE8F}" type="presOf" srcId="{E500FC32-BD9B-4680-8A27-DAF3A213C199}" destId="{8FBCC512-FD1E-4978-BD0A-20398B143D0A}" srcOrd="0" destOrd="0" presId="urn:microsoft.com/office/officeart/2005/8/layout/vList2"/>
    <dgm:cxn modelId="{A4895869-9ED5-4BF6-8881-20D9D1CAB759}" type="presParOf" srcId="{8FBCC512-FD1E-4978-BD0A-20398B143D0A}" destId="{FE3A63A5-C836-49A5-B02B-0B8E05FCCB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9CBBEE-D340-4FE4-A9B4-0D02BB2A95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9FA7B2-4767-4294-9032-5168306F43A1}">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accent6">
                  <a:lumMod val="75000"/>
                </a:schemeClr>
              </a:solidFill>
            </a:rPr>
            <a:t>S</a:t>
          </a:r>
          <a:r>
            <a:rPr lang="en-US" dirty="0" smtClean="0"/>
            <a:t>ingle Responsibility </a:t>
          </a:r>
          <a:endParaRPr lang="en-US" dirty="0"/>
        </a:p>
      </dgm:t>
    </dgm:pt>
    <dgm:pt modelId="{EE119320-5D1F-474F-BC74-3091C0BD34C8}" type="parTrans" cxnId="{403F8946-B129-4240-9BA1-6B16BC017810}">
      <dgm:prSet/>
      <dgm:spPr/>
      <dgm:t>
        <a:bodyPr/>
        <a:lstStyle/>
        <a:p>
          <a:endParaRPr lang="en-US"/>
        </a:p>
      </dgm:t>
    </dgm:pt>
    <dgm:pt modelId="{81A636E2-ABEF-457C-86AA-B5B6A02DD73A}" type="sibTrans" cxnId="{403F8946-B129-4240-9BA1-6B16BC017810}">
      <dgm:prSet/>
      <dgm:spPr/>
      <dgm:t>
        <a:bodyPr/>
        <a:lstStyle/>
        <a:p>
          <a:endParaRPr lang="en-US"/>
        </a:p>
      </dgm:t>
    </dgm:pt>
    <dgm:pt modelId="{038F9CBB-8D8F-4685-A1E3-CE3CAD28858C}">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accent6">
                  <a:lumMod val="75000"/>
                </a:schemeClr>
              </a:solidFill>
            </a:rPr>
            <a:t>O</a:t>
          </a:r>
          <a:r>
            <a:rPr lang="en-US" dirty="0" smtClean="0"/>
            <a:t>pen-Closed </a:t>
          </a:r>
          <a:endParaRPr lang="en-US" dirty="0"/>
        </a:p>
      </dgm:t>
    </dgm:pt>
    <dgm:pt modelId="{552AD545-715B-4B41-BAF6-B443334D066A}" type="parTrans" cxnId="{CEC685F9-5D65-4E7C-B2B3-E6234DEC7C1C}">
      <dgm:prSet/>
      <dgm:spPr/>
      <dgm:t>
        <a:bodyPr/>
        <a:lstStyle/>
        <a:p>
          <a:endParaRPr lang="en-US"/>
        </a:p>
      </dgm:t>
    </dgm:pt>
    <dgm:pt modelId="{3BDCF0F0-BE40-44E0-A6C6-F23CBB9D741E}" type="sibTrans" cxnId="{CEC685F9-5D65-4E7C-B2B3-E6234DEC7C1C}">
      <dgm:prSet/>
      <dgm:spPr/>
      <dgm:t>
        <a:bodyPr/>
        <a:lstStyle/>
        <a:p>
          <a:endParaRPr lang="en-US"/>
        </a:p>
      </dgm:t>
    </dgm:pt>
    <dgm:pt modelId="{AE8EBE1F-39C5-4787-B6D2-52BDEEF1C33D}">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accent6">
                  <a:lumMod val="75000"/>
                </a:schemeClr>
              </a:solidFill>
            </a:rPr>
            <a:t>L</a:t>
          </a:r>
          <a:r>
            <a:rPr lang="en-US" dirty="0" smtClean="0"/>
            <a:t>iskov Substitution </a:t>
          </a:r>
          <a:endParaRPr lang="en-US" dirty="0"/>
        </a:p>
      </dgm:t>
    </dgm:pt>
    <dgm:pt modelId="{C1AF3983-8BB2-4EC5-8535-FE3521A538E0}" type="parTrans" cxnId="{010B6D86-A91C-49E7-9B54-1539AA61B13F}">
      <dgm:prSet/>
      <dgm:spPr/>
      <dgm:t>
        <a:bodyPr/>
        <a:lstStyle/>
        <a:p>
          <a:endParaRPr lang="en-US"/>
        </a:p>
      </dgm:t>
    </dgm:pt>
    <dgm:pt modelId="{03E0164A-0E87-4639-99F9-DF3BC0048AED}" type="sibTrans" cxnId="{010B6D86-A91C-49E7-9B54-1539AA61B13F}">
      <dgm:prSet/>
      <dgm:spPr/>
      <dgm:t>
        <a:bodyPr/>
        <a:lstStyle/>
        <a:p>
          <a:endParaRPr lang="en-US"/>
        </a:p>
      </dgm:t>
    </dgm:pt>
    <dgm:pt modelId="{874B72B4-4B96-4685-8EC6-51F9D4C7B420}">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accent6">
                  <a:lumMod val="75000"/>
                </a:schemeClr>
              </a:solidFill>
            </a:rPr>
            <a:t>I</a:t>
          </a:r>
          <a:r>
            <a:rPr lang="en-US" dirty="0" smtClean="0"/>
            <a:t>nterface Segregation </a:t>
          </a:r>
          <a:endParaRPr lang="en-US" dirty="0"/>
        </a:p>
      </dgm:t>
    </dgm:pt>
    <dgm:pt modelId="{AC017C2A-E27D-4D32-98CA-64B5752697E0}" type="parTrans" cxnId="{3E94EFDC-6C66-48E0-A038-BB7C83814141}">
      <dgm:prSet/>
      <dgm:spPr/>
      <dgm:t>
        <a:bodyPr/>
        <a:lstStyle/>
        <a:p>
          <a:endParaRPr lang="en-US"/>
        </a:p>
      </dgm:t>
    </dgm:pt>
    <dgm:pt modelId="{0236F897-67A9-4673-8217-2E549EE757FE}" type="sibTrans" cxnId="{3E94EFDC-6C66-48E0-A038-BB7C83814141}">
      <dgm:prSet/>
      <dgm:spPr/>
      <dgm:t>
        <a:bodyPr/>
        <a:lstStyle/>
        <a:p>
          <a:endParaRPr lang="en-US"/>
        </a:p>
      </dgm:t>
    </dgm:pt>
    <dgm:pt modelId="{CE8D8666-3067-462C-9A13-899DC6D7EDF7}">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accent6">
                  <a:lumMod val="75000"/>
                </a:schemeClr>
              </a:solidFill>
            </a:rPr>
            <a:t>D</a:t>
          </a:r>
          <a:r>
            <a:rPr lang="en-US" dirty="0" smtClean="0"/>
            <a:t>ependency Inversion </a:t>
          </a:r>
          <a:endParaRPr lang="en-US" dirty="0"/>
        </a:p>
      </dgm:t>
    </dgm:pt>
    <dgm:pt modelId="{EB5125E3-AEBC-4770-B987-CE64A6277583}" type="parTrans" cxnId="{BDE46AA4-1E23-4BA5-B2FA-A52EF24BF77D}">
      <dgm:prSet/>
      <dgm:spPr/>
      <dgm:t>
        <a:bodyPr/>
        <a:lstStyle/>
        <a:p>
          <a:endParaRPr lang="en-US"/>
        </a:p>
      </dgm:t>
    </dgm:pt>
    <dgm:pt modelId="{265ABD8C-0837-4E19-9A69-4B1F553DC293}" type="sibTrans" cxnId="{BDE46AA4-1E23-4BA5-B2FA-A52EF24BF77D}">
      <dgm:prSet/>
      <dgm:spPr/>
      <dgm:t>
        <a:bodyPr/>
        <a:lstStyle/>
        <a:p>
          <a:endParaRPr lang="en-US"/>
        </a:p>
      </dgm:t>
    </dgm:pt>
    <dgm:pt modelId="{040CAE07-70D2-4BCF-869D-CA0B893D5C1E}" type="pres">
      <dgm:prSet presAssocID="{299CBBEE-D340-4FE4-A9B4-0D02BB2A953E}" presName="linear" presStyleCnt="0">
        <dgm:presLayoutVars>
          <dgm:animLvl val="lvl"/>
          <dgm:resizeHandles val="exact"/>
        </dgm:presLayoutVars>
      </dgm:prSet>
      <dgm:spPr/>
    </dgm:pt>
    <dgm:pt modelId="{E05D9034-C0CD-439A-AA86-48003996879B}" type="pres">
      <dgm:prSet presAssocID="{869FA7B2-4767-4294-9032-5168306F43A1}" presName="parentText" presStyleLbl="node1" presStyleIdx="0" presStyleCnt="5">
        <dgm:presLayoutVars>
          <dgm:chMax val="0"/>
          <dgm:bulletEnabled val="1"/>
        </dgm:presLayoutVars>
      </dgm:prSet>
      <dgm:spPr/>
    </dgm:pt>
    <dgm:pt modelId="{D3CAC133-5BEA-4079-B985-F9149C19AB40}" type="pres">
      <dgm:prSet presAssocID="{81A636E2-ABEF-457C-86AA-B5B6A02DD73A}" presName="spacer" presStyleCnt="0"/>
      <dgm:spPr/>
    </dgm:pt>
    <dgm:pt modelId="{24C6913C-BE3A-4746-A6C2-1696C4A089F3}" type="pres">
      <dgm:prSet presAssocID="{038F9CBB-8D8F-4685-A1E3-CE3CAD28858C}" presName="parentText" presStyleLbl="node1" presStyleIdx="1" presStyleCnt="5">
        <dgm:presLayoutVars>
          <dgm:chMax val="0"/>
          <dgm:bulletEnabled val="1"/>
        </dgm:presLayoutVars>
      </dgm:prSet>
      <dgm:spPr/>
    </dgm:pt>
    <dgm:pt modelId="{A6F28A07-878A-4D08-8D14-6A0FEAB76E97}" type="pres">
      <dgm:prSet presAssocID="{3BDCF0F0-BE40-44E0-A6C6-F23CBB9D741E}" presName="spacer" presStyleCnt="0"/>
      <dgm:spPr/>
    </dgm:pt>
    <dgm:pt modelId="{DC153C77-BB85-4FE4-9CE2-D5465C65FE47}" type="pres">
      <dgm:prSet presAssocID="{AE8EBE1F-39C5-4787-B6D2-52BDEEF1C33D}" presName="parentText" presStyleLbl="node1" presStyleIdx="2" presStyleCnt="5">
        <dgm:presLayoutVars>
          <dgm:chMax val="0"/>
          <dgm:bulletEnabled val="1"/>
        </dgm:presLayoutVars>
      </dgm:prSet>
      <dgm:spPr/>
    </dgm:pt>
    <dgm:pt modelId="{7E853D8B-B9F6-4293-B804-DBD31307046E}" type="pres">
      <dgm:prSet presAssocID="{03E0164A-0E87-4639-99F9-DF3BC0048AED}" presName="spacer" presStyleCnt="0"/>
      <dgm:spPr/>
    </dgm:pt>
    <dgm:pt modelId="{DB5A1508-6EB0-4B46-BD7B-5EA1D2D8FB95}" type="pres">
      <dgm:prSet presAssocID="{874B72B4-4B96-4685-8EC6-51F9D4C7B420}" presName="parentText" presStyleLbl="node1" presStyleIdx="3" presStyleCnt="5">
        <dgm:presLayoutVars>
          <dgm:chMax val="0"/>
          <dgm:bulletEnabled val="1"/>
        </dgm:presLayoutVars>
      </dgm:prSet>
      <dgm:spPr/>
    </dgm:pt>
    <dgm:pt modelId="{F5D10849-F9B8-4EF4-B9B5-A1B1F90C9FA7}" type="pres">
      <dgm:prSet presAssocID="{0236F897-67A9-4673-8217-2E549EE757FE}" presName="spacer" presStyleCnt="0"/>
      <dgm:spPr/>
    </dgm:pt>
    <dgm:pt modelId="{6191ACB9-D899-4069-99EA-189BCAC13B5E}" type="pres">
      <dgm:prSet presAssocID="{CE8D8666-3067-462C-9A13-899DC6D7EDF7}" presName="parentText" presStyleLbl="node1" presStyleIdx="4" presStyleCnt="5">
        <dgm:presLayoutVars>
          <dgm:chMax val="0"/>
          <dgm:bulletEnabled val="1"/>
        </dgm:presLayoutVars>
      </dgm:prSet>
      <dgm:spPr/>
    </dgm:pt>
  </dgm:ptLst>
  <dgm:cxnLst>
    <dgm:cxn modelId="{010B6D86-A91C-49E7-9B54-1539AA61B13F}" srcId="{299CBBEE-D340-4FE4-A9B4-0D02BB2A953E}" destId="{AE8EBE1F-39C5-4787-B6D2-52BDEEF1C33D}" srcOrd="2" destOrd="0" parTransId="{C1AF3983-8BB2-4EC5-8535-FE3521A538E0}" sibTransId="{03E0164A-0E87-4639-99F9-DF3BC0048AED}"/>
    <dgm:cxn modelId="{403F8946-B129-4240-9BA1-6B16BC017810}" srcId="{299CBBEE-D340-4FE4-A9B4-0D02BB2A953E}" destId="{869FA7B2-4767-4294-9032-5168306F43A1}" srcOrd="0" destOrd="0" parTransId="{EE119320-5D1F-474F-BC74-3091C0BD34C8}" sibTransId="{81A636E2-ABEF-457C-86AA-B5B6A02DD73A}"/>
    <dgm:cxn modelId="{BDE46AA4-1E23-4BA5-B2FA-A52EF24BF77D}" srcId="{299CBBEE-D340-4FE4-A9B4-0D02BB2A953E}" destId="{CE8D8666-3067-462C-9A13-899DC6D7EDF7}" srcOrd="4" destOrd="0" parTransId="{EB5125E3-AEBC-4770-B987-CE64A6277583}" sibTransId="{265ABD8C-0837-4E19-9A69-4B1F553DC293}"/>
    <dgm:cxn modelId="{CEC685F9-5D65-4E7C-B2B3-E6234DEC7C1C}" srcId="{299CBBEE-D340-4FE4-A9B4-0D02BB2A953E}" destId="{038F9CBB-8D8F-4685-A1E3-CE3CAD28858C}" srcOrd="1" destOrd="0" parTransId="{552AD545-715B-4B41-BAF6-B443334D066A}" sibTransId="{3BDCF0F0-BE40-44E0-A6C6-F23CBB9D741E}"/>
    <dgm:cxn modelId="{3E130D2F-5A24-4DE4-9FC4-DFA9E272FE43}" type="presOf" srcId="{AE8EBE1F-39C5-4787-B6D2-52BDEEF1C33D}" destId="{DC153C77-BB85-4FE4-9CE2-D5465C65FE47}" srcOrd="0" destOrd="0" presId="urn:microsoft.com/office/officeart/2005/8/layout/vList2"/>
    <dgm:cxn modelId="{9083B1AA-E4F1-484A-BCB7-3CCF220A466E}" type="presOf" srcId="{CE8D8666-3067-462C-9A13-899DC6D7EDF7}" destId="{6191ACB9-D899-4069-99EA-189BCAC13B5E}" srcOrd="0" destOrd="0" presId="urn:microsoft.com/office/officeart/2005/8/layout/vList2"/>
    <dgm:cxn modelId="{3E8E1A72-DF7F-4AF1-813C-C2F935786DA8}" type="presOf" srcId="{869FA7B2-4767-4294-9032-5168306F43A1}" destId="{E05D9034-C0CD-439A-AA86-48003996879B}" srcOrd="0" destOrd="0" presId="urn:microsoft.com/office/officeart/2005/8/layout/vList2"/>
    <dgm:cxn modelId="{C9DAA21E-A066-4939-91F9-670E407D875C}" type="presOf" srcId="{038F9CBB-8D8F-4685-A1E3-CE3CAD28858C}" destId="{24C6913C-BE3A-4746-A6C2-1696C4A089F3}" srcOrd="0" destOrd="0" presId="urn:microsoft.com/office/officeart/2005/8/layout/vList2"/>
    <dgm:cxn modelId="{21AE69E9-C278-497F-B6CD-40BE74DB27B1}" type="presOf" srcId="{299CBBEE-D340-4FE4-A9B4-0D02BB2A953E}" destId="{040CAE07-70D2-4BCF-869D-CA0B893D5C1E}" srcOrd="0" destOrd="0" presId="urn:microsoft.com/office/officeart/2005/8/layout/vList2"/>
    <dgm:cxn modelId="{3E94EFDC-6C66-48E0-A038-BB7C83814141}" srcId="{299CBBEE-D340-4FE4-A9B4-0D02BB2A953E}" destId="{874B72B4-4B96-4685-8EC6-51F9D4C7B420}" srcOrd="3" destOrd="0" parTransId="{AC017C2A-E27D-4D32-98CA-64B5752697E0}" sibTransId="{0236F897-67A9-4673-8217-2E549EE757FE}"/>
    <dgm:cxn modelId="{DE8F4DA7-7C51-4309-A4AC-D27D56EDFEA3}" type="presOf" srcId="{874B72B4-4B96-4685-8EC6-51F9D4C7B420}" destId="{DB5A1508-6EB0-4B46-BD7B-5EA1D2D8FB95}" srcOrd="0" destOrd="0" presId="urn:microsoft.com/office/officeart/2005/8/layout/vList2"/>
    <dgm:cxn modelId="{C297A2EA-7DFC-4695-9FC1-903B5182E5C5}" type="presParOf" srcId="{040CAE07-70D2-4BCF-869D-CA0B893D5C1E}" destId="{E05D9034-C0CD-439A-AA86-48003996879B}" srcOrd="0" destOrd="0" presId="urn:microsoft.com/office/officeart/2005/8/layout/vList2"/>
    <dgm:cxn modelId="{222EDF8F-B9CF-41C3-BFFD-81A0A35E1ABE}" type="presParOf" srcId="{040CAE07-70D2-4BCF-869D-CA0B893D5C1E}" destId="{D3CAC133-5BEA-4079-B985-F9149C19AB40}" srcOrd="1" destOrd="0" presId="urn:microsoft.com/office/officeart/2005/8/layout/vList2"/>
    <dgm:cxn modelId="{65CB5921-082A-4E2C-80B9-35A7D3AB6FA5}" type="presParOf" srcId="{040CAE07-70D2-4BCF-869D-CA0B893D5C1E}" destId="{24C6913C-BE3A-4746-A6C2-1696C4A089F3}" srcOrd="2" destOrd="0" presId="urn:microsoft.com/office/officeart/2005/8/layout/vList2"/>
    <dgm:cxn modelId="{66BF7697-E566-45FC-8CCD-19EC0D5C0178}" type="presParOf" srcId="{040CAE07-70D2-4BCF-869D-CA0B893D5C1E}" destId="{A6F28A07-878A-4D08-8D14-6A0FEAB76E97}" srcOrd="3" destOrd="0" presId="urn:microsoft.com/office/officeart/2005/8/layout/vList2"/>
    <dgm:cxn modelId="{6DA93FF5-6CEA-422E-A87C-9449A1333A75}" type="presParOf" srcId="{040CAE07-70D2-4BCF-869D-CA0B893D5C1E}" destId="{DC153C77-BB85-4FE4-9CE2-D5465C65FE47}" srcOrd="4" destOrd="0" presId="urn:microsoft.com/office/officeart/2005/8/layout/vList2"/>
    <dgm:cxn modelId="{74C36DC0-6C46-410A-B6A0-5BB68877289B}" type="presParOf" srcId="{040CAE07-70D2-4BCF-869D-CA0B893D5C1E}" destId="{7E853D8B-B9F6-4293-B804-DBD31307046E}" srcOrd="5" destOrd="0" presId="urn:microsoft.com/office/officeart/2005/8/layout/vList2"/>
    <dgm:cxn modelId="{DA2D89D4-3F37-4584-88F4-F863FC3A4FD2}" type="presParOf" srcId="{040CAE07-70D2-4BCF-869D-CA0B893D5C1E}" destId="{DB5A1508-6EB0-4B46-BD7B-5EA1D2D8FB95}" srcOrd="6" destOrd="0" presId="urn:microsoft.com/office/officeart/2005/8/layout/vList2"/>
    <dgm:cxn modelId="{370DE79F-A6D9-4C95-887B-BF8A32A38991}" type="presParOf" srcId="{040CAE07-70D2-4BCF-869D-CA0B893D5C1E}" destId="{F5D10849-F9B8-4EF4-B9B5-A1B1F90C9FA7}" srcOrd="7" destOrd="0" presId="urn:microsoft.com/office/officeart/2005/8/layout/vList2"/>
    <dgm:cxn modelId="{ED1CFCFA-8CC1-42C9-8835-E59F92363146}" type="presParOf" srcId="{040CAE07-70D2-4BCF-869D-CA0B893D5C1E}" destId="{6191ACB9-D899-4069-99EA-189BCAC13B5E}"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6DB880B-47E7-4B61-AC7A-B59D04CBFB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7A59D-A208-445E-8FE5-F859F63E027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altLang="en-US" dirty="0" smtClean="0"/>
            <a:t>Open-Closed Principle (OCP)</a:t>
          </a:r>
          <a:endParaRPr lang="en-US" dirty="0"/>
        </a:p>
      </dgm:t>
    </dgm:pt>
    <dgm:pt modelId="{2B0D7C9A-340D-44AA-AF01-0244CB1A820D}" type="parTrans" cxnId="{B6677D40-2435-4C9A-AEAA-0C863CCAA13F}">
      <dgm:prSet/>
      <dgm:spPr/>
      <dgm:t>
        <a:bodyPr/>
        <a:lstStyle/>
        <a:p>
          <a:endParaRPr lang="en-US"/>
        </a:p>
      </dgm:t>
    </dgm:pt>
    <dgm:pt modelId="{309943AE-01DB-4912-9A84-3A4A0F441CE5}" type="sibTrans" cxnId="{B6677D40-2435-4C9A-AEAA-0C863CCAA13F}">
      <dgm:prSet/>
      <dgm:spPr/>
      <dgm:t>
        <a:bodyPr/>
        <a:lstStyle/>
        <a:p>
          <a:endParaRPr lang="en-US"/>
        </a:p>
      </dgm:t>
    </dgm:pt>
    <dgm:pt modelId="{B08CB16B-5490-45E5-B327-4561D8259CE6}" type="pres">
      <dgm:prSet presAssocID="{26DB880B-47E7-4B61-AC7A-B59D04CBFBE4}" presName="linear" presStyleCnt="0">
        <dgm:presLayoutVars>
          <dgm:animLvl val="lvl"/>
          <dgm:resizeHandles val="exact"/>
        </dgm:presLayoutVars>
      </dgm:prSet>
      <dgm:spPr/>
      <dgm:t>
        <a:bodyPr/>
        <a:lstStyle/>
        <a:p>
          <a:endParaRPr lang="en-US"/>
        </a:p>
      </dgm:t>
    </dgm:pt>
    <dgm:pt modelId="{6C501622-5B75-4ECA-932C-DFCCE6CD346D}" type="pres">
      <dgm:prSet presAssocID="{A667A59D-A208-445E-8FE5-F859F63E0274}" presName="parentText" presStyleLbl="node1" presStyleIdx="0" presStyleCnt="1" custLinFactNeighborX="-463" custLinFactNeighborY="-11540">
        <dgm:presLayoutVars>
          <dgm:chMax val="0"/>
          <dgm:bulletEnabled val="1"/>
        </dgm:presLayoutVars>
      </dgm:prSet>
      <dgm:spPr/>
      <dgm:t>
        <a:bodyPr/>
        <a:lstStyle/>
        <a:p>
          <a:endParaRPr lang="en-US"/>
        </a:p>
      </dgm:t>
    </dgm:pt>
  </dgm:ptLst>
  <dgm:cxnLst>
    <dgm:cxn modelId="{B6677D40-2435-4C9A-AEAA-0C863CCAA13F}" srcId="{26DB880B-47E7-4B61-AC7A-B59D04CBFBE4}" destId="{A667A59D-A208-445E-8FE5-F859F63E0274}" srcOrd="0" destOrd="0" parTransId="{2B0D7C9A-340D-44AA-AF01-0244CB1A820D}" sibTransId="{309943AE-01DB-4912-9A84-3A4A0F441CE5}"/>
    <dgm:cxn modelId="{5449DECF-CCF6-46FC-9816-F7ADE8CCEF7E}" type="presOf" srcId="{A667A59D-A208-445E-8FE5-F859F63E0274}" destId="{6C501622-5B75-4ECA-932C-DFCCE6CD346D}" srcOrd="0" destOrd="0" presId="urn:microsoft.com/office/officeart/2005/8/layout/vList2"/>
    <dgm:cxn modelId="{33FB3755-03A1-4282-8C93-7C636B0929E5}" type="presOf" srcId="{26DB880B-47E7-4B61-AC7A-B59D04CBFBE4}" destId="{B08CB16B-5490-45E5-B327-4561D8259CE6}" srcOrd="0" destOrd="0" presId="urn:microsoft.com/office/officeart/2005/8/layout/vList2"/>
    <dgm:cxn modelId="{7E30FB6E-8273-49CE-9FE0-01BA416461F4}" type="presParOf" srcId="{B08CB16B-5490-45E5-B327-4561D8259CE6}" destId="{6C501622-5B75-4ECA-932C-DFCCE6CD34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0E0F7A-25E0-4922-BE09-D8933CD3B00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AB60648-0FDD-43F3-A001-51F508E897E6}">
      <dgm:prSet custT="1"/>
      <dgm:spPr/>
      <dgm:t>
        <a:bodyPr/>
        <a:lstStyle/>
        <a:p>
          <a:pPr rtl="0"/>
          <a:r>
            <a:rPr lang="en-US" sz="2400" dirty="0" smtClean="0"/>
            <a:t>"</a:t>
          </a:r>
          <a:r>
            <a:rPr lang="en-GB" sz="2400" i="1" dirty="0" smtClean="0"/>
            <a:t>Software Systems change during their life time</a:t>
          </a:r>
          <a:r>
            <a:rPr lang="en-US" sz="2400" dirty="0" smtClean="0"/>
            <a:t>"</a:t>
          </a:r>
          <a:endParaRPr lang="en-US" sz="2400" dirty="0"/>
        </a:p>
      </dgm:t>
    </dgm:pt>
    <dgm:pt modelId="{DA607FA6-2C63-4179-9CF8-3CD03C5AECE9}" type="parTrans" cxnId="{C49E19C3-63FC-41D7-9053-F146BEDE89BE}">
      <dgm:prSet/>
      <dgm:spPr/>
      <dgm:t>
        <a:bodyPr/>
        <a:lstStyle/>
        <a:p>
          <a:endParaRPr lang="en-US"/>
        </a:p>
      </dgm:t>
    </dgm:pt>
    <dgm:pt modelId="{F9C53481-6255-4BA2-96C5-94EB4987A2BB}" type="sibTrans" cxnId="{C49E19C3-63FC-41D7-9053-F146BEDE89BE}">
      <dgm:prSet/>
      <dgm:spPr/>
      <dgm:t>
        <a:bodyPr/>
        <a:lstStyle/>
        <a:p>
          <a:endParaRPr lang="en-US"/>
        </a:p>
      </dgm:t>
    </dgm:pt>
    <dgm:pt modelId="{A60AFF5B-41E0-49F9-883E-FC0EE79D6482}">
      <dgm:prSet/>
      <dgm:spPr/>
      <dgm:t>
        <a:bodyPr/>
        <a:lstStyle/>
        <a:p>
          <a:pPr rtl="0"/>
          <a:r>
            <a:rPr lang="en-US" dirty="0" smtClean="0">
              <a:solidFill>
                <a:schemeClr val="tx1">
                  <a:lumMod val="95000"/>
                  <a:lumOff val="5000"/>
                </a:schemeClr>
              </a:solidFill>
            </a:rPr>
            <a:t>both</a:t>
          </a:r>
          <a:r>
            <a:rPr lang="en-GB" dirty="0" smtClean="0">
              <a:solidFill>
                <a:schemeClr val="tx1">
                  <a:lumMod val="95000"/>
                  <a:lumOff val="5000"/>
                </a:schemeClr>
              </a:solidFill>
            </a:rPr>
            <a:t> better designs and poor designs have to </a:t>
          </a:r>
          <a:r>
            <a:rPr lang="en-US" dirty="0" smtClean="0">
              <a:solidFill>
                <a:schemeClr val="tx1">
                  <a:lumMod val="95000"/>
                  <a:lumOff val="5000"/>
                </a:schemeClr>
              </a:solidFill>
            </a:rPr>
            <a:t>face </a:t>
          </a:r>
          <a:r>
            <a:rPr lang="en-GB" dirty="0" smtClean="0">
              <a:solidFill>
                <a:schemeClr val="tx1">
                  <a:lumMod val="95000"/>
                  <a:lumOff val="5000"/>
                </a:schemeClr>
              </a:solidFill>
            </a:rPr>
            <a:t>the changes;</a:t>
          </a:r>
          <a:endParaRPr lang="en-US" dirty="0">
            <a:solidFill>
              <a:schemeClr val="tx1">
                <a:lumMod val="95000"/>
                <a:lumOff val="5000"/>
              </a:schemeClr>
            </a:solidFill>
          </a:endParaRPr>
        </a:p>
      </dgm:t>
    </dgm:pt>
    <dgm:pt modelId="{870427F2-9623-44FF-8984-8556686D2BE9}" type="parTrans" cxnId="{633743AD-5049-4B6D-B3D5-A7FFC95F688D}">
      <dgm:prSet/>
      <dgm:spPr/>
      <dgm:t>
        <a:bodyPr/>
        <a:lstStyle/>
        <a:p>
          <a:endParaRPr lang="en-US"/>
        </a:p>
      </dgm:t>
    </dgm:pt>
    <dgm:pt modelId="{C55212ED-3250-4724-A6AA-3FC91D4FBBBC}" type="sibTrans" cxnId="{633743AD-5049-4B6D-B3D5-A7FFC95F688D}">
      <dgm:prSet/>
      <dgm:spPr/>
      <dgm:t>
        <a:bodyPr/>
        <a:lstStyle/>
        <a:p>
          <a:endParaRPr lang="en-US"/>
        </a:p>
      </dgm:t>
    </dgm:pt>
    <dgm:pt modelId="{6AD41B9E-D33E-4C8F-A237-3F8F6445C34A}">
      <dgm:prSet/>
      <dgm:spPr/>
      <dgm:t>
        <a:bodyPr/>
        <a:lstStyle/>
        <a:p>
          <a:pPr rtl="0"/>
          <a:r>
            <a:rPr lang="en-GB" dirty="0" smtClean="0">
              <a:solidFill>
                <a:schemeClr val="tx1">
                  <a:lumMod val="95000"/>
                  <a:lumOff val="5000"/>
                </a:schemeClr>
              </a:solidFill>
            </a:rPr>
            <a:t>good designs are stable</a:t>
          </a:r>
          <a:endParaRPr lang="en-US" dirty="0">
            <a:solidFill>
              <a:schemeClr val="tx1">
                <a:lumMod val="95000"/>
                <a:lumOff val="5000"/>
              </a:schemeClr>
            </a:solidFill>
          </a:endParaRPr>
        </a:p>
      </dgm:t>
    </dgm:pt>
    <dgm:pt modelId="{D5861AEE-4DB4-4D12-B5A4-B5DA6ABDAB84}" type="parTrans" cxnId="{2D08569B-C90D-4692-9C0A-E5C9DF7D1945}">
      <dgm:prSet/>
      <dgm:spPr/>
      <dgm:t>
        <a:bodyPr/>
        <a:lstStyle/>
        <a:p>
          <a:endParaRPr lang="en-US"/>
        </a:p>
      </dgm:t>
    </dgm:pt>
    <dgm:pt modelId="{A9681853-3219-490E-B60A-9C6E3FB479EE}" type="sibTrans" cxnId="{2D08569B-C90D-4692-9C0A-E5C9DF7D1945}">
      <dgm:prSet/>
      <dgm:spPr/>
      <dgm:t>
        <a:bodyPr/>
        <a:lstStyle/>
        <a:p>
          <a:endParaRPr lang="en-US"/>
        </a:p>
      </dgm:t>
    </dgm:pt>
    <dgm:pt modelId="{61BDD25F-1A61-47FD-B995-CA50670F3D6F}" type="pres">
      <dgm:prSet presAssocID="{370E0F7A-25E0-4922-BE09-D8933CD3B00B}" presName="Name0" presStyleCnt="0">
        <dgm:presLayoutVars>
          <dgm:dir/>
          <dgm:animLvl val="lvl"/>
          <dgm:resizeHandles val="exact"/>
        </dgm:presLayoutVars>
      </dgm:prSet>
      <dgm:spPr/>
    </dgm:pt>
    <dgm:pt modelId="{289647A2-79AB-410E-8318-3762558019C4}" type="pres">
      <dgm:prSet presAssocID="{6AB60648-0FDD-43F3-A001-51F508E897E6}" presName="linNode" presStyleCnt="0"/>
      <dgm:spPr/>
    </dgm:pt>
    <dgm:pt modelId="{A752D51E-79B6-4179-B3E9-839CC72B8D75}" type="pres">
      <dgm:prSet presAssocID="{6AB60648-0FDD-43F3-A001-51F508E897E6}" presName="parentText" presStyleLbl="node1" presStyleIdx="0" presStyleCnt="1">
        <dgm:presLayoutVars>
          <dgm:chMax val="1"/>
          <dgm:bulletEnabled val="1"/>
        </dgm:presLayoutVars>
      </dgm:prSet>
      <dgm:spPr/>
    </dgm:pt>
    <dgm:pt modelId="{E469DB68-B358-47B0-91D1-EEE423337D2E}" type="pres">
      <dgm:prSet presAssocID="{6AB60648-0FDD-43F3-A001-51F508E897E6}" presName="descendantText" presStyleLbl="alignAccFollowNode1" presStyleIdx="0" presStyleCnt="1">
        <dgm:presLayoutVars>
          <dgm:bulletEnabled val="1"/>
        </dgm:presLayoutVars>
      </dgm:prSet>
      <dgm:spPr/>
    </dgm:pt>
  </dgm:ptLst>
  <dgm:cxnLst>
    <dgm:cxn modelId="{2D08569B-C90D-4692-9C0A-E5C9DF7D1945}" srcId="{6AB60648-0FDD-43F3-A001-51F508E897E6}" destId="{6AD41B9E-D33E-4C8F-A237-3F8F6445C34A}" srcOrd="1" destOrd="0" parTransId="{D5861AEE-4DB4-4D12-B5A4-B5DA6ABDAB84}" sibTransId="{A9681853-3219-490E-B60A-9C6E3FB479EE}"/>
    <dgm:cxn modelId="{0F116875-34A1-4208-8C34-839D0AAD8BEF}" type="presOf" srcId="{6AB60648-0FDD-43F3-A001-51F508E897E6}" destId="{A752D51E-79B6-4179-B3E9-839CC72B8D75}" srcOrd="0" destOrd="0" presId="urn:microsoft.com/office/officeart/2005/8/layout/vList5"/>
    <dgm:cxn modelId="{C49E19C3-63FC-41D7-9053-F146BEDE89BE}" srcId="{370E0F7A-25E0-4922-BE09-D8933CD3B00B}" destId="{6AB60648-0FDD-43F3-A001-51F508E897E6}" srcOrd="0" destOrd="0" parTransId="{DA607FA6-2C63-4179-9CF8-3CD03C5AECE9}" sibTransId="{F9C53481-6255-4BA2-96C5-94EB4987A2BB}"/>
    <dgm:cxn modelId="{0C4470CC-2EA7-47C9-8B18-8F0B70352ACE}" type="presOf" srcId="{370E0F7A-25E0-4922-BE09-D8933CD3B00B}" destId="{61BDD25F-1A61-47FD-B995-CA50670F3D6F}" srcOrd="0" destOrd="0" presId="urn:microsoft.com/office/officeart/2005/8/layout/vList5"/>
    <dgm:cxn modelId="{633743AD-5049-4B6D-B3D5-A7FFC95F688D}" srcId="{6AB60648-0FDD-43F3-A001-51F508E897E6}" destId="{A60AFF5B-41E0-49F9-883E-FC0EE79D6482}" srcOrd="0" destOrd="0" parTransId="{870427F2-9623-44FF-8984-8556686D2BE9}" sibTransId="{C55212ED-3250-4724-A6AA-3FC91D4FBBBC}"/>
    <dgm:cxn modelId="{1AED8AEB-A172-4A87-8810-F112FF243DD4}" type="presOf" srcId="{6AD41B9E-D33E-4C8F-A237-3F8F6445C34A}" destId="{E469DB68-B358-47B0-91D1-EEE423337D2E}" srcOrd="0" destOrd="1" presId="urn:microsoft.com/office/officeart/2005/8/layout/vList5"/>
    <dgm:cxn modelId="{A87FCCCB-426E-4FAA-B5A6-E35A2FAB9A54}" type="presOf" srcId="{A60AFF5B-41E0-49F9-883E-FC0EE79D6482}" destId="{E469DB68-B358-47B0-91D1-EEE423337D2E}" srcOrd="0" destOrd="0" presId="urn:microsoft.com/office/officeart/2005/8/layout/vList5"/>
    <dgm:cxn modelId="{10DB8BE3-60CA-4F41-BD44-A294B142AB5F}" type="presParOf" srcId="{61BDD25F-1A61-47FD-B995-CA50670F3D6F}" destId="{289647A2-79AB-410E-8318-3762558019C4}" srcOrd="0" destOrd="0" presId="urn:microsoft.com/office/officeart/2005/8/layout/vList5"/>
    <dgm:cxn modelId="{AC8C1914-A8E2-4AA9-B33D-19337A67C6AF}" type="presParOf" srcId="{289647A2-79AB-410E-8318-3762558019C4}" destId="{A752D51E-79B6-4179-B3E9-839CC72B8D75}" srcOrd="0" destOrd="0" presId="urn:microsoft.com/office/officeart/2005/8/layout/vList5"/>
    <dgm:cxn modelId="{15E4BE6E-D166-4DB8-A449-5CC5A1865AE4}" type="presParOf" srcId="{289647A2-79AB-410E-8318-3762558019C4}" destId="{E469DB68-B358-47B0-91D1-EEE423337D2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65F433-22A8-4EE4-8C95-20F73165F24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3F24268-2A1C-4FF0-9CF6-07D1D3F0F88C}">
      <dgm:prSet/>
      <dgm:spPr/>
      <dgm:t>
        <a:bodyPr/>
        <a:lstStyle/>
        <a:p>
          <a:pPr rtl="0"/>
          <a:r>
            <a:rPr lang="en-US" dirty="0" smtClean="0"/>
            <a:t>Be open for extension</a:t>
          </a:r>
          <a:endParaRPr lang="en-US" dirty="0"/>
        </a:p>
      </dgm:t>
    </dgm:pt>
    <dgm:pt modelId="{1B0CF68E-C900-4702-9309-D23E4F59101D}" type="parTrans" cxnId="{70DC6BE5-C1AD-428D-B338-7DE0AFED57A5}">
      <dgm:prSet/>
      <dgm:spPr/>
      <dgm:t>
        <a:bodyPr/>
        <a:lstStyle/>
        <a:p>
          <a:endParaRPr lang="en-US"/>
        </a:p>
      </dgm:t>
    </dgm:pt>
    <dgm:pt modelId="{4A3D510E-C499-4EA9-B4A1-1F64C1D79312}" type="sibTrans" cxnId="{70DC6BE5-C1AD-428D-B338-7DE0AFED57A5}">
      <dgm:prSet/>
      <dgm:spPr/>
      <dgm:t>
        <a:bodyPr/>
        <a:lstStyle/>
        <a:p>
          <a:endParaRPr lang="en-US"/>
        </a:p>
      </dgm:t>
    </dgm:pt>
    <dgm:pt modelId="{C5EB0270-CB77-43F2-80D4-31BFB2FBE541}">
      <dgm:prSet/>
      <dgm:spPr/>
      <dgm:t>
        <a:bodyPr/>
        <a:lstStyle/>
        <a:p>
          <a:pPr rtl="0"/>
          <a:r>
            <a:rPr lang="en-US" smtClean="0"/>
            <a:t>module's behavior can be extended</a:t>
          </a:r>
          <a:endParaRPr lang="en-US"/>
        </a:p>
      </dgm:t>
    </dgm:pt>
    <dgm:pt modelId="{8C603E88-907C-479A-93CA-5365251F608B}" type="parTrans" cxnId="{857D3817-8CB9-4B37-AD1F-2C707CFF964E}">
      <dgm:prSet/>
      <dgm:spPr/>
      <dgm:t>
        <a:bodyPr/>
        <a:lstStyle/>
        <a:p>
          <a:endParaRPr lang="en-US"/>
        </a:p>
      </dgm:t>
    </dgm:pt>
    <dgm:pt modelId="{DF501A0F-2788-49D3-9550-68F660C03E6C}" type="sibTrans" cxnId="{857D3817-8CB9-4B37-AD1F-2C707CFF964E}">
      <dgm:prSet/>
      <dgm:spPr/>
      <dgm:t>
        <a:bodyPr/>
        <a:lstStyle/>
        <a:p>
          <a:endParaRPr lang="en-US"/>
        </a:p>
      </dgm:t>
    </dgm:pt>
    <dgm:pt modelId="{E81338E9-0668-41D0-A71D-153D478F5371}">
      <dgm:prSet/>
      <dgm:spPr/>
      <dgm:t>
        <a:bodyPr/>
        <a:lstStyle/>
        <a:p>
          <a:pPr rtl="0"/>
          <a:r>
            <a:rPr lang="en-US" smtClean="0"/>
            <a:t>Be closed for modification</a:t>
          </a:r>
          <a:endParaRPr lang="en-US"/>
        </a:p>
      </dgm:t>
    </dgm:pt>
    <dgm:pt modelId="{D5C83240-369A-4AFE-B419-40056F65D1C6}" type="parTrans" cxnId="{5FB25CF6-5A67-42E5-9CF9-8530C11E04B8}">
      <dgm:prSet/>
      <dgm:spPr/>
      <dgm:t>
        <a:bodyPr/>
        <a:lstStyle/>
        <a:p>
          <a:endParaRPr lang="en-US"/>
        </a:p>
      </dgm:t>
    </dgm:pt>
    <dgm:pt modelId="{013ADCAE-0E98-4D33-8C42-7595EA8F04AC}" type="sibTrans" cxnId="{5FB25CF6-5A67-42E5-9CF9-8530C11E04B8}">
      <dgm:prSet/>
      <dgm:spPr/>
      <dgm:t>
        <a:bodyPr/>
        <a:lstStyle/>
        <a:p>
          <a:endParaRPr lang="en-US"/>
        </a:p>
      </dgm:t>
    </dgm:pt>
    <dgm:pt modelId="{75BD8D76-05F8-452F-8BDB-1EEDD1731121}">
      <dgm:prSet/>
      <dgm:spPr/>
      <dgm:t>
        <a:bodyPr/>
        <a:lstStyle/>
        <a:p>
          <a:pPr rtl="0"/>
          <a:r>
            <a:rPr lang="en-US" smtClean="0"/>
            <a:t>source code for the module must not be changes</a:t>
          </a:r>
          <a:endParaRPr lang="en-US"/>
        </a:p>
      </dgm:t>
    </dgm:pt>
    <dgm:pt modelId="{7FEE8F62-7A6F-4529-9926-4F1B7E6A7BD6}" type="parTrans" cxnId="{E80AC4B6-B3BB-4813-887B-6618365816E1}">
      <dgm:prSet/>
      <dgm:spPr/>
      <dgm:t>
        <a:bodyPr/>
        <a:lstStyle/>
        <a:p>
          <a:endParaRPr lang="en-US"/>
        </a:p>
      </dgm:t>
    </dgm:pt>
    <dgm:pt modelId="{38F3CF54-2C74-418F-9A70-795DD072FBFB}" type="sibTrans" cxnId="{E80AC4B6-B3BB-4813-887B-6618365816E1}">
      <dgm:prSet/>
      <dgm:spPr/>
      <dgm:t>
        <a:bodyPr/>
        <a:lstStyle/>
        <a:p>
          <a:endParaRPr lang="en-US"/>
        </a:p>
      </dgm:t>
    </dgm:pt>
    <dgm:pt modelId="{106DD90E-105D-4591-A9B2-14B42B5FEF04}">
      <dgm:prSet/>
      <dgm:spPr/>
      <dgm:t>
        <a:bodyPr/>
        <a:lstStyle/>
        <a:p>
          <a:pPr rtl="0"/>
          <a:r>
            <a:rPr lang="en-GB" i="1" smtClean="0"/>
            <a:t>Modules should be</a:t>
          </a:r>
          <a:r>
            <a:rPr lang="en-US" i="1" smtClean="0"/>
            <a:t> </a:t>
          </a:r>
          <a:r>
            <a:rPr lang="en-GB" i="1" smtClean="0"/>
            <a:t>written so they can be extended </a:t>
          </a:r>
          <a:endParaRPr lang="en-US"/>
        </a:p>
      </dgm:t>
    </dgm:pt>
    <dgm:pt modelId="{4B4BD07F-49F6-487B-A720-D30602FCB4A2}" type="parTrans" cxnId="{139CDA0D-0EC7-4BD3-96C7-050161B65B2C}">
      <dgm:prSet/>
      <dgm:spPr/>
      <dgm:t>
        <a:bodyPr/>
        <a:lstStyle/>
        <a:p>
          <a:endParaRPr lang="en-US"/>
        </a:p>
      </dgm:t>
    </dgm:pt>
    <dgm:pt modelId="{C543F14D-664E-441F-AC21-CE57E3586625}" type="sibTrans" cxnId="{139CDA0D-0EC7-4BD3-96C7-050161B65B2C}">
      <dgm:prSet/>
      <dgm:spPr/>
      <dgm:t>
        <a:bodyPr/>
        <a:lstStyle/>
        <a:p>
          <a:endParaRPr lang="en-US"/>
        </a:p>
      </dgm:t>
    </dgm:pt>
    <dgm:pt modelId="{65602AA3-D1CA-4C80-9451-E8560ED6028A}">
      <dgm:prSet/>
      <dgm:spPr/>
      <dgm:t>
        <a:bodyPr/>
        <a:lstStyle/>
        <a:p>
          <a:pPr rtl="0"/>
          <a:r>
            <a:rPr lang="en-GB" i="1" smtClean="0"/>
            <a:t>without</a:t>
          </a:r>
          <a:r>
            <a:rPr lang="en-US" i="1" smtClean="0"/>
            <a:t> </a:t>
          </a:r>
          <a:r>
            <a:rPr lang="en-GB" i="1" smtClean="0"/>
            <a:t>requiring them to be modified</a:t>
          </a:r>
          <a:endParaRPr lang="en-US"/>
        </a:p>
      </dgm:t>
    </dgm:pt>
    <dgm:pt modelId="{B99A1888-DE69-4226-809A-F932C5A4C000}" type="parTrans" cxnId="{429B5EF7-8C7D-4AD5-8692-1CECB75AEEDE}">
      <dgm:prSet/>
      <dgm:spPr/>
      <dgm:t>
        <a:bodyPr/>
        <a:lstStyle/>
        <a:p>
          <a:endParaRPr lang="en-US"/>
        </a:p>
      </dgm:t>
    </dgm:pt>
    <dgm:pt modelId="{92220C9A-1133-4601-B5D9-487EF0C0BFDB}" type="sibTrans" cxnId="{429B5EF7-8C7D-4AD5-8692-1CECB75AEEDE}">
      <dgm:prSet/>
      <dgm:spPr/>
      <dgm:t>
        <a:bodyPr/>
        <a:lstStyle/>
        <a:p>
          <a:endParaRPr lang="en-US"/>
        </a:p>
      </dgm:t>
    </dgm:pt>
    <dgm:pt modelId="{A8DC7C20-7961-4A24-805D-6B71970EF707}" type="pres">
      <dgm:prSet presAssocID="{A565F433-22A8-4EE4-8C95-20F73165F24F}" presName="Name0" presStyleCnt="0">
        <dgm:presLayoutVars>
          <dgm:dir/>
          <dgm:animLvl val="lvl"/>
          <dgm:resizeHandles val="exact"/>
        </dgm:presLayoutVars>
      </dgm:prSet>
      <dgm:spPr/>
    </dgm:pt>
    <dgm:pt modelId="{54AFCE66-EC13-4D81-934E-B5423F61D941}" type="pres">
      <dgm:prSet presAssocID="{B3F24268-2A1C-4FF0-9CF6-07D1D3F0F88C}" presName="linNode" presStyleCnt="0"/>
      <dgm:spPr/>
    </dgm:pt>
    <dgm:pt modelId="{0A66525E-6643-4EE6-A5CF-4929B6716B3C}" type="pres">
      <dgm:prSet presAssocID="{B3F24268-2A1C-4FF0-9CF6-07D1D3F0F88C}" presName="parentText" presStyleLbl="node1" presStyleIdx="0" presStyleCnt="3">
        <dgm:presLayoutVars>
          <dgm:chMax val="1"/>
          <dgm:bulletEnabled val="1"/>
        </dgm:presLayoutVars>
      </dgm:prSet>
      <dgm:spPr/>
    </dgm:pt>
    <dgm:pt modelId="{5806417F-F43E-4B55-96EC-A9BA8D4385FD}" type="pres">
      <dgm:prSet presAssocID="{B3F24268-2A1C-4FF0-9CF6-07D1D3F0F88C}" presName="descendantText" presStyleLbl="alignAccFollowNode1" presStyleIdx="0" presStyleCnt="3">
        <dgm:presLayoutVars>
          <dgm:bulletEnabled val="1"/>
        </dgm:presLayoutVars>
      </dgm:prSet>
      <dgm:spPr/>
    </dgm:pt>
    <dgm:pt modelId="{8DC5A046-13B8-4DB4-9832-7738FF690ED2}" type="pres">
      <dgm:prSet presAssocID="{4A3D510E-C499-4EA9-B4A1-1F64C1D79312}" presName="sp" presStyleCnt="0"/>
      <dgm:spPr/>
    </dgm:pt>
    <dgm:pt modelId="{30B8C685-B397-47FE-BD21-D04F55683615}" type="pres">
      <dgm:prSet presAssocID="{E81338E9-0668-41D0-A71D-153D478F5371}" presName="linNode" presStyleCnt="0"/>
      <dgm:spPr/>
    </dgm:pt>
    <dgm:pt modelId="{8036BE38-986F-4A46-9718-78750A347AA1}" type="pres">
      <dgm:prSet presAssocID="{E81338E9-0668-41D0-A71D-153D478F5371}" presName="parentText" presStyleLbl="node1" presStyleIdx="1" presStyleCnt="3">
        <dgm:presLayoutVars>
          <dgm:chMax val="1"/>
          <dgm:bulletEnabled val="1"/>
        </dgm:presLayoutVars>
      </dgm:prSet>
      <dgm:spPr/>
    </dgm:pt>
    <dgm:pt modelId="{CCECF785-778B-4FAF-9AB4-354222474514}" type="pres">
      <dgm:prSet presAssocID="{E81338E9-0668-41D0-A71D-153D478F5371}" presName="descendantText" presStyleLbl="alignAccFollowNode1" presStyleIdx="1" presStyleCnt="3">
        <dgm:presLayoutVars>
          <dgm:bulletEnabled val="1"/>
        </dgm:presLayoutVars>
      </dgm:prSet>
      <dgm:spPr/>
    </dgm:pt>
    <dgm:pt modelId="{D99E679D-DA61-470D-9ED6-3C0898537875}" type="pres">
      <dgm:prSet presAssocID="{013ADCAE-0E98-4D33-8C42-7595EA8F04AC}" presName="sp" presStyleCnt="0"/>
      <dgm:spPr/>
    </dgm:pt>
    <dgm:pt modelId="{E0EBD437-323C-4A29-B031-E4582D01BF1E}" type="pres">
      <dgm:prSet presAssocID="{106DD90E-105D-4591-A9B2-14B42B5FEF04}" presName="linNode" presStyleCnt="0"/>
      <dgm:spPr/>
    </dgm:pt>
    <dgm:pt modelId="{7C28484D-EA05-4CAC-8DC7-C757DACC2CB8}" type="pres">
      <dgm:prSet presAssocID="{106DD90E-105D-4591-A9B2-14B42B5FEF04}" presName="parentText" presStyleLbl="node1" presStyleIdx="2" presStyleCnt="3">
        <dgm:presLayoutVars>
          <dgm:chMax val="1"/>
          <dgm:bulletEnabled val="1"/>
        </dgm:presLayoutVars>
      </dgm:prSet>
      <dgm:spPr/>
    </dgm:pt>
    <dgm:pt modelId="{1447B940-BA57-49D5-BA44-33729F35376B}" type="pres">
      <dgm:prSet presAssocID="{106DD90E-105D-4591-A9B2-14B42B5FEF04}" presName="descendantText" presStyleLbl="alignAccFollowNode1" presStyleIdx="2" presStyleCnt="3">
        <dgm:presLayoutVars>
          <dgm:bulletEnabled val="1"/>
        </dgm:presLayoutVars>
      </dgm:prSet>
      <dgm:spPr/>
    </dgm:pt>
  </dgm:ptLst>
  <dgm:cxnLst>
    <dgm:cxn modelId="{E1B771DE-27F9-457B-B15B-718245F50E26}" type="presOf" srcId="{75BD8D76-05F8-452F-8BDB-1EEDD1731121}" destId="{CCECF785-778B-4FAF-9AB4-354222474514}" srcOrd="0" destOrd="0" presId="urn:microsoft.com/office/officeart/2005/8/layout/vList5"/>
    <dgm:cxn modelId="{139CDA0D-0EC7-4BD3-96C7-050161B65B2C}" srcId="{A565F433-22A8-4EE4-8C95-20F73165F24F}" destId="{106DD90E-105D-4591-A9B2-14B42B5FEF04}" srcOrd="2" destOrd="0" parTransId="{4B4BD07F-49F6-487B-A720-D30602FCB4A2}" sibTransId="{C543F14D-664E-441F-AC21-CE57E3586625}"/>
    <dgm:cxn modelId="{8440AE00-2AD4-4C31-B3F8-0676D16C2424}" type="presOf" srcId="{C5EB0270-CB77-43F2-80D4-31BFB2FBE541}" destId="{5806417F-F43E-4B55-96EC-A9BA8D4385FD}" srcOrd="0" destOrd="0" presId="urn:microsoft.com/office/officeart/2005/8/layout/vList5"/>
    <dgm:cxn modelId="{38586DF2-FA8A-4B95-A748-1D574F4A59D8}" type="presOf" srcId="{B3F24268-2A1C-4FF0-9CF6-07D1D3F0F88C}" destId="{0A66525E-6643-4EE6-A5CF-4929B6716B3C}" srcOrd="0" destOrd="0" presId="urn:microsoft.com/office/officeart/2005/8/layout/vList5"/>
    <dgm:cxn modelId="{8A746ADD-E374-48DE-91A6-929CFD38DBF7}" type="presOf" srcId="{A565F433-22A8-4EE4-8C95-20F73165F24F}" destId="{A8DC7C20-7961-4A24-805D-6B71970EF707}" srcOrd="0" destOrd="0" presId="urn:microsoft.com/office/officeart/2005/8/layout/vList5"/>
    <dgm:cxn modelId="{5FB25CF6-5A67-42E5-9CF9-8530C11E04B8}" srcId="{A565F433-22A8-4EE4-8C95-20F73165F24F}" destId="{E81338E9-0668-41D0-A71D-153D478F5371}" srcOrd="1" destOrd="0" parTransId="{D5C83240-369A-4AFE-B419-40056F65D1C6}" sibTransId="{013ADCAE-0E98-4D33-8C42-7595EA8F04AC}"/>
    <dgm:cxn modelId="{0828FEAB-45D6-4D9F-AD4D-114E5D1C60A5}" type="presOf" srcId="{E81338E9-0668-41D0-A71D-153D478F5371}" destId="{8036BE38-986F-4A46-9718-78750A347AA1}" srcOrd="0" destOrd="0" presId="urn:microsoft.com/office/officeart/2005/8/layout/vList5"/>
    <dgm:cxn modelId="{429B5EF7-8C7D-4AD5-8692-1CECB75AEEDE}" srcId="{106DD90E-105D-4591-A9B2-14B42B5FEF04}" destId="{65602AA3-D1CA-4C80-9451-E8560ED6028A}" srcOrd="0" destOrd="0" parTransId="{B99A1888-DE69-4226-809A-F932C5A4C000}" sibTransId="{92220C9A-1133-4601-B5D9-487EF0C0BFDB}"/>
    <dgm:cxn modelId="{980A2877-AE71-48CB-9069-1E86297711E8}" type="presOf" srcId="{65602AA3-D1CA-4C80-9451-E8560ED6028A}" destId="{1447B940-BA57-49D5-BA44-33729F35376B}" srcOrd="0" destOrd="0" presId="urn:microsoft.com/office/officeart/2005/8/layout/vList5"/>
    <dgm:cxn modelId="{857D3817-8CB9-4B37-AD1F-2C707CFF964E}" srcId="{B3F24268-2A1C-4FF0-9CF6-07D1D3F0F88C}" destId="{C5EB0270-CB77-43F2-80D4-31BFB2FBE541}" srcOrd="0" destOrd="0" parTransId="{8C603E88-907C-479A-93CA-5365251F608B}" sibTransId="{DF501A0F-2788-49D3-9550-68F660C03E6C}"/>
    <dgm:cxn modelId="{E80AC4B6-B3BB-4813-887B-6618365816E1}" srcId="{E81338E9-0668-41D0-A71D-153D478F5371}" destId="{75BD8D76-05F8-452F-8BDB-1EEDD1731121}" srcOrd="0" destOrd="0" parTransId="{7FEE8F62-7A6F-4529-9926-4F1B7E6A7BD6}" sibTransId="{38F3CF54-2C74-418F-9A70-795DD072FBFB}"/>
    <dgm:cxn modelId="{5C16A821-406B-4A1B-8C5C-ED62F4D5D0CB}" type="presOf" srcId="{106DD90E-105D-4591-A9B2-14B42B5FEF04}" destId="{7C28484D-EA05-4CAC-8DC7-C757DACC2CB8}" srcOrd="0" destOrd="0" presId="urn:microsoft.com/office/officeart/2005/8/layout/vList5"/>
    <dgm:cxn modelId="{70DC6BE5-C1AD-428D-B338-7DE0AFED57A5}" srcId="{A565F433-22A8-4EE4-8C95-20F73165F24F}" destId="{B3F24268-2A1C-4FF0-9CF6-07D1D3F0F88C}" srcOrd="0" destOrd="0" parTransId="{1B0CF68E-C900-4702-9309-D23E4F59101D}" sibTransId="{4A3D510E-C499-4EA9-B4A1-1F64C1D79312}"/>
    <dgm:cxn modelId="{F02C9FD6-8EBB-4C70-8CC4-669A49BC4269}" type="presParOf" srcId="{A8DC7C20-7961-4A24-805D-6B71970EF707}" destId="{54AFCE66-EC13-4D81-934E-B5423F61D941}" srcOrd="0" destOrd="0" presId="urn:microsoft.com/office/officeart/2005/8/layout/vList5"/>
    <dgm:cxn modelId="{7361CB0D-83C5-4DDA-9EAF-A333552B825F}" type="presParOf" srcId="{54AFCE66-EC13-4D81-934E-B5423F61D941}" destId="{0A66525E-6643-4EE6-A5CF-4929B6716B3C}" srcOrd="0" destOrd="0" presId="urn:microsoft.com/office/officeart/2005/8/layout/vList5"/>
    <dgm:cxn modelId="{4F604610-91D6-43B0-9AA5-0AC3D2CA3AD0}" type="presParOf" srcId="{54AFCE66-EC13-4D81-934E-B5423F61D941}" destId="{5806417F-F43E-4B55-96EC-A9BA8D4385FD}" srcOrd="1" destOrd="0" presId="urn:microsoft.com/office/officeart/2005/8/layout/vList5"/>
    <dgm:cxn modelId="{78196AA0-D2C1-481D-9F13-AC5B8D6EB339}" type="presParOf" srcId="{A8DC7C20-7961-4A24-805D-6B71970EF707}" destId="{8DC5A046-13B8-4DB4-9832-7738FF690ED2}" srcOrd="1" destOrd="0" presId="urn:microsoft.com/office/officeart/2005/8/layout/vList5"/>
    <dgm:cxn modelId="{1F07AA1B-2D6E-4085-B4A5-017B0047B237}" type="presParOf" srcId="{A8DC7C20-7961-4A24-805D-6B71970EF707}" destId="{30B8C685-B397-47FE-BD21-D04F55683615}" srcOrd="2" destOrd="0" presId="urn:microsoft.com/office/officeart/2005/8/layout/vList5"/>
    <dgm:cxn modelId="{E10160DA-4F5B-437F-A658-779BD5B18E23}" type="presParOf" srcId="{30B8C685-B397-47FE-BD21-D04F55683615}" destId="{8036BE38-986F-4A46-9718-78750A347AA1}" srcOrd="0" destOrd="0" presId="urn:microsoft.com/office/officeart/2005/8/layout/vList5"/>
    <dgm:cxn modelId="{502A8A46-9F3B-417D-91E7-0A1739CEB568}" type="presParOf" srcId="{30B8C685-B397-47FE-BD21-D04F55683615}" destId="{CCECF785-778B-4FAF-9AB4-354222474514}" srcOrd="1" destOrd="0" presId="urn:microsoft.com/office/officeart/2005/8/layout/vList5"/>
    <dgm:cxn modelId="{2E3BAF25-2D3F-444B-9D80-C0A2E9FC83D3}" type="presParOf" srcId="{A8DC7C20-7961-4A24-805D-6B71970EF707}" destId="{D99E679D-DA61-470D-9ED6-3C0898537875}" srcOrd="3" destOrd="0" presId="urn:microsoft.com/office/officeart/2005/8/layout/vList5"/>
    <dgm:cxn modelId="{D3B9C658-7767-4DDF-A848-A42B2527F790}" type="presParOf" srcId="{A8DC7C20-7961-4A24-805D-6B71970EF707}" destId="{E0EBD437-323C-4A29-B031-E4582D01BF1E}" srcOrd="4" destOrd="0" presId="urn:microsoft.com/office/officeart/2005/8/layout/vList5"/>
    <dgm:cxn modelId="{898E56A0-9445-4C91-A83F-291ECF43A393}" type="presParOf" srcId="{E0EBD437-323C-4A29-B031-E4582D01BF1E}" destId="{7C28484D-EA05-4CAC-8DC7-C757DACC2CB8}" srcOrd="0" destOrd="0" presId="urn:microsoft.com/office/officeart/2005/8/layout/vList5"/>
    <dgm:cxn modelId="{34FE9BAD-2C68-4478-99B0-7AF8CE2E1B9C}" type="presParOf" srcId="{E0EBD437-323C-4A29-B031-E4582D01BF1E}" destId="{1447B940-BA57-49D5-BA44-33729F35376B}"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6D9555E-DD03-4FCD-9D9F-760DA13BAC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9EB8D3-D2FC-4781-B686-5CB0FC58E0F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Single Responsibility</a:t>
          </a:r>
          <a:endParaRPr lang="en-US" sz="2800" dirty="0"/>
        </a:p>
      </dgm:t>
    </dgm:pt>
    <dgm:pt modelId="{3E12DD73-FD13-4542-9399-C3549063715A}" type="parTrans" cxnId="{5E1C2DB1-FD2D-4587-BEBA-685C85912813}">
      <dgm:prSet/>
      <dgm:spPr/>
      <dgm:t>
        <a:bodyPr/>
        <a:lstStyle/>
        <a:p>
          <a:endParaRPr lang="en-US"/>
        </a:p>
      </dgm:t>
    </dgm:pt>
    <dgm:pt modelId="{7C6164EF-A12D-411E-BBA2-31426285260D}" type="sibTrans" cxnId="{5E1C2DB1-FD2D-4587-BEBA-685C85912813}">
      <dgm:prSet/>
      <dgm:spPr/>
      <dgm:t>
        <a:bodyPr/>
        <a:lstStyle/>
        <a:p>
          <a:endParaRPr lang="en-US"/>
        </a:p>
      </dgm:t>
    </dgm:pt>
    <dgm:pt modelId="{67440050-FD6B-4F6D-BA7A-438E0375DC0D}" type="pres">
      <dgm:prSet presAssocID="{46D9555E-DD03-4FCD-9D9F-760DA13BACCB}" presName="linear" presStyleCnt="0">
        <dgm:presLayoutVars>
          <dgm:animLvl val="lvl"/>
          <dgm:resizeHandles val="exact"/>
        </dgm:presLayoutVars>
      </dgm:prSet>
      <dgm:spPr/>
      <dgm:t>
        <a:bodyPr/>
        <a:lstStyle/>
        <a:p>
          <a:endParaRPr lang="en-US"/>
        </a:p>
      </dgm:t>
    </dgm:pt>
    <dgm:pt modelId="{D23645F5-B173-42CE-A4BC-37BA413EDFD2}" type="pres">
      <dgm:prSet presAssocID="{B59EB8D3-D2FC-4781-B686-5CB0FC58E0FE}" presName="parentText" presStyleLbl="node1" presStyleIdx="0" presStyleCnt="1">
        <dgm:presLayoutVars>
          <dgm:chMax val="0"/>
          <dgm:bulletEnabled val="1"/>
        </dgm:presLayoutVars>
      </dgm:prSet>
      <dgm:spPr/>
      <dgm:t>
        <a:bodyPr/>
        <a:lstStyle/>
        <a:p>
          <a:endParaRPr lang="en-US"/>
        </a:p>
      </dgm:t>
    </dgm:pt>
  </dgm:ptLst>
  <dgm:cxnLst>
    <dgm:cxn modelId="{C731B16C-DB60-4638-B510-24AD401C37CF}" type="presOf" srcId="{46D9555E-DD03-4FCD-9D9F-760DA13BACCB}" destId="{67440050-FD6B-4F6D-BA7A-438E0375DC0D}" srcOrd="0" destOrd="0" presId="urn:microsoft.com/office/officeart/2005/8/layout/vList2"/>
    <dgm:cxn modelId="{DC527C66-3F6E-4162-8217-E969B43A0762}" type="presOf" srcId="{B59EB8D3-D2FC-4781-B686-5CB0FC58E0FE}" destId="{D23645F5-B173-42CE-A4BC-37BA413EDFD2}" srcOrd="0" destOrd="0" presId="urn:microsoft.com/office/officeart/2005/8/layout/vList2"/>
    <dgm:cxn modelId="{5E1C2DB1-FD2D-4587-BEBA-685C85912813}" srcId="{46D9555E-DD03-4FCD-9D9F-760DA13BACCB}" destId="{B59EB8D3-D2FC-4781-B686-5CB0FC58E0FE}" srcOrd="0" destOrd="0" parTransId="{3E12DD73-FD13-4542-9399-C3549063715A}" sibTransId="{7C6164EF-A12D-411E-BBA2-31426285260D}"/>
    <dgm:cxn modelId="{C24BEA8E-6800-4C76-BE19-739DCEB59EE5}" type="presParOf" srcId="{67440050-FD6B-4F6D-BA7A-438E0375DC0D}" destId="{D23645F5-B173-42CE-A4BC-37BA413EDF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1A75F24-27C6-4EF9-AB7C-AF7B410997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F0A6B2-58BA-4894-B78A-9F41CB24D26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Changing code in a tested class can introduce new bugs. We seek to minimize the reasons why a class might need to change. The more different things a class does, the more reasons it might have to change.</a:t>
          </a:r>
          <a:endParaRPr lang="en-US" sz="2400" dirty="0"/>
        </a:p>
      </dgm:t>
    </dgm:pt>
    <dgm:pt modelId="{F0FC92AA-418D-4D6B-82EF-F53F62AF503A}" type="parTrans" cxnId="{1169BB94-A6D5-4DB8-B56C-609419CE30AF}">
      <dgm:prSet/>
      <dgm:spPr/>
      <dgm:t>
        <a:bodyPr/>
        <a:lstStyle/>
        <a:p>
          <a:endParaRPr lang="en-US"/>
        </a:p>
      </dgm:t>
    </dgm:pt>
    <dgm:pt modelId="{603D2A06-2317-478F-B0F8-6CAD2D885904}" type="sibTrans" cxnId="{1169BB94-A6D5-4DB8-B56C-609419CE30AF}">
      <dgm:prSet/>
      <dgm:spPr/>
      <dgm:t>
        <a:bodyPr/>
        <a:lstStyle/>
        <a:p>
          <a:endParaRPr lang="en-US"/>
        </a:p>
      </dgm:t>
    </dgm:pt>
    <dgm:pt modelId="{142BD2CC-CA24-4B9A-91A6-ED63557DB2D9}" type="pres">
      <dgm:prSet presAssocID="{71A75F24-27C6-4EF9-AB7C-AF7B410997EB}" presName="linear" presStyleCnt="0">
        <dgm:presLayoutVars>
          <dgm:animLvl val="lvl"/>
          <dgm:resizeHandles val="exact"/>
        </dgm:presLayoutVars>
      </dgm:prSet>
      <dgm:spPr/>
      <dgm:t>
        <a:bodyPr/>
        <a:lstStyle/>
        <a:p>
          <a:endParaRPr lang="en-US"/>
        </a:p>
      </dgm:t>
    </dgm:pt>
    <dgm:pt modelId="{596F283A-15AD-4A6D-AB85-12017455A79C}" type="pres">
      <dgm:prSet presAssocID="{6BF0A6B2-58BA-4894-B78A-9F41CB24D262}" presName="parentText" presStyleLbl="node1" presStyleIdx="0" presStyleCnt="1">
        <dgm:presLayoutVars>
          <dgm:chMax val="0"/>
          <dgm:bulletEnabled val="1"/>
        </dgm:presLayoutVars>
      </dgm:prSet>
      <dgm:spPr/>
      <dgm:t>
        <a:bodyPr/>
        <a:lstStyle/>
        <a:p>
          <a:endParaRPr lang="en-US"/>
        </a:p>
      </dgm:t>
    </dgm:pt>
  </dgm:ptLst>
  <dgm:cxnLst>
    <dgm:cxn modelId="{1169BB94-A6D5-4DB8-B56C-609419CE30AF}" srcId="{71A75F24-27C6-4EF9-AB7C-AF7B410997EB}" destId="{6BF0A6B2-58BA-4894-B78A-9F41CB24D262}" srcOrd="0" destOrd="0" parTransId="{F0FC92AA-418D-4D6B-82EF-F53F62AF503A}" sibTransId="{603D2A06-2317-478F-B0F8-6CAD2D885904}"/>
    <dgm:cxn modelId="{774C822E-E517-4EBB-A94F-698492ABD2E6}" type="presOf" srcId="{6BF0A6B2-58BA-4894-B78A-9F41CB24D262}" destId="{596F283A-15AD-4A6D-AB85-12017455A79C}" srcOrd="0" destOrd="0" presId="urn:microsoft.com/office/officeart/2005/8/layout/vList2"/>
    <dgm:cxn modelId="{4EF6910A-DA3B-4126-BBA1-5E48AC874384}" type="presOf" srcId="{71A75F24-27C6-4EF9-AB7C-AF7B410997EB}" destId="{142BD2CC-CA24-4B9A-91A6-ED63557DB2D9}" srcOrd="0" destOrd="0" presId="urn:microsoft.com/office/officeart/2005/8/layout/vList2"/>
    <dgm:cxn modelId="{474681C6-7846-470E-807A-70B36F43E254}" type="presParOf" srcId="{142BD2CC-CA24-4B9A-91A6-ED63557DB2D9}" destId="{596F283A-15AD-4A6D-AB85-12017455A79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C698509-2522-4783-8C72-C63B565C9E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16DE69-1048-449F-87CF-743948DC4D0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Interface Segregation</a:t>
          </a:r>
          <a:endParaRPr lang="en-US" sz="2800" dirty="0"/>
        </a:p>
      </dgm:t>
    </dgm:pt>
    <dgm:pt modelId="{72A1ED9F-CC25-4777-8ECB-A19367A95CF0}" type="parTrans" cxnId="{D0155440-5AF1-4AAA-B2AC-E70B14AA32CE}">
      <dgm:prSet/>
      <dgm:spPr/>
      <dgm:t>
        <a:bodyPr/>
        <a:lstStyle/>
        <a:p>
          <a:endParaRPr lang="en-US"/>
        </a:p>
      </dgm:t>
    </dgm:pt>
    <dgm:pt modelId="{9C64270F-5D7D-41C6-8DF6-F8138BB3D974}" type="sibTrans" cxnId="{D0155440-5AF1-4AAA-B2AC-E70B14AA32CE}">
      <dgm:prSet/>
      <dgm:spPr/>
      <dgm:t>
        <a:bodyPr/>
        <a:lstStyle/>
        <a:p>
          <a:endParaRPr lang="en-US"/>
        </a:p>
      </dgm:t>
    </dgm:pt>
    <dgm:pt modelId="{BFEAB349-53F7-487B-8F53-F153BDBFBAE3}" type="pres">
      <dgm:prSet presAssocID="{7C698509-2522-4783-8C72-C63B565C9EDF}" presName="linear" presStyleCnt="0">
        <dgm:presLayoutVars>
          <dgm:animLvl val="lvl"/>
          <dgm:resizeHandles val="exact"/>
        </dgm:presLayoutVars>
      </dgm:prSet>
      <dgm:spPr/>
      <dgm:t>
        <a:bodyPr/>
        <a:lstStyle/>
        <a:p>
          <a:endParaRPr lang="en-US"/>
        </a:p>
      </dgm:t>
    </dgm:pt>
    <dgm:pt modelId="{E872D97C-842B-461B-A9B5-FA706F14EDD4}" type="pres">
      <dgm:prSet presAssocID="{4A16DE69-1048-449F-87CF-743948DC4D0E}" presName="parentText" presStyleLbl="node1" presStyleIdx="0" presStyleCnt="1">
        <dgm:presLayoutVars>
          <dgm:chMax val="0"/>
          <dgm:bulletEnabled val="1"/>
        </dgm:presLayoutVars>
      </dgm:prSet>
      <dgm:spPr/>
      <dgm:t>
        <a:bodyPr/>
        <a:lstStyle/>
        <a:p>
          <a:endParaRPr lang="en-US"/>
        </a:p>
      </dgm:t>
    </dgm:pt>
  </dgm:ptLst>
  <dgm:cxnLst>
    <dgm:cxn modelId="{887B55A4-3AA1-4519-AEC5-4D041DFED26B}" type="presOf" srcId="{7C698509-2522-4783-8C72-C63B565C9EDF}" destId="{BFEAB349-53F7-487B-8F53-F153BDBFBAE3}" srcOrd="0" destOrd="0" presId="urn:microsoft.com/office/officeart/2005/8/layout/vList2"/>
    <dgm:cxn modelId="{C0400245-253F-492A-8546-B501FB1C360B}" type="presOf" srcId="{4A16DE69-1048-449F-87CF-743948DC4D0E}" destId="{E872D97C-842B-461B-A9B5-FA706F14EDD4}" srcOrd="0" destOrd="0" presId="urn:microsoft.com/office/officeart/2005/8/layout/vList2"/>
    <dgm:cxn modelId="{D0155440-5AF1-4AAA-B2AC-E70B14AA32CE}" srcId="{7C698509-2522-4783-8C72-C63B565C9EDF}" destId="{4A16DE69-1048-449F-87CF-743948DC4D0E}" srcOrd="0" destOrd="0" parTransId="{72A1ED9F-CC25-4777-8ECB-A19367A95CF0}" sibTransId="{9C64270F-5D7D-41C6-8DF6-F8138BB3D974}"/>
    <dgm:cxn modelId="{923EBF3C-AE0C-41DE-BC26-17AC45A7C694}" type="presParOf" srcId="{BFEAB349-53F7-487B-8F53-F153BDBFBAE3}" destId="{E872D97C-842B-461B-A9B5-FA706F14E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B837F1E-6D98-4099-B75B-977F57EE44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BD66AF-A673-4D01-8AAD-76ECB06F6A1B}">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dirty="0"/>
        </a:p>
      </dgm:t>
    </dgm:pt>
    <dgm:pt modelId="{2562601E-DFE3-43F5-8BD5-658FBEA49F5A}" type="parTrans" cxnId="{0033F4AB-559F-4909-BAA3-FC07422F3A88}">
      <dgm:prSet/>
      <dgm:spPr/>
      <dgm:t>
        <a:bodyPr/>
        <a:lstStyle/>
        <a:p>
          <a:endParaRPr lang="en-US"/>
        </a:p>
      </dgm:t>
    </dgm:pt>
    <dgm:pt modelId="{BE576E5A-CE10-4AF1-B26E-EE4FEF9D66E6}" type="sibTrans" cxnId="{0033F4AB-559F-4909-BAA3-FC07422F3A88}">
      <dgm:prSet/>
      <dgm:spPr/>
      <dgm:t>
        <a:bodyPr/>
        <a:lstStyle/>
        <a:p>
          <a:endParaRPr lang="en-US"/>
        </a:p>
      </dgm:t>
    </dgm:pt>
    <dgm:pt modelId="{2CF7F099-5B25-4CAA-8E0D-0EBB2F1534E0}" type="pres">
      <dgm:prSet presAssocID="{DB837F1E-6D98-4099-B75B-977F57EE445C}" presName="linear" presStyleCnt="0">
        <dgm:presLayoutVars>
          <dgm:animLvl val="lvl"/>
          <dgm:resizeHandles val="exact"/>
        </dgm:presLayoutVars>
      </dgm:prSet>
      <dgm:spPr/>
      <dgm:t>
        <a:bodyPr/>
        <a:lstStyle/>
        <a:p>
          <a:endParaRPr lang="en-US"/>
        </a:p>
      </dgm:t>
    </dgm:pt>
    <dgm:pt modelId="{61260D76-377C-4A42-B92D-A2A04BD1B78D}" type="pres">
      <dgm:prSet presAssocID="{91BD66AF-A673-4D01-8AAD-76ECB06F6A1B}" presName="parentText" presStyleLbl="node1" presStyleIdx="0" presStyleCnt="1" custLinFactNeighborY="-3230">
        <dgm:presLayoutVars>
          <dgm:chMax val="0"/>
          <dgm:bulletEnabled val="1"/>
        </dgm:presLayoutVars>
      </dgm:prSet>
      <dgm:spPr/>
      <dgm:t>
        <a:bodyPr/>
        <a:lstStyle/>
        <a:p>
          <a:endParaRPr lang="en-US"/>
        </a:p>
      </dgm:t>
    </dgm:pt>
  </dgm:ptLst>
  <dgm:cxnLst>
    <dgm:cxn modelId="{0EDC94DE-9742-4331-91B2-972B3224BFD6}" type="presOf" srcId="{91BD66AF-A673-4D01-8AAD-76ECB06F6A1B}" destId="{61260D76-377C-4A42-B92D-A2A04BD1B78D}" srcOrd="0" destOrd="0" presId="urn:microsoft.com/office/officeart/2005/8/layout/vList2"/>
    <dgm:cxn modelId="{91832266-6671-4516-9BED-CA1DDF196A89}" type="presOf" srcId="{DB837F1E-6D98-4099-B75B-977F57EE445C}" destId="{2CF7F099-5B25-4CAA-8E0D-0EBB2F1534E0}" srcOrd="0" destOrd="0" presId="urn:microsoft.com/office/officeart/2005/8/layout/vList2"/>
    <dgm:cxn modelId="{0033F4AB-559F-4909-BAA3-FC07422F3A88}" srcId="{DB837F1E-6D98-4099-B75B-977F57EE445C}" destId="{91BD66AF-A673-4D01-8AAD-76ECB06F6A1B}" srcOrd="0" destOrd="0" parTransId="{2562601E-DFE3-43F5-8BD5-658FBEA49F5A}" sibTransId="{BE576E5A-CE10-4AF1-B26E-EE4FEF9D66E6}"/>
    <dgm:cxn modelId="{FA7EF59F-1AC3-4506-9060-EDE5C4EB765D}" type="presParOf" srcId="{2CF7F099-5B25-4CAA-8E0D-0EBB2F1534E0}" destId="{61260D76-377C-4A42-B92D-A2A04BD1B78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3A2CE21-9C01-4DFF-809D-A90DCDDE96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0778DF-4C87-45C8-B29B-E7A754E1E09B}">
      <dgm:prSet/>
      <dgm:spPr/>
      <dgm:t>
        <a:bodyPr/>
        <a:lstStyle/>
        <a:p>
          <a:pPr algn="ctr" rtl="0"/>
          <a:r>
            <a:rPr lang="en-US" dirty="0" smtClean="0"/>
            <a:t>Dependency Inversion </a:t>
          </a:r>
          <a:br>
            <a:rPr lang="en-US" dirty="0" smtClean="0"/>
          </a:br>
          <a:endParaRPr lang="en-US" dirty="0"/>
        </a:p>
      </dgm:t>
    </dgm:pt>
    <dgm:pt modelId="{B751FD90-6AC2-48CD-B34D-E0E48068A25B}" type="parTrans" cxnId="{E781C7D8-1E33-41C7-AE20-ABF9B65155E4}">
      <dgm:prSet/>
      <dgm:spPr/>
      <dgm:t>
        <a:bodyPr/>
        <a:lstStyle/>
        <a:p>
          <a:endParaRPr lang="en-US"/>
        </a:p>
      </dgm:t>
    </dgm:pt>
    <dgm:pt modelId="{8D987FAB-62BC-4005-8BC3-FB33CE01E9DB}" type="sibTrans" cxnId="{E781C7D8-1E33-41C7-AE20-ABF9B65155E4}">
      <dgm:prSet/>
      <dgm:spPr/>
      <dgm:t>
        <a:bodyPr/>
        <a:lstStyle/>
        <a:p>
          <a:endParaRPr lang="en-US"/>
        </a:p>
      </dgm:t>
    </dgm:pt>
    <dgm:pt modelId="{79DC583E-2757-4B48-A07A-1743DEB61475}" type="pres">
      <dgm:prSet presAssocID="{A3A2CE21-9C01-4DFF-809D-A90DCDDE96C0}" presName="linear" presStyleCnt="0">
        <dgm:presLayoutVars>
          <dgm:animLvl val="lvl"/>
          <dgm:resizeHandles val="exact"/>
        </dgm:presLayoutVars>
      </dgm:prSet>
      <dgm:spPr/>
      <dgm:t>
        <a:bodyPr/>
        <a:lstStyle/>
        <a:p>
          <a:endParaRPr lang="en-US"/>
        </a:p>
      </dgm:t>
    </dgm:pt>
    <dgm:pt modelId="{17CB377E-BF75-461A-B5BD-4779799AE6E5}" type="pres">
      <dgm:prSet presAssocID="{950778DF-4C87-45C8-B29B-E7A754E1E09B}" presName="parentText" presStyleLbl="node1" presStyleIdx="0" presStyleCnt="1">
        <dgm:presLayoutVars>
          <dgm:chMax val="0"/>
          <dgm:bulletEnabled val="1"/>
        </dgm:presLayoutVars>
      </dgm:prSet>
      <dgm:spPr/>
      <dgm:t>
        <a:bodyPr/>
        <a:lstStyle/>
        <a:p>
          <a:endParaRPr lang="en-US"/>
        </a:p>
      </dgm:t>
    </dgm:pt>
  </dgm:ptLst>
  <dgm:cxnLst>
    <dgm:cxn modelId="{E781C7D8-1E33-41C7-AE20-ABF9B65155E4}" srcId="{A3A2CE21-9C01-4DFF-809D-A90DCDDE96C0}" destId="{950778DF-4C87-45C8-B29B-E7A754E1E09B}" srcOrd="0" destOrd="0" parTransId="{B751FD90-6AC2-48CD-B34D-E0E48068A25B}" sibTransId="{8D987FAB-62BC-4005-8BC3-FB33CE01E9DB}"/>
    <dgm:cxn modelId="{02DFAFC0-2CC5-4637-B324-9BBBDDD20665}" type="presOf" srcId="{950778DF-4C87-45C8-B29B-E7A754E1E09B}" destId="{17CB377E-BF75-461A-B5BD-4779799AE6E5}" srcOrd="0" destOrd="0" presId="urn:microsoft.com/office/officeart/2005/8/layout/vList2"/>
    <dgm:cxn modelId="{71F6D09D-A4B7-4949-8CE1-DB92130762F0}" type="presOf" srcId="{A3A2CE21-9C01-4DFF-809D-A90DCDDE96C0}" destId="{79DC583E-2757-4B48-A07A-1743DEB61475}" srcOrd="0" destOrd="0" presId="urn:microsoft.com/office/officeart/2005/8/layout/vList2"/>
    <dgm:cxn modelId="{13C8E55A-FA6C-445C-99B7-EA1A47EB49BB}" type="presParOf" srcId="{79DC583E-2757-4B48-A07A-1743DEB61475}" destId="{17CB377E-BF75-461A-B5BD-4779799AE6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56DF8-E214-4063-AA6B-8EC2F8960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06A899-DF91-4D53-A54F-2B12C55197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Abstraction</a:t>
          </a:r>
          <a:endParaRPr lang="en-US" sz="2400" dirty="0"/>
        </a:p>
      </dgm:t>
    </dgm:pt>
    <dgm:pt modelId="{4378693E-8681-44E6-A741-50B50538DDF2}" type="parTrans" cxnId="{CC19B010-2F43-4244-B742-A9B5E3951936}">
      <dgm:prSet/>
      <dgm:spPr/>
      <dgm:t>
        <a:bodyPr/>
        <a:lstStyle/>
        <a:p>
          <a:endParaRPr lang="en-US"/>
        </a:p>
      </dgm:t>
    </dgm:pt>
    <dgm:pt modelId="{8D476F4C-88C4-40C8-A7A8-719783D9E682}" type="sibTrans" cxnId="{CC19B010-2F43-4244-B742-A9B5E3951936}">
      <dgm:prSet/>
      <dgm:spPr/>
      <dgm:t>
        <a:bodyPr/>
        <a:lstStyle/>
        <a:p>
          <a:endParaRPr lang="en-US"/>
        </a:p>
      </dgm:t>
    </dgm:pt>
    <dgm:pt modelId="{131FE2AC-AC2F-4819-9B75-07BB90BD1EF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Encapsulation</a:t>
          </a:r>
          <a:endParaRPr lang="en-US" sz="4000" dirty="0"/>
        </a:p>
      </dgm:t>
    </dgm:pt>
    <dgm:pt modelId="{CBBA19EF-DE93-40CC-B953-1B0DBD5D06BD}" type="parTrans" cxnId="{B0226A88-3534-4090-96AA-0A4FE5C9C853}">
      <dgm:prSet/>
      <dgm:spPr/>
      <dgm:t>
        <a:bodyPr/>
        <a:lstStyle/>
        <a:p>
          <a:endParaRPr lang="en-US"/>
        </a:p>
      </dgm:t>
    </dgm:pt>
    <dgm:pt modelId="{0F2DAF27-B96B-4DBA-8471-BFB65043A746}" type="sibTrans" cxnId="{B0226A88-3534-4090-96AA-0A4FE5C9C853}">
      <dgm:prSet/>
      <dgm:spPr/>
      <dgm:t>
        <a:bodyPr/>
        <a:lstStyle/>
        <a:p>
          <a:endParaRPr lang="en-US"/>
        </a:p>
      </dgm:t>
    </dgm:pt>
    <dgm:pt modelId="{C5673909-E8ED-45AB-9C89-CDF5FD44AEDF}">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Inheritance</a:t>
          </a:r>
          <a:endParaRPr lang="en-US" sz="2400" dirty="0"/>
        </a:p>
      </dgm:t>
    </dgm:pt>
    <dgm:pt modelId="{BF6E2394-DC2C-47E6-8F17-608C0C1A5CC2}" type="parTrans" cxnId="{653607EF-195C-4104-BE3E-732D1E3B8E6A}">
      <dgm:prSet/>
      <dgm:spPr/>
      <dgm:t>
        <a:bodyPr/>
        <a:lstStyle/>
        <a:p>
          <a:endParaRPr lang="en-US"/>
        </a:p>
      </dgm:t>
    </dgm:pt>
    <dgm:pt modelId="{315D6A83-E8D4-477B-ADA6-45BA5BB1E7A8}" type="sibTrans" cxnId="{653607EF-195C-4104-BE3E-732D1E3B8E6A}">
      <dgm:prSet/>
      <dgm:spPr/>
      <dgm:t>
        <a:bodyPr/>
        <a:lstStyle/>
        <a:p>
          <a:endParaRPr lang="en-US"/>
        </a:p>
      </dgm:t>
    </dgm:pt>
    <dgm:pt modelId="{B30942B4-4EC5-43A1-A6CC-F80AD9F5B68E}">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Polymorphism</a:t>
          </a:r>
          <a:endParaRPr lang="en-US" sz="2400" dirty="0"/>
        </a:p>
      </dgm:t>
    </dgm:pt>
    <dgm:pt modelId="{16664097-A90F-45F3-A1F2-838A6408C0FC}" type="parTrans" cxnId="{4A05D688-0657-440F-94F7-470A7C3A8921}">
      <dgm:prSet/>
      <dgm:spPr/>
      <dgm:t>
        <a:bodyPr/>
        <a:lstStyle/>
        <a:p>
          <a:endParaRPr lang="en-US"/>
        </a:p>
      </dgm:t>
    </dgm:pt>
    <dgm:pt modelId="{7C5B9FF5-7FD9-4F3C-A6A1-2601B670BCAB}" type="sibTrans" cxnId="{4A05D688-0657-440F-94F7-470A7C3A8921}">
      <dgm:prSet/>
      <dgm:spPr/>
      <dgm:t>
        <a:bodyPr/>
        <a:lstStyle/>
        <a:p>
          <a:endParaRPr lang="en-US"/>
        </a:p>
      </dgm:t>
    </dgm:pt>
    <dgm:pt modelId="{6C354609-2C2C-44AA-BDD2-A484C120AE8A}" type="pres">
      <dgm:prSet presAssocID="{CB156DF8-E214-4063-AA6B-8EC2F896058F}" presName="linear" presStyleCnt="0">
        <dgm:presLayoutVars>
          <dgm:animLvl val="lvl"/>
          <dgm:resizeHandles val="exact"/>
        </dgm:presLayoutVars>
      </dgm:prSet>
      <dgm:spPr/>
      <dgm:t>
        <a:bodyPr/>
        <a:lstStyle/>
        <a:p>
          <a:endParaRPr lang="en-US"/>
        </a:p>
      </dgm:t>
    </dgm:pt>
    <dgm:pt modelId="{36B804A0-42B3-4A36-A873-61FA464F8AC0}" type="pres">
      <dgm:prSet presAssocID="{B606A899-DF91-4D53-A54F-2B12C5519729}" presName="parentText" presStyleLbl="node1" presStyleIdx="0" presStyleCnt="4" custScaleY="44708" custLinFactY="-38014" custLinFactNeighborY="-100000">
        <dgm:presLayoutVars>
          <dgm:chMax val="0"/>
          <dgm:bulletEnabled val="1"/>
        </dgm:presLayoutVars>
      </dgm:prSet>
      <dgm:spPr/>
      <dgm:t>
        <a:bodyPr/>
        <a:lstStyle/>
        <a:p>
          <a:endParaRPr lang="en-US"/>
        </a:p>
      </dgm:t>
    </dgm:pt>
    <dgm:pt modelId="{AD536DCC-B8D5-4E9F-B711-76BCC6B8896B}" type="pres">
      <dgm:prSet presAssocID="{8D476F4C-88C4-40C8-A7A8-719783D9E682}" presName="spacer" presStyleCnt="0"/>
      <dgm:spPr/>
    </dgm:pt>
    <dgm:pt modelId="{1487992B-89A9-4794-81D2-B4EBA5C17B8E}" type="pres">
      <dgm:prSet presAssocID="{131FE2AC-AC2F-4819-9B75-07BB90BD1EFD}" presName="parentText" presStyleLbl="node1" presStyleIdx="1" presStyleCnt="4" custScaleY="41249" custLinFactNeighborY="-12056">
        <dgm:presLayoutVars>
          <dgm:chMax val="0"/>
          <dgm:bulletEnabled val="1"/>
        </dgm:presLayoutVars>
      </dgm:prSet>
      <dgm:spPr/>
      <dgm:t>
        <a:bodyPr/>
        <a:lstStyle/>
        <a:p>
          <a:endParaRPr lang="en-US"/>
        </a:p>
      </dgm:t>
    </dgm:pt>
    <dgm:pt modelId="{FC02FFB8-F5E8-45EF-917C-81A69ED6F6B5}" type="pres">
      <dgm:prSet presAssocID="{0F2DAF27-B96B-4DBA-8471-BFB65043A746}" presName="spacer" presStyleCnt="0"/>
      <dgm:spPr/>
    </dgm:pt>
    <dgm:pt modelId="{9528599A-D37C-45D1-A750-857C7057C637}" type="pres">
      <dgm:prSet presAssocID="{C5673909-E8ED-45AB-9C89-CDF5FD44AEDF}" presName="parentText" presStyleLbl="node1" presStyleIdx="2" presStyleCnt="4" custScaleY="40662" custLinFactNeighborY="-43432">
        <dgm:presLayoutVars>
          <dgm:chMax val="0"/>
          <dgm:bulletEnabled val="1"/>
        </dgm:presLayoutVars>
      </dgm:prSet>
      <dgm:spPr/>
      <dgm:t>
        <a:bodyPr/>
        <a:lstStyle/>
        <a:p>
          <a:endParaRPr lang="en-US"/>
        </a:p>
      </dgm:t>
    </dgm:pt>
    <dgm:pt modelId="{25B45CF2-55A2-46E0-B2C5-DAA1DBFFB710}" type="pres">
      <dgm:prSet presAssocID="{315D6A83-E8D4-477B-ADA6-45BA5BB1E7A8}" presName="spacer" presStyleCnt="0"/>
      <dgm:spPr/>
    </dgm:pt>
    <dgm:pt modelId="{A9BE62E4-8196-4906-AC4D-7C142BE3A83E}" type="pres">
      <dgm:prSet presAssocID="{B30942B4-4EC5-43A1-A6CC-F80AD9F5B68E}" presName="parentText" presStyleLbl="node1" presStyleIdx="3" presStyleCnt="4" custScaleY="47316" custLinFactNeighborY="-70992">
        <dgm:presLayoutVars>
          <dgm:chMax val="0"/>
          <dgm:bulletEnabled val="1"/>
        </dgm:presLayoutVars>
      </dgm:prSet>
      <dgm:spPr/>
      <dgm:t>
        <a:bodyPr/>
        <a:lstStyle/>
        <a:p>
          <a:endParaRPr lang="en-US"/>
        </a:p>
      </dgm:t>
    </dgm:pt>
  </dgm:ptLst>
  <dgm:cxnLst>
    <dgm:cxn modelId="{5856FE73-2BCF-40DD-8DC2-C5AB5AE5F6A6}" type="presOf" srcId="{B30942B4-4EC5-43A1-A6CC-F80AD9F5B68E}" destId="{A9BE62E4-8196-4906-AC4D-7C142BE3A83E}" srcOrd="0" destOrd="0" presId="urn:microsoft.com/office/officeart/2005/8/layout/vList2"/>
    <dgm:cxn modelId="{B0226A88-3534-4090-96AA-0A4FE5C9C853}" srcId="{CB156DF8-E214-4063-AA6B-8EC2F896058F}" destId="{131FE2AC-AC2F-4819-9B75-07BB90BD1EFD}" srcOrd="1" destOrd="0" parTransId="{CBBA19EF-DE93-40CC-B953-1B0DBD5D06BD}" sibTransId="{0F2DAF27-B96B-4DBA-8471-BFB65043A746}"/>
    <dgm:cxn modelId="{4A05D688-0657-440F-94F7-470A7C3A8921}" srcId="{CB156DF8-E214-4063-AA6B-8EC2F896058F}" destId="{B30942B4-4EC5-43A1-A6CC-F80AD9F5B68E}" srcOrd="3" destOrd="0" parTransId="{16664097-A90F-45F3-A1F2-838A6408C0FC}" sibTransId="{7C5B9FF5-7FD9-4F3C-A6A1-2601B670BCAB}"/>
    <dgm:cxn modelId="{653607EF-195C-4104-BE3E-732D1E3B8E6A}" srcId="{CB156DF8-E214-4063-AA6B-8EC2F896058F}" destId="{C5673909-E8ED-45AB-9C89-CDF5FD44AEDF}" srcOrd="2" destOrd="0" parTransId="{BF6E2394-DC2C-47E6-8F17-608C0C1A5CC2}" sibTransId="{315D6A83-E8D4-477B-ADA6-45BA5BB1E7A8}"/>
    <dgm:cxn modelId="{95F6D55D-EC47-4824-9AD4-6BD64C94B753}" type="presOf" srcId="{C5673909-E8ED-45AB-9C89-CDF5FD44AEDF}" destId="{9528599A-D37C-45D1-A750-857C7057C637}" srcOrd="0" destOrd="0" presId="urn:microsoft.com/office/officeart/2005/8/layout/vList2"/>
    <dgm:cxn modelId="{CC19B010-2F43-4244-B742-A9B5E3951936}" srcId="{CB156DF8-E214-4063-AA6B-8EC2F896058F}" destId="{B606A899-DF91-4D53-A54F-2B12C5519729}" srcOrd="0" destOrd="0" parTransId="{4378693E-8681-44E6-A741-50B50538DDF2}" sibTransId="{8D476F4C-88C4-40C8-A7A8-719783D9E682}"/>
    <dgm:cxn modelId="{0DC12656-3D86-48F0-88F8-8C057E37C813}" type="presOf" srcId="{CB156DF8-E214-4063-AA6B-8EC2F896058F}" destId="{6C354609-2C2C-44AA-BDD2-A484C120AE8A}" srcOrd="0" destOrd="0" presId="urn:microsoft.com/office/officeart/2005/8/layout/vList2"/>
    <dgm:cxn modelId="{165CA92C-1690-4587-98DB-79449AA2B3ED}" type="presOf" srcId="{131FE2AC-AC2F-4819-9B75-07BB90BD1EFD}" destId="{1487992B-89A9-4794-81D2-B4EBA5C17B8E}" srcOrd="0" destOrd="0" presId="urn:microsoft.com/office/officeart/2005/8/layout/vList2"/>
    <dgm:cxn modelId="{68C75479-26EF-4841-A964-6030A474B471}" type="presOf" srcId="{B606A899-DF91-4D53-A54F-2B12C5519729}" destId="{36B804A0-42B3-4A36-A873-61FA464F8AC0}" srcOrd="0" destOrd="0" presId="urn:microsoft.com/office/officeart/2005/8/layout/vList2"/>
    <dgm:cxn modelId="{1256FF61-71AB-4619-816D-C9DAAB15A3EE}" type="presParOf" srcId="{6C354609-2C2C-44AA-BDD2-A484C120AE8A}" destId="{36B804A0-42B3-4A36-A873-61FA464F8AC0}" srcOrd="0" destOrd="0" presId="urn:microsoft.com/office/officeart/2005/8/layout/vList2"/>
    <dgm:cxn modelId="{E42ADB6C-5D9B-46EA-9C2C-5F29A74546E1}" type="presParOf" srcId="{6C354609-2C2C-44AA-BDD2-A484C120AE8A}" destId="{AD536DCC-B8D5-4E9F-B711-76BCC6B8896B}" srcOrd="1" destOrd="0" presId="urn:microsoft.com/office/officeart/2005/8/layout/vList2"/>
    <dgm:cxn modelId="{0C809A6F-336F-4021-9CED-F749B41B0C55}" type="presParOf" srcId="{6C354609-2C2C-44AA-BDD2-A484C120AE8A}" destId="{1487992B-89A9-4794-81D2-B4EBA5C17B8E}" srcOrd="2" destOrd="0" presId="urn:microsoft.com/office/officeart/2005/8/layout/vList2"/>
    <dgm:cxn modelId="{CCB057A3-F7C8-4AE7-ACC5-404DAE7AF681}" type="presParOf" srcId="{6C354609-2C2C-44AA-BDD2-A484C120AE8A}" destId="{FC02FFB8-F5E8-45EF-917C-81A69ED6F6B5}" srcOrd="3" destOrd="0" presId="urn:microsoft.com/office/officeart/2005/8/layout/vList2"/>
    <dgm:cxn modelId="{52869B91-4A91-4316-96DA-E91578E04BF1}" type="presParOf" srcId="{6C354609-2C2C-44AA-BDD2-A484C120AE8A}" destId="{9528599A-D37C-45D1-A750-857C7057C637}" srcOrd="4" destOrd="0" presId="urn:microsoft.com/office/officeart/2005/8/layout/vList2"/>
    <dgm:cxn modelId="{E19F767B-1C28-4789-9FFF-39CE945109E1}" type="presParOf" srcId="{6C354609-2C2C-44AA-BDD2-A484C120AE8A}" destId="{25B45CF2-55A2-46E0-B2C5-DAA1DBFFB710}" srcOrd="5" destOrd="0" presId="urn:microsoft.com/office/officeart/2005/8/layout/vList2"/>
    <dgm:cxn modelId="{5C3B1AF5-AD8A-4FBC-929B-4BED2EA1EF27}" type="presParOf" srcId="{6C354609-2C2C-44AA-BDD2-A484C120AE8A}" destId="{A9BE62E4-8196-4906-AC4D-7C142BE3A83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0A771D8-C363-4173-A7EE-E184C0EAD6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147983-A7BB-45DC-A918-FE30D618B67A}">
      <dgm:prSet/>
      <dgm:spPr/>
      <dgm:t>
        <a:bodyPr/>
        <a:lstStyle/>
        <a:p>
          <a:pPr rtl="0"/>
          <a:r>
            <a:rPr lang="en-US" smtClean="0"/>
            <a:t>Much of the duplication in code comes from client objects knowing about all sorts of specialized suppliers, that from the clients perspective do similar things but in different ways. Polymorphism is a powerful mechanism that underpins OO design. It allows us to bind to an abstraction, and then we don’t need to know what concrete classes we are collaborating with. This makes it much easier to plug in new components with no need to change the client code.</a:t>
          </a:r>
          <a:endParaRPr lang="en-US"/>
        </a:p>
      </dgm:t>
    </dgm:pt>
    <dgm:pt modelId="{CC03DE9E-182E-46FC-A6C6-C4825F321A70}" type="parTrans" cxnId="{DC01E68A-7E03-4C76-84C2-C6956F7C4287}">
      <dgm:prSet/>
      <dgm:spPr/>
      <dgm:t>
        <a:bodyPr/>
        <a:lstStyle/>
        <a:p>
          <a:endParaRPr lang="en-US"/>
        </a:p>
      </dgm:t>
    </dgm:pt>
    <dgm:pt modelId="{243B28EA-323E-4DB6-A6CB-C27D6536ED07}" type="sibTrans" cxnId="{DC01E68A-7E03-4C76-84C2-C6956F7C4287}">
      <dgm:prSet/>
      <dgm:spPr/>
      <dgm:t>
        <a:bodyPr/>
        <a:lstStyle/>
        <a:p>
          <a:endParaRPr lang="en-US"/>
        </a:p>
      </dgm:t>
    </dgm:pt>
    <dgm:pt modelId="{B3EF40A2-5F59-4960-840E-540A4CB08984}" type="pres">
      <dgm:prSet presAssocID="{30A771D8-C363-4173-A7EE-E184C0EAD688}" presName="linear" presStyleCnt="0">
        <dgm:presLayoutVars>
          <dgm:animLvl val="lvl"/>
          <dgm:resizeHandles val="exact"/>
        </dgm:presLayoutVars>
      </dgm:prSet>
      <dgm:spPr/>
      <dgm:t>
        <a:bodyPr/>
        <a:lstStyle/>
        <a:p>
          <a:endParaRPr lang="en-US"/>
        </a:p>
      </dgm:t>
    </dgm:pt>
    <dgm:pt modelId="{0B20B290-247B-41C3-A79D-FA01F9A4A7FE}" type="pres">
      <dgm:prSet presAssocID="{68147983-A7BB-45DC-A918-FE30D618B67A}" presName="parentText" presStyleLbl="node1" presStyleIdx="0" presStyleCnt="1">
        <dgm:presLayoutVars>
          <dgm:chMax val="0"/>
          <dgm:bulletEnabled val="1"/>
        </dgm:presLayoutVars>
      </dgm:prSet>
      <dgm:spPr/>
      <dgm:t>
        <a:bodyPr/>
        <a:lstStyle/>
        <a:p>
          <a:endParaRPr lang="en-US"/>
        </a:p>
      </dgm:t>
    </dgm:pt>
  </dgm:ptLst>
  <dgm:cxnLst>
    <dgm:cxn modelId="{28C8A713-BE00-4218-A806-1CB4F644CBBA}" type="presOf" srcId="{68147983-A7BB-45DC-A918-FE30D618B67A}" destId="{0B20B290-247B-41C3-A79D-FA01F9A4A7FE}" srcOrd="0" destOrd="0" presId="urn:microsoft.com/office/officeart/2005/8/layout/vList2"/>
    <dgm:cxn modelId="{0AAE8104-9688-485F-93E6-663333E547FF}" type="presOf" srcId="{30A771D8-C363-4173-A7EE-E184C0EAD688}" destId="{B3EF40A2-5F59-4960-840E-540A4CB08984}" srcOrd="0" destOrd="0" presId="urn:microsoft.com/office/officeart/2005/8/layout/vList2"/>
    <dgm:cxn modelId="{DC01E68A-7E03-4C76-84C2-C6956F7C4287}" srcId="{30A771D8-C363-4173-A7EE-E184C0EAD688}" destId="{68147983-A7BB-45DC-A918-FE30D618B67A}" srcOrd="0" destOrd="0" parTransId="{CC03DE9E-182E-46FC-A6C6-C4825F321A70}" sibTransId="{243B28EA-323E-4DB6-A6CB-C27D6536ED07}"/>
    <dgm:cxn modelId="{4B6FB92A-03E7-49B8-813B-43B54BB97A92}" type="presParOf" srcId="{B3EF40A2-5F59-4960-840E-540A4CB08984}" destId="{0B20B290-247B-41C3-A79D-FA01F9A4A7F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3466D9E-5D47-42D9-8631-0011D8537B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F32626-475F-44AA-A45A-F622B3C2365A}">
      <dgm:prSet/>
      <dgm:spPr/>
      <dgm:t>
        <a:bodyPr/>
        <a:lstStyle/>
        <a:p>
          <a:pPr algn="ctr" rtl="0"/>
          <a:r>
            <a:rPr lang="en-US" b="1" dirty="0" smtClean="0"/>
            <a:t>Liskov Substitution </a:t>
          </a:r>
          <a:br>
            <a:rPr lang="en-US" b="1" dirty="0" smtClean="0"/>
          </a:br>
          <a:endParaRPr lang="en-US" b="1" dirty="0"/>
        </a:p>
      </dgm:t>
    </dgm:pt>
    <dgm:pt modelId="{A2456ABC-1996-4224-96BA-765317111A3E}" type="parTrans" cxnId="{FEFE0539-0946-4039-BE5A-EBFB3EFB8CDF}">
      <dgm:prSet/>
      <dgm:spPr/>
      <dgm:t>
        <a:bodyPr/>
        <a:lstStyle/>
        <a:p>
          <a:endParaRPr lang="en-US"/>
        </a:p>
      </dgm:t>
    </dgm:pt>
    <dgm:pt modelId="{FE7C47E6-E892-499B-8F32-F6E7F7E9AE68}" type="sibTrans" cxnId="{FEFE0539-0946-4039-BE5A-EBFB3EFB8CDF}">
      <dgm:prSet/>
      <dgm:spPr/>
      <dgm:t>
        <a:bodyPr/>
        <a:lstStyle/>
        <a:p>
          <a:endParaRPr lang="en-US"/>
        </a:p>
      </dgm:t>
    </dgm:pt>
    <dgm:pt modelId="{45C140CB-7AD9-4FF9-B2B6-342B1220C279}" type="pres">
      <dgm:prSet presAssocID="{43466D9E-5D47-42D9-8631-0011D8537B1F}" presName="linear" presStyleCnt="0">
        <dgm:presLayoutVars>
          <dgm:animLvl val="lvl"/>
          <dgm:resizeHandles val="exact"/>
        </dgm:presLayoutVars>
      </dgm:prSet>
      <dgm:spPr/>
      <dgm:t>
        <a:bodyPr/>
        <a:lstStyle/>
        <a:p>
          <a:endParaRPr lang="en-US"/>
        </a:p>
      </dgm:t>
    </dgm:pt>
    <dgm:pt modelId="{11E4401C-83D8-4629-85EF-7C6A69BB17BA}" type="pres">
      <dgm:prSet presAssocID="{0CF32626-475F-44AA-A45A-F622B3C2365A}" presName="parentText" presStyleLbl="node1" presStyleIdx="0" presStyleCnt="1" custLinFactNeighborX="-926" custLinFactNeighborY="1399">
        <dgm:presLayoutVars>
          <dgm:chMax val="0"/>
          <dgm:bulletEnabled val="1"/>
        </dgm:presLayoutVars>
      </dgm:prSet>
      <dgm:spPr/>
      <dgm:t>
        <a:bodyPr/>
        <a:lstStyle/>
        <a:p>
          <a:endParaRPr lang="en-US"/>
        </a:p>
      </dgm:t>
    </dgm:pt>
  </dgm:ptLst>
  <dgm:cxnLst>
    <dgm:cxn modelId="{BE676FDB-6511-4521-AC88-89ADB289608E}" type="presOf" srcId="{0CF32626-475F-44AA-A45A-F622B3C2365A}" destId="{11E4401C-83D8-4629-85EF-7C6A69BB17BA}" srcOrd="0" destOrd="0" presId="urn:microsoft.com/office/officeart/2005/8/layout/vList2"/>
    <dgm:cxn modelId="{4217FBA0-959D-4207-84AA-129EFE54D7C1}" type="presOf" srcId="{43466D9E-5D47-42D9-8631-0011D8537B1F}" destId="{45C140CB-7AD9-4FF9-B2B6-342B1220C279}" srcOrd="0" destOrd="0" presId="urn:microsoft.com/office/officeart/2005/8/layout/vList2"/>
    <dgm:cxn modelId="{FEFE0539-0946-4039-BE5A-EBFB3EFB8CDF}" srcId="{43466D9E-5D47-42D9-8631-0011D8537B1F}" destId="{0CF32626-475F-44AA-A45A-F622B3C2365A}" srcOrd="0" destOrd="0" parTransId="{A2456ABC-1996-4224-96BA-765317111A3E}" sibTransId="{FE7C47E6-E892-499B-8F32-F6E7F7E9AE68}"/>
    <dgm:cxn modelId="{67E1C768-DB9D-4CC6-BDFD-61F66D2D6992}" type="presParOf" srcId="{45C140CB-7AD9-4FF9-B2B6-342B1220C279}" destId="{11E4401C-83D8-4629-85EF-7C6A69BB17B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42585DC-93AB-4822-B4B8-3E4E7BCC48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683E35-D364-4BA3-9E76-AB134249B259}">
      <dgm:prSet/>
      <dgm:spPr/>
      <dgm:t>
        <a:bodyPr/>
        <a:lstStyle/>
        <a:p>
          <a:pPr rtl="0"/>
          <a:r>
            <a:rPr lang="en-US" dirty="0" smtClean="0"/>
            <a:t>Dynamic polymorphism is a powerful mechanism that allows us to invert dependencies, reducing duplication and making change much easier. All OO design principles depend upon polymorphism, but we must ensure that any type can be substituted for any of its subtypes at run-time without having any adverse effect on the client. Subtypes must obey all of the rules that apply to their super-types pre-conditions for calling methods, post-conditions of methods called, and invariants that always apply between method calls.</a:t>
          </a:r>
          <a:endParaRPr lang="en-US" dirty="0"/>
        </a:p>
      </dgm:t>
    </dgm:pt>
    <dgm:pt modelId="{E66FD361-B814-48FC-B7F5-AC578E0769FE}" type="parTrans" cxnId="{C92E7C2A-0AEB-4E34-97CE-609C10EF55CA}">
      <dgm:prSet/>
      <dgm:spPr/>
      <dgm:t>
        <a:bodyPr/>
        <a:lstStyle/>
        <a:p>
          <a:endParaRPr lang="en-US"/>
        </a:p>
      </dgm:t>
    </dgm:pt>
    <dgm:pt modelId="{63BF4CE2-0D5A-4991-9E2D-3C85ED4961DA}" type="sibTrans" cxnId="{C92E7C2A-0AEB-4E34-97CE-609C10EF55CA}">
      <dgm:prSet/>
      <dgm:spPr/>
      <dgm:t>
        <a:bodyPr/>
        <a:lstStyle/>
        <a:p>
          <a:endParaRPr lang="en-US"/>
        </a:p>
      </dgm:t>
    </dgm:pt>
    <dgm:pt modelId="{7E8DA459-DA3C-4F23-B09B-80979B82FAF8}" type="pres">
      <dgm:prSet presAssocID="{C42585DC-93AB-4822-B4B8-3E4E7BCC4820}" presName="linear" presStyleCnt="0">
        <dgm:presLayoutVars>
          <dgm:animLvl val="lvl"/>
          <dgm:resizeHandles val="exact"/>
        </dgm:presLayoutVars>
      </dgm:prSet>
      <dgm:spPr/>
      <dgm:t>
        <a:bodyPr/>
        <a:lstStyle/>
        <a:p>
          <a:endParaRPr lang="en-US"/>
        </a:p>
      </dgm:t>
    </dgm:pt>
    <dgm:pt modelId="{49B80F22-E554-47D9-895C-2941C4F49709}" type="pres">
      <dgm:prSet presAssocID="{93683E35-D364-4BA3-9E76-AB134249B259}" presName="parentText" presStyleLbl="node1" presStyleIdx="0" presStyleCnt="1">
        <dgm:presLayoutVars>
          <dgm:chMax val="0"/>
          <dgm:bulletEnabled val="1"/>
        </dgm:presLayoutVars>
      </dgm:prSet>
      <dgm:spPr/>
      <dgm:t>
        <a:bodyPr/>
        <a:lstStyle/>
        <a:p>
          <a:endParaRPr lang="en-US"/>
        </a:p>
      </dgm:t>
    </dgm:pt>
  </dgm:ptLst>
  <dgm:cxnLst>
    <dgm:cxn modelId="{89D0B26B-1CA9-44E4-A10B-6D3CBADAF257}" type="presOf" srcId="{C42585DC-93AB-4822-B4B8-3E4E7BCC4820}" destId="{7E8DA459-DA3C-4F23-B09B-80979B82FAF8}" srcOrd="0" destOrd="0" presId="urn:microsoft.com/office/officeart/2005/8/layout/vList2"/>
    <dgm:cxn modelId="{C92E7C2A-0AEB-4E34-97CE-609C10EF55CA}" srcId="{C42585DC-93AB-4822-B4B8-3E4E7BCC4820}" destId="{93683E35-D364-4BA3-9E76-AB134249B259}" srcOrd="0" destOrd="0" parTransId="{E66FD361-B814-48FC-B7F5-AC578E0769FE}" sibTransId="{63BF4CE2-0D5A-4991-9E2D-3C85ED4961DA}"/>
    <dgm:cxn modelId="{1E95ADC4-32B3-4C98-A1EB-1CFB24B45A0F}" type="presOf" srcId="{93683E35-D364-4BA3-9E76-AB134249B259}" destId="{49B80F22-E554-47D9-895C-2941C4F49709}" srcOrd="0" destOrd="0" presId="urn:microsoft.com/office/officeart/2005/8/layout/vList2"/>
    <dgm:cxn modelId="{6BAE2A85-E074-45E5-B323-A62D1C3292F2}" type="presParOf" srcId="{7E8DA459-DA3C-4F23-B09B-80979B82FAF8}" destId="{49B80F22-E554-47D9-895C-2941C4F4970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F0978E2-02B4-4308-A87C-C419F9C112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329876-58FD-406A-9795-533F5C228071}">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Common design patterns</a:t>
          </a:r>
          <a:endParaRPr lang="en-US" dirty="0"/>
        </a:p>
      </dgm:t>
    </dgm:pt>
    <dgm:pt modelId="{F8D8A4C5-2B30-479C-A4B5-208950FEE480}" type="parTrans" cxnId="{D7B14AC9-2655-49BA-B1DC-48A932DCAFEE}">
      <dgm:prSet/>
      <dgm:spPr/>
      <dgm:t>
        <a:bodyPr/>
        <a:lstStyle/>
        <a:p>
          <a:endParaRPr lang="en-US"/>
        </a:p>
      </dgm:t>
    </dgm:pt>
    <dgm:pt modelId="{1B7FE215-BCA8-4733-A68C-BA33341C4879}" type="sibTrans" cxnId="{D7B14AC9-2655-49BA-B1DC-48A932DCAFEE}">
      <dgm:prSet/>
      <dgm:spPr/>
      <dgm:t>
        <a:bodyPr/>
        <a:lstStyle/>
        <a:p>
          <a:endParaRPr lang="en-US"/>
        </a:p>
      </dgm:t>
    </dgm:pt>
    <dgm:pt modelId="{0896CC8C-AF37-4B89-AACF-E235C8AF1EC1}" type="pres">
      <dgm:prSet presAssocID="{6F0978E2-02B4-4308-A87C-C419F9C112F5}" presName="linear" presStyleCnt="0">
        <dgm:presLayoutVars>
          <dgm:animLvl val="lvl"/>
          <dgm:resizeHandles val="exact"/>
        </dgm:presLayoutVars>
      </dgm:prSet>
      <dgm:spPr/>
      <dgm:t>
        <a:bodyPr/>
        <a:lstStyle/>
        <a:p>
          <a:endParaRPr lang="en-US"/>
        </a:p>
      </dgm:t>
    </dgm:pt>
    <dgm:pt modelId="{7F03AEF5-9B59-4426-BE86-C474C915447F}" type="pres">
      <dgm:prSet presAssocID="{4C329876-58FD-406A-9795-533F5C228071}" presName="parentText" presStyleLbl="node1" presStyleIdx="0" presStyleCnt="1">
        <dgm:presLayoutVars>
          <dgm:chMax val="0"/>
          <dgm:bulletEnabled val="1"/>
        </dgm:presLayoutVars>
      </dgm:prSet>
      <dgm:spPr/>
      <dgm:t>
        <a:bodyPr/>
        <a:lstStyle/>
        <a:p>
          <a:endParaRPr lang="en-US"/>
        </a:p>
      </dgm:t>
    </dgm:pt>
  </dgm:ptLst>
  <dgm:cxnLst>
    <dgm:cxn modelId="{D7B14AC9-2655-49BA-B1DC-48A932DCAFEE}" srcId="{6F0978E2-02B4-4308-A87C-C419F9C112F5}" destId="{4C329876-58FD-406A-9795-533F5C228071}" srcOrd="0" destOrd="0" parTransId="{F8D8A4C5-2B30-479C-A4B5-208950FEE480}" sibTransId="{1B7FE215-BCA8-4733-A68C-BA33341C4879}"/>
    <dgm:cxn modelId="{3D26F33E-7CC1-4B3C-A714-D585E0EBBFCD}" type="presOf" srcId="{4C329876-58FD-406A-9795-533F5C228071}" destId="{7F03AEF5-9B59-4426-BE86-C474C915447F}" srcOrd="0" destOrd="0" presId="urn:microsoft.com/office/officeart/2005/8/layout/vList2"/>
    <dgm:cxn modelId="{C487ADB0-9130-4EFF-8B2A-8C17E56D652F}" type="presOf" srcId="{6F0978E2-02B4-4308-A87C-C419F9C112F5}" destId="{0896CC8C-AF37-4B89-AACF-E235C8AF1EC1}" srcOrd="0" destOrd="0" presId="urn:microsoft.com/office/officeart/2005/8/layout/vList2"/>
    <dgm:cxn modelId="{D73E4BF0-CDB3-41F5-9AA8-11C747C7603B}" type="presParOf" srcId="{0896CC8C-AF37-4B89-AACF-E235C8AF1EC1}" destId="{7F03AEF5-9B59-4426-BE86-C474C91544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4A53873-72B4-4B78-AB87-4F6BC003C4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2C1570-E2A9-4B57-8582-CC0707D7E79F}">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b="0" dirty="0" smtClean="0"/>
            <a:t>Factory pattern</a:t>
          </a:r>
          <a:endParaRPr lang="en-US" b="0" dirty="0"/>
        </a:p>
      </dgm:t>
    </dgm:pt>
    <dgm:pt modelId="{1B22949F-8B87-47AA-8F31-2F76D507FB19}" type="parTrans" cxnId="{76D9047B-4BF1-427D-87DB-10691A5DE8B3}">
      <dgm:prSet/>
      <dgm:spPr/>
      <dgm:t>
        <a:bodyPr/>
        <a:lstStyle/>
        <a:p>
          <a:endParaRPr lang="en-US"/>
        </a:p>
      </dgm:t>
    </dgm:pt>
    <dgm:pt modelId="{5AC088B0-B839-4F13-BC2D-CAF079F787F8}" type="sibTrans" cxnId="{76D9047B-4BF1-427D-87DB-10691A5DE8B3}">
      <dgm:prSet/>
      <dgm:spPr/>
      <dgm:t>
        <a:bodyPr/>
        <a:lstStyle/>
        <a:p>
          <a:endParaRPr lang="en-US"/>
        </a:p>
      </dgm:t>
    </dgm:pt>
    <dgm:pt modelId="{B8883729-3E00-4F4F-AF6D-64B163F617B0}" type="pres">
      <dgm:prSet presAssocID="{14A53873-72B4-4B78-AB87-4F6BC003C4D9}" presName="linear" presStyleCnt="0">
        <dgm:presLayoutVars>
          <dgm:animLvl val="lvl"/>
          <dgm:resizeHandles val="exact"/>
        </dgm:presLayoutVars>
      </dgm:prSet>
      <dgm:spPr/>
      <dgm:t>
        <a:bodyPr/>
        <a:lstStyle/>
        <a:p>
          <a:endParaRPr lang="en-US"/>
        </a:p>
      </dgm:t>
    </dgm:pt>
    <dgm:pt modelId="{5F9F0EA2-3CC8-45D0-B7C6-E23A3505121F}" type="pres">
      <dgm:prSet presAssocID="{2E2C1570-E2A9-4B57-8582-CC0707D7E79F}" presName="parentText" presStyleLbl="node1" presStyleIdx="0" presStyleCnt="1">
        <dgm:presLayoutVars>
          <dgm:chMax val="0"/>
          <dgm:bulletEnabled val="1"/>
        </dgm:presLayoutVars>
      </dgm:prSet>
      <dgm:spPr/>
      <dgm:t>
        <a:bodyPr/>
        <a:lstStyle/>
        <a:p>
          <a:endParaRPr lang="en-US"/>
        </a:p>
      </dgm:t>
    </dgm:pt>
  </dgm:ptLst>
  <dgm:cxnLst>
    <dgm:cxn modelId="{2BFC9A7D-D3BD-4085-9BE7-DD66E4F424D6}" type="presOf" srcId="{14A53873-72B4-4B78-AB87-4F6BC003C4D9}" destId="{B8883729-3E00-4F4F-AF6D-64B163F617B0}" srcOrd="0" destOrd="0" presId="urn:microsoft.com/office/officeart/2005/8/layout/vList2"/>
    <dgm:cxn modelId="{68986E65-18A2-432C-8E99-66DB8BB41E9E}" type="presOf" srcId="{2E2C1570-E2A9-4B57-8582-CC0707D7E79F}" destId="{5F9F0EA2-3CC8-45D0-B7C6-E23A3505121F}" srcOrd="0" destOrd="0" presId="urn:microsoft.com/office/officeart/2005/8/layout/vList2"/>
    <dgm:cxn modelId="{76D9047B-4BF1-427D-87DB-10691A5DE8B3}" srcId="{14A53873-72B4-4B78-AB87-4F6BC003C4D9}" destId="{2E2C1570-E2A9-4B57-8582-CC0707D7E79F}" srcOrd="0" destOrd="0" parTransId="{1B22949F-8B87-47AA-8F31-2F76D507FB19}" sibTransId="{5AC088B0-B839-4F13-BC2D-CAF079F787F8}"/>
    <dgm:cxn modelId="{36B19113-CB9B-4595-87BE-EFF7A414C191}" type="presParOf" srcId="{B8883729-3E00-4F4F-AF6D-64B163F617B0}" destId="{5F9F0EA2-3CC8-45D0-B7C6-E23A3505121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CD40327-038C-4269-BF68-BAB45D8B1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F81781-DCC4-4637-9287-B29331627DF4}">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Define an interface for creating an object, but let subclasses decide which class to instantiate. Factory Method lets a class defer instantiation to subclasses</a:t>
          </a:r>
          <a:r>
            <a:rPr lang="en-US" sz="2500" dirty="0" smtClean="0"/>
            <a:t>.</a:t>
          </a:r>
          <a:endParaRPr lang="en-US" sz="2500" dirty="0"/>
        </a:p>
      </dgm:t>
    </dgm:pt>
    <dgm:pt modelId="{E172F874-4D32-4923-AA01-DE5F79570160}" type="parTrans" cxnId="{1EE1C7A4-9B63-4A7B-9B72-86B07BD795CE}">
      <dgm:prSet/>
      <dgm:spPr/>
      <dgm:t>
        <a:bodyPr/>
        <a:lstStyle/>
        <a:p>
          <a:endParaRPr lang="en-US"/>
        </a:p>
      </dgm:t>
    </dgm:pt>
    <dgm:pt modelId="{51DCDB9D-27B4-49B2-B8B3-52F8FA87A83A}" type="sibTrans" cxnId="{1EE1C7A4-9B63-4A7B-9B72-86B07BD795CE}">
      <dgm:prSet/>
      <dgm:spPr/>
      <dgm:t>
        <a:bodyPr/>
        <a:lstStyle/>
        <a:p>
          <a:endParaRPr lang="en-US"/>
        </a:p>
      </dgm:t>
    </dgm:pt>
    <dgm:pt modelId="{6DFD2F18-39D2-4AA8-B4A2-EAB05FE74563}" type="pres">
      <dgm:prSet presAssocID="{FCD40327-038C-4269-BF68-BAB45D8B141B}" presName="linear" presStyleCnt="0">
        <dgm:presLayoutVars>
          <dgm:animLvl val="lvl"/>
          <dgm:resizeHandles val="exact"/>
        </dgm:presLayoutVars>
      </dgm:prSet>
      <dgm:spPr/>
      <dgm:t>
        <a:bodyPr/>
        <a:lstStyle/>
        <a:p>
          <a:endParaRPr lang="en-US"/>
        </a:p>
      </dgm:t>
    </dgm:pt>
    <dgm:pt modelId="{E6ECEA35-6B4B-4FB8-A453-19828AACECBC}" type="pres">
      <dgm:prSet presAssocID="{D9F81781-DCC4-4637-9287-B29331627DF4}" presName="parentText" presStyleLbl="node1" presStyleIdx="0" presStyleCnt="1">
        <dgm:presLayoutVars>
          <dgm:chMax val="0"/>
          <dgm:bulletEnabled val="1"/>
        </dgm:presLayoutVars>
      </dgm:prSet>
      <dgm:spPr/>
      <dgm:t>
        <a:bodyPr/>
        <a:lstStyle/>
        <a:p>
          <a:endParaRPr lang="en-US"/>
        </a:p>
      </dgm:t>
    </dgm:pt>
  </dgm:ptLst>
  <dgm:cxnLst>
    <dgm:cxn modelId="{AEF18493-51C5-4A86-85E2-FCF2B1B9455C}" type="presOf" srcId="{D9F81781-DCC4-4637-9287-B29331627DF4}" destId="{E6ECEA35-6B4B-4FB8-A453-19828AACECBC}" srcOrd="0" destOrd="0" presId="urn:microsoft.com/office/officeart/2005/8/layout/vList2"/>
    <dgm:cxn modelId="{E9CF9076-87F7-4FEC-BEDA-D337F52DD0E1}" type="presOf" srcId="{FCD40327-038C-4269-BF68-BAB45D8B141B}" destId="{6DFD2F18-39D2-4AA8-B4A2-EAB05FE74563}" srcOrd="0" destOrd="0" presId="urn:microsoft.com/office/officeart/2005/8/layout/vList2"/>
    <dgm:cxn modelId="{1EE1C7A4-9B63-4A7B-9B72-86B07BD795CE}" srcId="{FCD40327-038C-4269-BF68-BAB45D8B141B}" destId="{D9F81781-DCC4-4637-9287-B29331627DF4}" srcOrd="0" destOrd="0" parTransId="{E172F874-4D32-4923-AA01-DE5F79570160}" sibTransId="{51DCDB9D-27B4-49B2-B8B3-52F8FA87A83A}"/>
    <dgm:cxn modelId="{741741B4-FDBB-42F9-876A-C426E1EAF0B0}" type="presParOf" srcId="{6DFD2F18-39D2-4AA8-B4A2-EAB05FE74563}" destId="{E6ECEA35-6B4B-4FB8-A453-19828AACEC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A297A31-1ABD-46E2-A4DC-5D2DA46E26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B50A3A-2B9F-49FF-9357-4E451EEE183C}">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 (factory Pattern)</a:t>
          </a:r>
          <a:endParaRPr lang="en-US" dirty="0"/>
        </a:p>
      </dgm:t>
    </dgm:pt>
    <dgm:pt modelId="{3B0149A8-0169-407D-9555-137CBC3A23A6}" type="parTrans" cxnId="{10BAED41-0D0F-4362-9CB5-B0077C8C674B}">
      <dgm:prSet/>
      <dgm:spPr/>
      <dgm:t>
        <a:bodyPr/>
        <a:lstStyle/>
        <a:p>
          <a:endParaRPr lang="en-US"/>
        </a:p>
      </dgm:t>
    </dgm:pt>
    <dgm:pt modelId="{48B3F4A6-D1BE-4F5E-9AF3-DE6830008C36}" type="sibTrans" cxnId="{10BAED41-0D0F-4362-9CB5-B0077C8C674B}">
      <dgm:prSet/>
      <dgm:spPr/>
      <dgm:t>
        <a:bodyPr/>
        <a:lstStyle/>
        <a:p>
          <a:endParaRPr lang="en-US"/>
        </a:p>
      </dgm:t>
    </dgm:pt>
    <dgm:pt modelId="{BCBA5DE4-79D5-4AE1-8A61-C4A3D29ED46D}" type="pres">
      <dgm:prSet presAssocID="{8A297A31-1ABD-46E2-A4DC-5D2DA46E2648}" presName="linear" presStyleCnt="0">
        <dgm:presLayoutVars>
          <dgm:animLvl val="lvl"/>
          <dgm:resizeHandles val="exact"/>
        </dgm:presLayoutVars>
      </dgm:prSet>
      <dgm:spPr/>
      <dgm:t>
        <a:bodyPr/>
        <a:lstStyle/>
        <a:p>
          <a:endParaRPr lang="en-US"/>
        </a:p>
      </dgm:t>
    </dgm:pt>
    <dgm:pt modelId="{35B301E2-3D94-4931-BD28-5491AEDC232A}" type="pres">
      <dgm:prSet presAssocID="{A8B50A3A-2B9F-49FF-9357-4E451EEE183C}" presName="parentText" presStyleLbl="node1" presStyleIdx="0" presStyleCnt="1">
        <dgm:presLayoutVars>
          <dgm:chMax val="0"/>
          <dgm:bulletEnabled val="1"/>
        </dgm:presLayoutVars>
      </dgm:prSet>
      <dgm:spPr/>
      <dgm:t>
        <a:bodyPr/>
        <a:lstStyle/>
        <a:p>
          <a:endParaRPr lang="en-US"/>
        </a:p>
      </dgm:t>
    </dgm:pt>
  </dgm:ptLst>
  <dgm:cxnLst>
    <dgm:cxn modelId="{10BAED41-0D0F-4362-9CB5-B0077C8C674B}" srcId="{8A297A31-1ABD-46E2-A4DC-5D2DA46E2648}" destId="{A8B50A3A-2B9F-49FF-9357-4E451EEE183C}" srcOrd="0" destOrd="0" parTransId="{3B0149A8-0169-407D-9555-137CBC3A23A6}" sibTransId="{48B3F4A6-D1BE-4F5E-9AF3-DE6830008C36}"/>
    <dgm:cxn modelId="{3936152E-7491-46C8-95B9-765B74B4E574}" type="presOf" srcId="{8A297A31-1ABD-46E2-A4DC-5D2DA46E2648}" destId="{BCBA5DE4-79D5-4AE1-8A61-C4A3D29ED46D}" srcOrd="0" destOrd="0" presId="urn:microsoft.com/office/officeart/2005/8/layout/vList2"/>
    <dgm:cxn modelId="{022CBABD-A920-4593-AE64-3D80C7CED69E}" type="presOf" srcId="{A8B50A3A-2B9F-49FF-9357-4E451EEE183C}" destId="{35B301E2-3D94-4931-BD28-5491AEDC232A}" srcOrd="0" destOrd="0" presId="urn:microsoft.com/office/officeart/2005/8/layout/vList2"/>
    <dgm:cxn modelId="{86369FE9-49F2-4D4B-9C71-A48184BD4AC3}" type="presParOf" srcId="{BCBA5DE4-79D5-4AE1-8A61-C4A3D29ED46D}" destId="{35B301E2-3D94-4931-BD28-5491AEDC23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FA1B3D6-9509-477C-9C21-768663461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3D86CC-4381-4FEC-9951-3638A8DD7EF2}">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b="0" dirty="0" smtClean="0"/>
            <a:t>Abstract Factory</a:t>
          </a:r>
          <a:endParaRPr lang="en-US" sz="4700" b="0" dirty="0"/>
        </a:p>
      </dgm:t>
    </dgm:pt>
    <dgm:pt modelId="{6D1BAD55-B1B4-4B0D-B118-1786A27CD79E}" type="parTrans" cxnId="{2B7B4E72-2FEB-41AA-81C6-543DBFB2AC87}">
      <dgm:prSet/>
      <dgm:spPr/>
      <dgm:t>
        <a:bodyPr/>
        <a:lstStyle/>
        <a:p>
          <a:endParaRPr lang="en-US"/>
        </a:p>
      </dgm:t>
    </dgm:pt>
    <dgm:pt modelId="{7A2D895F-F47A-4501-85B7-F1F4F7467CD9}" type="sibTrans" cxnId="{2B7B4E72-2FEB-41AA-81C6-543DBFB2AC87}">
      <dgm:prSet/>
      <dgm:spPr/>
      <dgm:t>
        <a:bodyPr/>
        <a:lstStyle/>
        <a:p>
          <a:endParaRPr lang="en-US"/>
        </a:p>
      </dgm:t>
    </dgm:pt>
    <dgm:pt modelId="{BE2EA077-7055-42BC-B6B0-58EC8C9B9CC5}" type="pres">
      <dgm:prSet presAssocID="{4FA1B3D6-9509-477C-9C21-768663461B6B}" presName="linear" presStyleCnt="0">
        <dgm:presLayoutVars>
          <dgm:animLvl val="lvl"/>
          <dgm:resizeHandles val="exact"/>
        </dgm:presLayoutVars>
      </dgm:prSet>
      <dgm:spPr/>
      <dgm:t>
        <a:bodyPr/>
        <a:lstStyle/>
        <a:p>
          <a:endParaRPr lang="en-US"/>
        </a:p>
      </dgm:t>
    </dgm:pt>
    <dgm:pt modelId="{A7E3CB15-E044-4D31-982E-2C556842B22B}" type="pres">
      <dgm:prSet presAssocID="{C73D86CC-4381-4FEC-9951-3638A8DD7EF2}" presName="parentText" presStyleLbl="node1" presStyleIdx="0" presStyleCnt="1">
        <dgm:presLayoutVars>
          <dgm:chMax val="0"/>
          <dgm:bulletEnabled val="1"/>
        </dgm:presLayoutVars>
      </dgm:prSet>
      <dgm:spPr/>
      <dgm:t>
        <a:bodyPr/>
        <a:lstStyle/>
        <a:p>
          <a:endParaRPr lang="en-US"/>
        </a:p>
      </dgm:t>
    </dgm:pt>
  </dgm:ptLst>
  <dgm:cxnLst>
    <dgm:cxn modelId="{2B7B4E72-2FEB-41AA-81C6-543DBFB2AC87}" srcId="{4FA1B3D6-9509-477C-9C21-768663461B6B}" destId="{C73D86CC-4381-4FEC-9951-3638A8DD7EF2}" srcOrd="0" destOrd="0" parTransId="{6D1BAD55-B1B4-4B0D-B118-1786A27CD79E}" sibTransId="{7A2D895F-F47A-4501-85B7-F1F4F7467CD9}"/>
    <dgm:cxn modelId="{4B5AE921-E7FC-4830-BD4E-144494B37B1F}" type="presOf" srcId="{4FA1B3D6-9509-477C-9C21-768663461B6B}" destId="{BE2EA077-7055-42BC-B6B0-58EC8C9B9CC5}" srcOrd="0" destOrd="0" presId="urn:microsoft.com/office/officeart/2005/8/layout/vList2"/>
    <dgm:cxn modelId="{3624C4F2-3116-4D69-B79B-A7B00CA4F563}" type="presOf" srcId="{C73D86CC-4381-4FEC-9951-3638A8DD7EF2}" destId="{A7E3CB15-E044-4D31-982E-2C556842B22B}" srcOrd="0" destOrd="0" presId="urn:microsoft.com/office/officeart/2005/8/layout/vList2"/>
    <dgm:cxn modelId="{5352B695-8014-46CC-8632-0CBCFEB5A625}" type="presParOf" srcId="{BE2EA077-7055-42BC-B6B0-58EC8C9B9CC5}" destId="{A7E3CB15-E044-4D31-982E-2C556842B2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4FB96B0-3CF5-43C4-9DD2-45113E4AF9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261EE7-57AA-47F1-B6AE-2FC140306B3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Provide an interface for creating families of related or dependent Objects without specifying their concrete classes.</a:t>
          </a:r>
          <a:endParaRPr lang="en-US" sz="2400" dirty="0"/>
        </a:p>
      </dgm:t>
    </dgm:pt>
    <dgm:pt modelId="{221B9FF0-5F34-45E8-88F3-9182E6A3B85C}" type="parTrans" cxnId="{28BA9E66-02A5-49B8-8CAB-D44BE55053AE}">
      <dgm:prSet/>
      <dgm:spPr/>
      <dgm:t>
        <a:bodyPr/>
        <a:lstStyle/>
        <a:p>
          <a:endParaRPr lang="en-US"/>
        </a:p>
      </dgm:t>
    </dgm:pt>
    <dgm:pt modelId="{25272A82-F75F-49A1-814F-BF10E8FDA634}" type="sibTrans" cxnId="{28BA9E66-02A5-49B8-8CAB-D44BE55053AE}">
      <dgm:prSet/>
      <dgm:spPr/>
      <dgm:t>
        <a:bodyPr/>
        <a:lstStyle/>
        <a:p>
          <a:endParaRPr lang="en-US"/>
        </a:p>
      </dgm:t>
    </dgm:pt>
    <dgm:pt modelId="{76F0F20D-1CE3-4D08-BD2F-254C441F92A5}" type="pres">
      <dgm:prSet presAssocID="{F4FB96B0-3CF5-43C4-9DD2-45113E4AF9D3}" presName="linear" presStyleCnt="0">
        <dgm:presLayoutVars>
          <dgm:animLvl val="lvl"/>
          <dgm:resizeHandles val="exact"/>
        </dgm:presLayoutVars>
      </dgm:prSet>
      <dgm:spPr/>
      <dgm:t>
        <a:bodyPr/>
        <a:lstStyle/>
        <a:p>
          <a:endParaRPr lang="en-US"/>
        </a:p>
      </dgm:t>
    </dgm:pt>
    <dgm:pt modelId="{13E80299-E231-477E-B3B0-F25242D63C26}" type="pres">
      <dgm:prSet presAssocID="{FE261EE7-57AA-47F1-B6AE-2FC140306B32}" presName="parentText" presStyleLbl="node1" presStyleIdx="0" presStyleCnt="1">
        <dgm:presLayoutVars>
          <dgm:chMax val="0"/>
          <dgm:bulletEnabled val="1"/>
        </dgm:presLayoutVars>
      </dgm:prSet>
      <dgm:spPr/>
      <dgm:t>
        <a:bodyPr/>
        <a:lstStyle/>
        <a:p>
          <a:endParaRPr lang="en-US"/>
        </a:p>
      </dgm:t>
    </dgm:pt>
  </dgm:ptLst>
  <dgm:cxnLst>
    <dgm:cxn modelId="{00E16B55-E92B-4236-9E67-9AE5E97F88EB}" type="presOf" srcId="{FE261EE7-57AA-47F1-B6AE-2FC140306B32}" destId="{13E80299-E231-477E-B3B0-F25242D63C26}" srcOrd="0" destOrd="0" presId="urn:microsoft.com/office/officeart/2005/8/layout/vList2"/>
    <dgm:cxn modelId="{28BA9E66-02A5-49B8-8CAB-D44BE55053AE}" srcId="{F4FB96B0-3CF5-43C4-9DD2-45113E4AF9D3}" destId="{FE261EE7-57AA-47F1-B6AE-2FC140306B32}" srcOrd="0" destOrd="0" parTransId="{221B9FF0-5F34-45E8-88F3-9182E6A3B85C}" sibTransId="{25272A82-F75F-49A1-814F-BF10E8FDA634}"/>
    <dgm:cxn modelId="{D34B5471-FAE2-49B5-8BC1-0C88DD5D11A4}" type="presOf" srcId="{F4FB96B0-3CF5-43C4-9DD2-45113E4AF9D3}" destId="{76F0F20D-1CE3-4D08-BD2F-254C441F92A5}" srcOrd="0" destOrd="0" presId="urn:microsoft.com/office/officeart/2005/8/layout/vList2"/>
    <dgm:cxn modelId="{8A5C0AAA-2DEB-402A-B66E-D6173746384C}" type="presParOf" srcId="{76F0F20D-1CE3-4D08-BD2F-254C441F92A5}" destId="{13E80299-E231-477E-B3B0-F25242D63C2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5680104-9068-47AF-BB0F-FBE8C2CC1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2579B9-456C-44AA-AC3F-3C0A1C59398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Code(Abstract factory)</a:t>
          </a:r>
          <a:endParaRPr lang="en-US" dirty="0"/>
        </a:p>
      </dgm:t>
    </dgm:pt>
    <dgm:pt modelId="{74891BC0-A97C-4E04-9567-AF419BA12FDE}" type="parTrans" cxnId="{94901AB1-4CF4-4832-BBFF-D01FD8D120CA}">
      <dgm:prSet/>
      <dgm:spPr/>
      <dgm:t>
        <a:bodyPr/>
        <a:lstStyle/>
        <a:p>
          <a:endParaRPr lang="en-US"/>
        </a:p>
      </dgm:t>
    </dgm:pt>
    <dgm:pt modelId="{41B9A49D-ED0A-41ED-B1FD-A07E9326BD9C}" type="sibTrans" cxnId="{94901AB1-4CF4-4832-BBFF-D01FD8D120CA}">
      <dgm:prSet/>
      <dgm:spPr/>
      <dgm:t>
        <a:bodyPr/>
        <a:lstStyle/>
        <a:p>
          <a:endParaRPr lang="en-US"/>
        </a:p>
      </dgm:t>
    </dgm:pt>
    <dgm:pt modelId="{75779A62-BB75-4092-96A3-2E208EB79CE2}" type="pres">
      <dgm:prSet presAssocID="{65680104-9068-47AF-BB0F-FBE8C2CC1ABE}" presName="linear" presStyleCnt="0">
        <dgm:presLayoutVars>
          <dgm:animLvl val="lvl"/>
          <dgm:resizeHandles val="exact"/>
        </dgm:presLayoutVars>
      </dgm:prSet>
      <dgm:spPr/>
      <dgm:t>
        <a:bodyPr/>
        <a:lstStyle/>
        <a:p>
          <a:endParaRPr lang="en-US"/>
        </a:p>
      </dgm:t>
    </dgm:pt>
    <dgm:pt modelId="{B0ECE80F-816E-4357-AC6E-3D7C56D8D58F}" type="pres">
      <dgm:prSet presAssocID="{142579B9-456C-44AA-AC3F-3C0A1C593984}" presName="parentText" presStyleLbl="node1" presStyleIdx="0" presStyleCnt="1">
        <dgm:presLayoutVars>
          <dgm:chMax val="0"/>
          <dgm:bulletEnabled val="1"/>
        </dgm:presLayoutVars>
      </dgm:prSet>
      <dgm:spPr/>
      <dgm:t>
        <a:bodyPr/>
        <a:lstStyle/>
        <a:p>
          <a:endParaRPr lang="en-US"/>
        </a:p>
      </dgm:t>
    </dgm:pt>
  </dgm:ptLst>
  <dgm:cxnLst>
    <dgm:cxn modelId="{94901AB1-4CF4-4832-BBFF-D01FD8D120CA}" srcId="{65680104-9068-47AF-BB0F-FBE8C2CC1ABE}" destId="{142579B9-456C-44AA-AC3F-3C0A1C593984}" srcOrd="0" destOrd="0" parTransId="{74891BC0-A97C-4E04-9567-AF419BA12FDE}" sibTransId="{41B9A49D-ED0A-41ED-B1FD-A07E9326BD9C}"/>
    <dgm:cxn modelId="{CDC6A22B-87C9-4FE7-9463-A3BA7460E72E}" type="presOf" srcId="{142579B9-456C-44AA-AC3F-3C0A1C593984}" destId="{B0ECE80F-816E-4357-AC6E-3D7C56D8D58F}" srcOrd="0" destOrd="0" presId="urn:microsoft.com/office/officeart/2005/8/layout/vList2"/>
    <dgm:cxn modelId="{B4754FCD-728A-434E-BE64-D74D5962BD04}" type="presOf" srcId="{65680104-9068-47AF-BB0F-FBE8C2CC1ABE}" destId="{75779A62-BB75-4092-96A3-2E208EB79CE2}" srcOrd="0" destOrd="0" presId="urn:microsoft.com/office/officeart/2005/8/layout/vList2"/>
    <dgm:cxn modelId="{4C1CD783-668D-459E-8628-C03D9149C3DE}" type="presParOf" srcId="{75779A62-BB75-4092-96A3-2E208EB79CE2}" destId="{B0ECE80F-816E-4357-AC6E-3D7C56D8D58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2530D2F1-01C5-4642-A3A0-630570FE72F4}"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1CA3A89-CF2B-4438-BFC2-35CB6816A1FF}" type="presOf" srcId="{BF9B8C69-B1F5-4448-AE4B-059A85856422}" destId="{D40ADAAA-8758-40DB-8D71-CC560508C2EC}" srcOrd="0" destOrd="0" presId="urn:microsoft.com/office/officeart/2005/8/layout/vList2"/>
    <dgm:cxn modelId="{96A31C57-CE2C-4116-92E1-FEA56EDCB844}"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45360">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DC5101A4-17F5-41EC-9D2A-7FEC99925A3F}" srcId="{A0086807-DE9F-4186-A257-9D7658C1B255}" destId="{DCA5B8CF-9544-4991-BE90-199D2BB79A7F}" srcOrd="0" destOrd="0" parTransId="{85FBA7F6-5344-4AAE-B06E-349BBCAAE683}" sibTransId="{CF99D31A-192E-468A-966A-8B1737FB1FDE}"/>
    <dgm:cxn modelId="{3A0552C9-B0DF-4F37-97CF-1EB93E2FD1E4}" srcId="{A0086807-DE9F-4186-A257-9D7658C1B255}" destId="{E9436148-FCE1-4131-90FD-87D0CB408BAF}" srcOrd="2" destOrd="0" parTransId="{D603FC05-BEBF-4A6C-BB1F-476F6E45B7EA}" sibTransId="{4334DC87-66E1-4A5E-88EF-55EB4FF14A1A}"/>
    <dgm:cxn modelId="{D809BA73-73C5-478E-A523-A76A8E2E42D7}" type="presOf" srcId="{DCA5B8CF-9544-4991-BE90-199D2BB79A7F}" destId="{3336B072-F774-464B-B44A-1F82FFC5A28B}"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1AC437B1-5F5F-41B7-97BE-B835DDE3C6F7}" srcId="{F748189D-18B5-4F78-9097-0EB5B6DDEF79}" destId="{A0086807-DE9F-4186-A257-9D7658C1B255}" srcOrd="0" destOrd="0" parTransId="{E42FE820-15D0-47F1-B676-15F99E2969D5}" sibTransId="{A5EC7A52-5EA7-48B6-8516-20AF6EEB4418}"/>
    <dgm:cxn modelId="{2FFDB411-1201-48A0-8F1A-09AEB881F33A}" type="presOf" srcId="{E9436148-FCE1-4131-90FD-87D0CB408BAF}" destId="{83047AFB-D438-447E-A3C2-6057FB87CDB7}" srcOrd="0" destOrd="0" presId="urn:microsoft.com/office/officeart/2005/8/layout/orgChart1"/>
    <dgm:cxn modelId="{23799755-6EA4-4C72-BD7D-FB17558C893E}" type="presOf" srcId="{DCA5B8CF-9544-4991-BE90-199D2BB79A7F}" destId="{1AC1CF6A-0A3C-4FDD-AE2C-CF88324BAA4F}" srcOrd="0" destOrd="0" presId="urn:microsoft.com/office/officeart/2005/8/layout/orgChart1"/>
    <dgm:cxn modelId="{CE8FCA35-E66C-4BE0-A8DD-E1499EED51B3}" type="presOf" srcId="{E9436148-FCE1-4131-90FD-87D0CB408BAF}" destId="{E7AFC184-E1FD-4981-A5C8-9C01FBD5818D}" srcOrd="1" destOrd="0" presId="urn:microsoft.com/office/officeart/2005/8/layout/orgChart1"/>
    <dgm:cxn modelId="{6A9E4BC2-2F9C-486C-BC5F-9E030501CC40}" type="presOf" srcId="{65CDB957-CC62-4CD5-8AB0-FBE0256682C1}" destId="{0D327F8C-4508-4108-A4A6-CC518CF7E33D}" srcOrd="0" destOrd="0" presId="urn:microsoft.com/office/officeart/2005/8/layout/orgChart1"/>
    <dgm:cxn modelId="{31FC9BD8-15EB-4BA6-9201-652E7457F40D}" type="presOf" srcId="{A0086807-DE9F-4186-A257-9D7658C1B255}" destId="{B861D43D-0A37-4044-BBF4-473BAFA7CE4F}" srcOrd="1" destOrd="0" presId="urn:microsoft.com/office/officeart/2005/8/layout/orgChart1"/>
    <dgm:cxn modelId="{1CFDE9D3-7E99-4C0A-A084-FF7352987462}" type="presOf" srcId="{F748189D-18B5-4F78-9097-0EB5B6DDEF79}" destId="{2DA32B5E-3B20-4E8A-B235-4B275DD4F741}" srcOrd="0" destOrd="0" presId="urn:microsoft.com/office/officeart/2005/8/layout/orgChart1"/>
    <dgm:cxn modelId="{F301B765-E1DC-4D32-AE7E-625C1F120905}" type="presOf" srcId="{3B966C7D-BFC3-479F-A0C6-F06954424DC0}" destId="{0497ED80-6D7A-4325-A343-E48C17B50F6E}" srcOrd="1" destOrd="0" presId="urn:microsoft.com/office/officeart/2005/8/layout/orgChart1"/>
    <dgm:cxn modelId="{8971182A-2F92-4FC8-8844-22764B11863C}" type="presOf" srcId="{A0086807-DE9F-4186-A257-9D7658C1B255}" destId="{6E4C4497-D9D8-491F-8525-04AA0EB81A19}" srcOrd="0" destOrd="0" presId="urn:microsoft.com/office/officeart/2005/8/layout/orgChart1"/>
    <dgm:cxn modelId="{1692E0D7-2789-4FDD-AE0F-F0951AEA9D0D}" type="presOf" srcId="{D603FC05-BEBF-4A6C-BB1F-476F6E45B7EA}" destId="{4E7A261E-F8C1-4871-A0ED-BEE50914BB17}" srcOrd="0" destOrd="0" presId="urn:microsoft.com/office/officeart/2005/8/layout/orgChart1"/>
    <dgm:cxn modelId="{64D600E3-A284-45E2-9D66-BA74E87F4822}" type="presOf" srcId="{85FBA7F6-5344-4AAE-B06E-349BBCAAE683}" destId="{B58CD71D-05BC-44F1-BDE4-1085A6B20F90}" srcOrd="0" destOrd="0" presId="urn:microsoft.com/office/officeart/2005/8/layout/orgChart1"/>
    <dgm:cxn modelId="{A553CC98-5047-4D59-BAB8-362DD50A7747}" type="presOf" srcId="{3B966C7D-BFC3-479F-A0C6-F06954424DC0}" destId="{97308C33-0078-431A-B1E2-DD887DD707D4}" srcOrd="0" destOrd="0" presId="urn:microsoft.com/office/officeart/2005/8/layout/orgChart1"/>
    <dgm:cxn modelId="{92C47D6E-C2FD-4E46-9F99-01DADE86A5A2}" type="presParOf" srcId="{2DA32B5E-3B20-4E8A-B235-4B275DD4F741}" destId="{EB29095F-FC27-412F-B86A-4858CA569B86}" srcOrd="0" destOrd="0" presId="urn:microsoft.com/office/officeart/2005/8/layout/orgChart1"/>
    <dgm:cxn modelId="{327C8F97-5408-4B33-BCB4-1708CBAB643E}" type="presParOf" srcId="{EB29095F-FC27-412F-B86A-4858CA569B86}" destId="{6C09E954-E833-464A-A705-709838618F7F}" srcOrd="0" destOrd="0" presId="urn:microsoft.com/office/officeart/2005/8/layout/orgChart1"/>
    <dgm:cxn modelId="{C8AB5882-34E8-4E44-BC18-4521B4289CAE}" type="presParOf" srcId="{6C09E954-E833-464A-A705-709838618F7F}" destId="{6E4C4497-D9D8-491F-8525-04AA0EB81A19}" srcOrd="0" destOrd="0" presId="urn:microsoft.com/office/officeart/2005/8/layout/orgChart1"/>
    <dgm:cxn modelId="{BB735EAC-1776-4977-913F-0E95F53F448C}" type="presParOf" srcId="{6C09E954-E833-464A-A705-709838618F7F}" destId="{B861D43D-0A37-4044-BBF4-473BAFA7CE4F}" srcOrd="1" destOrd="0" presId="urn:microsoft.com/office/officeart/2005/8/layout/orgChart1"/>
    <dgm:cxn modelId="{06D29E12-2963-413A-A129-7B3053A8B319}" type="presParOf" srcId="{EB29095F-FC27-412F-B86A-4858CA569B86}" destId="{E594E031-DCFD-4892-ACC5-3DCE77BD6D8A}" srcOrd="1" destOrd="0" presId="urn:microsoft.com/office/officeart/2005/8/layout/orgChart1"/>
    <dgm:cxn modelId="{94CFCFE0-5891-4C04-A0EC-EC50E7D1CB5C}" type="presParOf" srcId="{E594E031-DCFD-4892-ACC5-3DCE77BD6D8A}" destId="{B58CD71D-05BC-44F1-BDE4-1085A6B20F90}" srcOrd="0" destOrd="0" presId="urn:microsoft.com/office/officeart/2005/8/layout/orgChart1"/>
    <dgm:cxn modelId="{415761DB-5C86-4C5C-BC72-8010ED61B78D}" type="presParOf" srcId="{E594E031-DCFD-4892-ACC5-3DCE77BD6D8A}" destId="{62790450-C633-48A7-99CD-22DCE38CCE9E}" srcOrd="1" destOrd="0" presId="urn:microsoft.com/office/officeart/2005/8/layout/orgChart1"/>
    <dgm:cxn modelId="{65F7AD90-76A7-4B47-B113-BE2ABEC4DBB5}" type="presParOf" srcId="{62790450-C633-48A7-99CD-22DCE38CCE9E}" destId="{B234D7B3-FF2B-4352-9E7C-B0E600674DE1}" srcOrd="0" destOrd="0" presId="urn:microsoft.com/office/officeart/2005/8/layout/orgChart1"/>
    <dgm:cxn modelId="{80590BAB-2AAC-400A-A0BB-1A7293F4F670}" type="presParOf" srcId="{B234D7B3-FF2B-4352-9E7C-B0E600674DE1}" destId="{1AC1CF6A-0A3C-4FDD-AE2C-CF88324BAA4F}" srcOrd="0" destOrd="0" presId="urn:microsoft.com/office/officeart/2005/8/layout/orgChart1"/>
    <dgm:cxn modelId="{38FAD5F7-2B2F-45EA-B9F4-32463557AC54}" type="presParOf" srcId="{B234D7B3-FF2B-4352-9E7C-B0E600674DE1}" destId="{3336B072-F774-464B-B44A-1F82FFC5A28B}" srcOrd="1" destOrd="0" presId="urn:microsoft.com/office/officeart/2005/8/layout/orgChart1"/>
    <dgm:cxn modelId="{5922CBD1-A3D1-4EF3-8D4F-D37FC515AC44}" type="presParOf" srcId="{62790450-C633-48A7-99CD-22DCE38CCE9E}" destId="{4213E257-FA07-48F9-912D-79EDCEB59704}" srcOrd="1" destOrd="0" presId="urn:microsoft.com/office/officeart/2005/8/layout/orgChart1"/>
    <dgm:cxn modelId="{1FD5BE5A-0556-43E6-8EF8-FA098C9D1305}" type="presParOf" srcId="{62790450-C633-48A7-99CD-22DCE38CCE9E}" destId="{FDC0D4A5-989D-46BA-9CEA-595B3C20DD43}" srcOrd="2" destOrd="0" presId="urn:microsoft.com/office/officeart/2005/8/layout/orgChart1"/>
    <dgm:cxn modelId="{057791E2-F7B4-4E1C-A2DE-6D785BE01DF9}" type="presParOf" srcId="{E594E031-DCFD-4892-ACC5-3DCE77BD6D8A}" destId="{0D327F8C-4508-4108-A4A6-CC518CF7E33D}" srcOrd="2" destOrd="0" presId="urn:microsoft.com/office/officeart/2005/8/layout/orgChart1"/>
    <dgm:cxn modelId="{AF07892E-84BC-478C-BA2A-D18B3490246E}" type="presParOf" srcId="{E594E031-DCFD-4892-ACC5-3DCE77BD6D8A}" destId="{497E6BC5-D6E1-4F13-A3D3-E6BD8B8CBC1F}" srcOrd="3" destOrd="0" presId="urn:microsoft.com/office/officeart/2005/8/layout/orgChart1"/>
    <dgm:cxn modelId="{9F4EAE01-ECAB-49EC-9165-9D1F44F151EF}" type="presParOf" srcId="{497E6BC5-D6E1-4F13-A3D3-E6BD8B8CBC1F}" destId="{8826C4D8-CB25-4A07-B583-491E1F004A65}" srcOrd="0" destOrd="0" presId="urn:microsoft.com/office/officeart/2005/8/layout/orgChart1"/>
    <dgm:cxn modelId="{0507738F-7620-4C46-8B47-2DB6394FCA1A}" type="presParOf" srcId="{8826C4D8-CB25-4A07-B583-491E1F004A65}" destId="{97308C33-0078-431A-B1E2-DD887DD707D4}" srcOrd="0" destOrd="0" presId="urn:microsoft.com/office/officeart/2005/8/layout/orgChart1"/>
    <dgm:cxn modelId="{E9E8BA4B-D8D5-4BE7-BBE8-969A45522ECE}" type="presParOf" srcId="{8826C4D8-CB25-4A07-B583-491E1F004A65}" destId="{0497ED80-6D7A-4325-A343-E48C17B50F6E}" srcOrd="1" destOrd="0" presId="urn:microsoft.com/office/officeart/2005/8/layout/orgChart1"/>
    <dgm:cxn modelId="{C310B989-BE16-4EE5-8E22-FB3D115BF3AF}" type="presParOf" srcId="{497E6BC5-D6E1-4F13-A3D3-E6BD8B8CBC1F}" destId="{98F82F83-7269-4714-93F4-341AA16BF408}" srcOrd="1" destOrd="0" presId="urn:microsoft.com/office/officeart/2005/8/layout/orgChart1"/>
    <dgm:cxn modelId="{2D5B3679-D4AC-4EC3-A474-A55AA2B0E8C5}" type="presParOf" srcId="{497E6BC5-D6E1-4F13-A3D3-E6BD8B8CBC1F}" destId="{545D2792-93C9-4CA2-9C62-369FE2D54C66}" srcOrd="2" destOrd="0" presId="urn:microsoft.com/office/officeart/2005/8/layout/orgChart1"/>
    <dgm:cxn modelId="{D1B41929-00EE-489E-AF01-88B971D24407}" type="presParOf" srcId="{E594E031-DCFD-4892-ACC5-3DCE77BD6D8A}" destId="{4E7A261E-F8C1-4871-A0ED-BEE50914BB17}" srcOrd="4" destOrd="0" presId="urn:microsoft.com/office/officeart/2005/8/layout/orgChart1"/>
    <dgm:cxn modelId="{2697B1EF-200B-4F25-9FD4-21C52D1297FB}" type="presParOf" srcId="{E594E031-DCFD-4892-ACC5-3DCE77BD6D8A}" destId="{C333F83A-6705-48E9-B570-F7EB3C3D352D}" srcOrd="5" destOrd="0" presId="urn:microsoft.com/office/officeart/2005/8/layout/orgChart1"/>
    <dgm:cxn modelId="{8A69D350-4ED4-4A63-AE2D-8129D2345357}" type="presParOf" srcId="{C333F83A-6705-48E9-B570-F7EB3C3D352D}" destId="{4503098F-A6BD-4BA3-A702-185BF8910E9C}" srcOrd="0" destOrd="0" presId="urn:microsoft.com/office/officeart/2005/8/layout/orgChart1"/>
    <dgm:cxn modelId="{A6273BA5-491E-4B0B-95C2-4CCE229769EB}" type="presParOf" srcId="{4503098F-A6BD-4BA3-A702-185BF8910E9C}" destId="{83047AFB-D438-447E-A3C2-6057FB87CDB7}" srcOrd="0" destOrd="0" presId="urn:microsoft.com/office/officeart/2005/8/layout/orgChart1"/>
    <dgm:cxn modelId="{5E510E6D-3E2F-43DF-8F8D-D5ECB1661544}" type="presParOf" srcId="{4503098F-A6BD-4BA3-A702-185BF8910E9C}" destId="{E7AFC184-E1FD-4981-A5C8-9C01FBD5818D}" srcOrd="1" destOrd="0" presId="urn:microsoft.com/office/officeart/2005/8/layout/orgChart1"/>
    <dgm:cxn modelId="{B3ECF66F-6314-408E-9738-C63760753608}" type="presParOf" srcId="{C333F83A-6705-48E9-B570-F7EB3C3D352D}" destId="{7734A424-1D3E-49D2-A7DD-217CD6B8CC95}" srcOrd="1" destOrd="0" presId="urn:microsoft.com/office/officeart/2005/8/layout/orgChart1"/>
    <dgm:cxn modelId="{8EF74EC5-95AB-406E-9178-52358AEE0E47}" type="presParOf" srcId="{C333F83A-6705-48E9-B570-F7EB3C3D352D}" destId="{09A73C4C-D2E8-4FA5-91DD-B62514AF9D37}" srcOrd="2" destOrd="0" presId="urn:microsoft.com/office/officeart/2005/8/layout/orgChart1"/>
    <dgm:cxn modelId="{574CAB11-4160-48E5-A88E-413D59F39510}"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D2E9D904-0CC5-49C0-8AD4-8B5803FF5C6A}" type="presOf" srcId="{BF9B8C69-B1F5-4448-AE4B-059A85856422}" destId="{D40ADAAA-8758-40DB-8D71-CC560508C2EC}" srcOrd="0" destOrd="0" presId="urn:microsoft.com/office/officeart/2005/8/layout/vList2"/>
    <dgm:cxn modelId="{50593539-49D4-4490-862D-3D3422697209}"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E6D3B611-FBCB-488D-8E9D-BA50BFE40672}"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IShape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45360">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791C3FBF-E033-4E8E-8868-5AFF735673DA}" type="presOf" srcId="{A0086807-DE9F-4186-A257-9D7658C1B255}" destId="{B861D43D-0A37-4044-BBF4-473BAFA7CE4F}" srcOrd="1" destOrd="0" presId="urn:microsoft.com/office/officeart/2005/8/layout/orgChart1"/>
    <dgm:cxn modelId="{608D0847-57BF-4B46-8160-3E984D427794}" type="presOf" srcId="{85FBA7F6-5344-4AAE-B06E-349BBCAAE683}" destId="{B58CD71D-05BC-44F1-BDE4-1085A6B20F90}" srcOrd="0" destOrd="0" presId="urn:microsoft.com/office/officeart/2005/8/layout/orgChart1"/>
    <dgm:cxn modelId="{4CDCE071-94F4-43D3-97AE-6AAD5C9D8279}" type="presOf" srcId="{DCA5B8CF-9544-4991-BE90-199D2BB79A7F}" destId="{3336B072-F774-464B-B44A-1F82FFC5A28B}" srcOrd="1" destOrd="0" presId="urn:microsoft.com/office/officeart/2005/8/layout/orgChart1"/>
    <dgm:cxn modelId="{95D10CD1-143F-4C54-8A7C-F4A2C316A9B8}" type="presOf" srcId="{3B966C7D-BFC3-479F-A0C6-F06954424DC0}" destId="{0497ED80-6D7A-4325-A343-E48C17B50F6E}" srcOrd="1" destOrd="0" presId="urn:microsoft.com/office/officeart/2005/8/layout/orgChart1"/>
    <dgm:cxn modelId="{0A70099D-036A-447D-860F-76004FF871FD}" type="presOf" srcId="{F748189D-18B5-4F78-9097-0EB5B6DDEF79}" destId="{2DA32B5E-3B20-4E8A-B235-4B275DD4F741}" srcOrd="0"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ABD52F4A-B799-46E1-88E2-2E6893F7B93D}" type="presOf" srcId="{3B966C7D-BFC3-479F-A0C6-F06954424DC0}" destId="{97308C33-0078-431A-B1E2-DD887DD707D4}" srcOrd="0" destOrd="0" presId="urn:microsoft.com/office/officeart/2005/8/layout/orgChart1"/>
    <dgm:cxn modelId="{FF1D3C30-525C-487E-BF32-AAEAEDD592FD}" type="presOf" srcId="{DCA5B8CF-9544-4991-BE90-199D2BB79A7F}" destId="{1AC1CF6A-0A3C-4FDD-AE2C-CF88324BAA4F}" srcOrd="0"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1AC437B1-5F5F-41B7-97BE-B835DDE3C6F7}" srcId="{F748189D-18B5-4F78-9097-0EB5B6DDEF79}" destId="{A0086807-DE9F-4186-A257-9D7658C1B255}" srcOrd="0" destOrd="0" parTransId="{E42FE820-15D0-47F1-B676-15F99E2969D5}" sibTransId="{A5EC7A52-5EA7-48B6-8516-20AF6EEB4418}"/>
    <dgm:cxn modelId="{87A7F4D5-80B3-4358-AC2D-B6D8CAC6D81F}" type="presOf" srcId="{E9436148-FCE1-4131-90FD-87D0CB408BAF}" destId="{83047AFB-D438-447E-A3C2-6057FB87CDB7}" srcOrd="0" destOrd="0" presId="urn:microsoft.com/office/officeart/2005/8/layout/orgChart1"/>
    <dgm:cxn modelId="{3416FE69-BDB6-4E94-8F65-EA578197ACC3}" type="presOf" srcId="{E9436148-FCE1-4131-90FD-87D0CB408BAF}" destId="{E7AFC184-E1FD-4981-A5C8-9C01FBD5818D}" srcOrd="1" destOrd="0" presId="urn:microsoft.com/office/officeart/2005/8/layout/orgChart1"/>
    <dgm:cxn modelId="{3E15E629-BB45-4D0E-906F-674B5D18A28F}" type="presOf" srcId="{D603FC05-BEBF-4A6C-BB1F-476F6E45B7EA}" destId="{4E7A261E-F8C1-4871-A0ED-BEE50914BB17}" srcOrd="0"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3117B36C-EB63-44A1-93AB-51809AA8F50F}" type="presOf" srcId="{65CDB957-CC62-4CD5-8AB0-FBE0256682C1}" destId="{0D327F8C-4508-4108-A4A6-CC518CF7E33D}" srcOrd="0" destOrd="0" presId="urn:microsoft.com/office/officeart/2005/8/layout/orgChart1"/>
    <dgm:cxn modelId="{FDE4093C-23AD-4189-A0B4-B6F6F7032858}" type="presOf" srcId="{A0086807-DE9F-4186-A257-9D7658C1B255}" destId="{6E4C4497-D9D8-491F-8525-04AA0EB81A19}" srcOrd="0" destOrd="0" presId="urn:microsoft.com/office/officeart/2005/8/layout/orgChart1"/>
    <dgm:cxn modelId="{3662AE82-D35B-4093-B304-233DC0D81F28}" type="presParOf" srcId="{2DA32B5E-3B20-4E8A-B235-4B275DD4F741}" destId="{EB29095F-FC27-412F-B86A-4858CA569B86}" srcOrd="0" destOrd="0" presId="urn:microsoft.com/office/officeart/2005/8/layout/orgChart1"/>
    <dgm:cxn modelId="{85EC1511-EC80-4C9C-9852-E91C54BD97D6}" type="presParOf" srcId="{EB29095F-FC27-412F-B86A-4858CA569B86}" destId="{6C09E954-E833-464A-A705-709838618F7F}" srcOrd="0" destOrd="0" presId="urn:microsoft.com/office/officeart/2005/8/layout/orgChart1"/>
    <dgm:cxn modelId="{180CD17E-D0A9-400C-BB1B-CC898DED0B64}" type="presParOf" srcId="{6C09E954-E833-464A-A705-709838618F7F}" destId="{6E4C4497-D9D8-491F-8525-04AA0EB81A19}" srcOrd="0" destOrd="0" presId="urn:microsoft.com/office/officeart/2005/8/layout/orgChart1"/>
    <dgm:cxn modelId="{174DD7CC-B0B7-43E9-B02A-B9ECABDDCB06}" type="presParOf" srcId="{6C09E954-E833-464A-A705-709838618F7F}" destId="{B861D43D-0A37-4044-BBF4-473BAFA7CE4F}" srcOrd="1" destOrd="0" presId="urn:microsoft.com/office/officeart/2005/8/layout/orgChart1"/>
    <dgm:cxn modelId="{EED9AE26-984C-4546-A7D6-F9728372D754}" type="presParOf" srcId="{EB29095F-FC27-412F-B86A-4858CA569B86}" destId="{E594E031-DCFD-4892-ACC5-3DCE77BD6D8A}" srcOrd="1" destOrd="0" presId="urn:microsoft.com/office/officeart/2005/8/layout/orgChart1"/>
    <dgm:cxn modelId="{C534D7D5-85ED-475D-A5C0-017E4E4ACE4A}" type="presParOf" srcId="{E594E031-DCFD-4892-ACC5-3DCE77BD6D8A}" destId="{B58CD71D-05BC-44F1-BDE4-1085A6B20F90}" srcOrd="0" destOrd="0" presId="urn:microsoft.com/office/officeart/2005/8/layout/orgChart1"/>
    <dgm:cxn modelId="{4C30A003-112A-4BDA-9F69-7D6C396ADF6A}" type="presParOf" srcId="{E594E031-DCFD-4892-ACC5-3DCE77BD6D8A}" destId="{62790450-C633-48A7-99CD-22DCE38CCE9E}" srcOrd="1" destOrd="0" presId="urn:microsoft.com/office/officeart/2005/8/layout/orgChart1"/>
    <dgm:cxn modelId="{CFA58CC4-0949-4426-9005-9792B7E9CFE5}" type="presParOf" srcId="{62790450-C633-48A7-99CD-22DCE38CCE9E}" destId="{B234D7B3-FF2B-4352-9E7C-B0E600674DE1}" srcOrd="0" destOrd="0" presId="urn:microsoft.com/office/officeart/2005/8/layout/orgChart1"/>
    <dgm:cxn modelId="{42E5FB63-79FE-46B9-ACA5-CEF11E5CA81F}" type="presParOf" srcId="{B234D7B3-FF2B-4352-9E7C-B0E600674DE1}" destId="{1AC1CF6A-0A3C-4FDD-AE2C-CF88324BAA4F}" srcOrd="0" destOrd="0" presId="urn:microsoft.com/office/officeart/2005/8/layout/orgChart1"/>
    <dgm:cxn modelId="{A91CE268-98AE-45BE-A3C9-635EAFA74242}" type="presParOf" srcId="{B234D7B3-FF2B-4352-9E7C-B0E600674DE1}" destId="{3336B072-F774-464B-B44A-1F82FFC5A28B}" srcOrd="1" destOrd="0" presId="urn:microsoft.com/office/officeart/2005/8/layout/orgChart1"/>
    <dgm:cxn modelId="{E707526A-CE1F-4E46-B3F4-E874761201C1}" type="presParOf" srcId="{62790450-C633-48A7-99CD-22DCE38CCE9E}" destId="{4213E257-FA07-48F9-912D-79EDCEB59704}" srcOrd="1" destOrd="0" presId="urn:microsoft.com/office/officeart/2005/8/layout/orgChart1"/>
    <dgm:cxn modelId="{F57FA94A-BAA3-49D7-96E6-AF565094C889}" type="presParOf" srcId="{62790450-C633-48A7-99CD-22DCE38CCE9E}" destId="{FDC0D4A5-989D-46BA-9CEA-595B3C20DD43}" srcOrd="2" destOrd="0" presId="urn:microsoft.com/office/officeart/2005/8/layout/orgChart1"/>
    <dgm:cxn modelId="{280F9F40-0141-47FC-BAD4-A4176451E242}" type="presParOf" srcId="{E594E031-DCFD-4892-ACC5-3DCE77BD6D8A}" destId="{0D327F8C-4508-4108-A4A6-CC518CF7E33D}" srcOrd="2" destOrd="0" presId="urn:microsoft.com/office/officeart/2005/8/layout/orgChart1"/>
    <dgm:cxn modelId="{C7E1B505-6906-474D-B79A-EEC86900D3CF}" type="presParOf" srcId="{E594E031-DCFD-4892-ACC5-3DCE77BD6D8A}" destId="{497E6BC5-D6E1-4F13-A3D3-E6BD8B8CBC1F}" srcOrd="3" destOrd="0" presId="urn:microsoft.com/office/officeart/2005/8/layout/orgChart1"/>
    <dgm:cxn modelId="{3F70DA94-CA06-4CE7-84E7-B9E73F831D60}" type="presParOf" srcId="{497E6BC5-D6E1-4F13-A3D3-E6BD8B8CBC1F}" destId="{8826C4D8-CB25-4A07-B583-491E1F004A65}" srcOrd="0" destOrd="0" presId="urn:microsoft.com/office/officeart/2005/8/layout/orgChart1"/>
    <dgm:cxn modelId="{431EE65D-C3EC-406C-B396-BFC26013FCE0}" type="presParOf" srcId="{8826C4D8-CB25-4A07-B583-491E1F004A65}" destId="{97308C33-0078-431A-B1E2-DD887DD707D4}" srcOrd="0" destOrd="0" presId="urn:microsoft.com/office/officeart/2005/8/layout/orgChart1"/>
    <dgm:cxn modelId="{904F3751-0F41-44D6-A799-E127FB62F590}" type="presParOf" srcId="{8826C4D8-CB25-4A07-B583-491E1F004A65}" destId="{0497ED80-6D7A-4325-A343-E48C17B50F6E}" srcOrd="1" destOrd="0" presId="urn:microsoft.com/office/officeart/2005/8/layout/orgChart1"/>
    <dgm:cxn modelId="{1832D814-1CDD-4868-A167-499F62D86088}" type="presParOf" srcId="{497E6BC5-D6E1-4F13-A3D3-E6BD8B8CBC1F}" destId="{98F82F83-7269-4714-93F4-341AA16BF408}" srcOrd="1" destOrd="0" presId="urn:microsoft.com/office/officeart/2005/8/layout/orgChart1"/>
    <dgm:cxn modelId="{6B61DF7A-202F-455E-B15A-EF3AA274D794}" type="presParOf" srcId="{497E6BC5-D6E1-4F13-A3D3-E6BD8B8CBC1F}" destId="{545D2792-93C9-4CA2-9C62-369FE2D54C66}" srcOrd="2" destOrd="0" presId="urn:microsoft.com/office/officeart/2005/8/layout/orgChart1"/>
    <dgm:cxn modelId="{E3746CE9-AC25-4DFA-B1A0-E06C7E432EEF}" type="presParOf" srcId="{E594E031-DCFD-4892-ACC5-3DCE77BD6D8A}" destId="{4E7A261E-F8C1-4871-A0ED-BEE50914BB17}" srcOrd="4" destOrd="0" presId="urn:microsoft.com/office/officeart/2005/8/layout/orgChart1"/>
    <dgm:cxn modelId="{72932586-1F10-4A53-9327-C9486971F35D}" type="presParOf" srcId="{E594E031-DCFD-4892-ACC5-3DCE77BD6D8A}" destId="{C333F83A-6705-48E9-B570-F7EB3C3D352D}" srcOrd="5" destOrd="0" presId="urn:microsoft.com/office/officeart/2005/8/layout/orgChart1"/>
    <dgm:cxn modelId="{EBCA7AF4-63FF-44CB-8226-4FAE5DDE7477}" type="presParOf" srcId="{C333F83A-6705-48E9-B570-F7EB3C3D352D}" destId="{4503098F-A6BD-4BA3-A702-185BF8910E9C}" srcOrd="0" destOrd="0" presId="urn:microsoft.com/office/officeart/2005/8/layout/orgChart1"/>
    <dgm:cxn modelId="{7B1011F8-DABA-49C6-8213-D757193B6251}" type="presParOf" srcId="{4503098F-A6BD-4BA3-A702-185BF8910E9C}" destId="{83047AFB-D438-447E-A3C2-6057FB87CDB7}" srcOrd="0" destOrd="0" presId="urn:microsoft.com/office/officeart/2005/8/layout/orgChart1"/>
    <dgm:cxn modelId="{7462DB81-6C9B-4113-8A83-357912BC6DFC}" type="presParOf" srcId="{4503098F-A6BD-4BA3-A702-185BF8910E9C}" destId="{E7AFC184-E1FD-4981-A5C8-9C01FBD5818D}" srcOrd="1" destOrd="0" presId="urn:microsoft.com/office/officeart/2005/8/layout/orgChart1"/>
    <dgm:cxn modelId="{1A95C947-7FD3-4490-BE3F-47C37354AF88}" type="presParOf" srcId="{C333F83A-6705-48E9-B570-F7EB3C3D352D}" destId="{7734A424-1D3E-49D2-A7DD-217CD6B8CC95}" srcOrd="1" destOrd="0" presId="urn:microsoft.com/office/officeart/2005/8/layout/orgChart1"/>
    <dgm:cxn modelId="{E00F7DD2-1548-4407-9B09-E9AA4D121DFB}" type="presParOf" srcId="{C333F83A-6705-48E9-B570-F7EB3C3D352D}" destId="{09A73C4C-D2E8-4FA5-91DD-B62514AF9D37}" srcOrd="2" destOrd="0" presId="urn:microsoft.com/office/officeart/2005/8/layout/orgChart1"/>
    <dgm:cxn modelId="{FADFB5FC-27B0-48CA-A8AC-0DCEF33FC785}"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E80BC9-5F89-4FC3-98CC-236690A2FE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BC86CF-DE4E-4B98-8640-4EFB88E956AD}">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smtClean="0"/>
            <a:t>Aggregation</a:t>
          </a:r>
          <a:endParaRPr lang="en-US"/>
        </a:p>
      </dgm:t>
    </dgm:pt>
    <dgm:pt modelId="{BF10FC5B-8330-4EEF-A059-5F81CDD00D25}" type="parTrans" cxnId="{5EE38C00-36F4-4D83-B566-49E9B5323875}">
      <dgm:prSet/>
      <dgm:spPr/>
      <dgm:t>
        <a:bodyPr/>
        <a:lstStyle/>
        <a:p>
          <a:endParaRPr lang="en-US"/>
        </a:p>
      </dgm:t>
    </dgm:pt>
    <dgm:pt modelId="{C74543FA-1D69-46E2-BBFD-6A2CBA00F3E1}" type="sibTrans" cxnId="{5EE38C00-36F4-4D83-B566-49E9B5323875}">
      <dgm:prSet/>
      <dgm:spPr/>
      <dgm:t>
        <a:bodyPr/>
        <a:lstStyle/>
        <a:p>
          <a:endParaRPr lang="en-US"/>
        </a:p>
      </dgm:t>
    </dgm:pt>
    <dgm:pt modelId="{A59475E9-7D63-43EC-BA6D-BBDFCB92FB08}" type="pres">
      <dgm:prSet presAssocID="{05E80BC9-5F89-4FC3-98CC-236690A2FE92}" presName="linear" presStyleCnt="0">
        <dgm:presLayoutVars>
          <dgm:animLvl val="lvl"/>
          <dgm:resizeHandles val="exact"/>
        </dgm:presLayoutVars>
      </dgm:prSet>
      <dgm:spPr/>
      <dgm:t>
        <a:bodyPr/>
        <a:lstStyle/>
        <a:p>
          <a:endParaRPr lang="en-US"/>
        </a:p>
      </dgm:t>
    </dgm:pt>
    <dgm:pt modelId="{7D03C13D-DD7B-430E-8450-DBB9D643FE1C}" type="pres">
      <dgm:prSet presAssocID="{62BC86CF-DE4E-4B98-8640-4EFB88E956AD}" presName="parentText" presStyleLbl="node1" presStyleIdx="0" presStyleCnt="1">
        <dgm:presLayoutVars>
          <dgm:chMax val="0"/>
          <dgm:bulletEnabled val="1"/>
        </dgm:presLayoutVars>
      </dgm:prSet>
      <dgm:spPr/>
      <dgm:t>
        <a:bodyPr/>
        <a:lstStyle/>
        <a:p>
          <a:endParaRPr lang="en-US"/>
        </a:p>
      </dgm:t>
    </dgm:pt>
  </dgm:ptLst>
  <dgm:cxnLst>
    <dgm:cxn modelId="{5EE38C00-36F4-4D83-B566-49E9B5323875}" srcId="{05E80BC9-5F89-4FC3-98CC-236690A2FE92}" destId="{62BC86CF-DE4E-4B98-8640-4EFB88E956AD}" srcOrd="0" destOrd="0" parTransId="{BF10FC5B-8330-4EEF-A059-5F81CDD00D25}" sibTransId="{C74543FA-1D69-46E2-BBFD-6A2CBA00F3E1}"/>
    <dgm:cxn modelId="{E8CB4686-E051-45CC-B35D-9C9B72AB24B1}" type="presOf" srcId="{05E80BC9-5F89-4FC3-98CC-236690A2FE92}" destId="{A59475E9-7D63-43EC-BA6D-BBDFCB92FB08}" srcOrd="0" destOrd="0" presId="urn:microsoft.com/office/officeart/2005/8/layout/vList2"/>
    <dgm:cxn modelId="{DEEA8880-DC09-4F97-B4ED-A649423E4F47}" type="presOf" srcId="{62BC86CF-DE4E-4B98-8640-4EFB88E956AD}" destId="{7D03C13D-DD7B-430E-8450-DBB9D643FE1C}" srcOrd="0" destOrd="0" presId="urn:microsoft.com/office/officeart/2005/8/layout/vList2"/>
    <dgm:cxn modelId="{BF0D1B2B-90AF-486B-A032-69761873FA72}" type="presParOf" srcId="{A59475E9-7D63-43EC-BA6D-BBDFCB92FB08}" destId="{7D03C13D-DD7B-430E-8450-DBB9D643FE1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F1407A-A1D8-49F9-A24D-60A52A830C1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9039A8-4FD2-4B75-930E-84B47A7776D1}">
      <dgm:prSet custT="1"/>
      <dgm:spPr/>
      <dgm:t>
        <a:bodyPr/>
        <a:lstStyle/>
        <a:p>
          <a:pPr rtl="0"/>
          <a:r>
            <a:rPr lang="en-US" sz="4700" dirty="0" smtClean="0"/>
            <a:t>Composition (Has a relationship)</a:t>
          </a:r>
          <a:endParaRPr lang="en-US" sz="4700" dirty="0"/>
        </a:p>
      </dgm:t>
    </dgm:pt>
    <dgm:pt modelId="{2E57AA7A-3285-4271-A3EF-4C0DE130963B}" type="parTrans" cxnId="{C986F39D-B92F-4159-9746-6216FAD753BC}">
      <dgm:prSet/>
      <dgm:spPr/>
      <dgm:t>
        <a:bodyPr/>
        <a:lstStyle/>
        <a:p>
          <a:endParaRPr lang="en-US"/>
        </a:p>
      </dgm:t>
    </dgm:pt>
    <dgm:pt modelId="{92D5F496-39F1-41E5-A673-BA5A1243DE77}" type="sibTrans" cxnId="{C986F39D-B92F-4159-9746-6216FAD753BC}">
      <dgm:prSet/>
      <dgm:spPr/>
      <dgm:t>
        <a:bodyPr/>
        <a:lstStyle/>
        <a:p>
          <a:endParaRPr lang="en-US"/>
        </a:p>
      </dgm:t>
    </dgm:pt>
    <dgm:pt modelId="{E2F67306-B5CE-4C05-B79F-6AE8D57F327C}" type="pres">
      <dgm:prSet presAssocID="{BBF1407A-A1D8-49F9-A24D-60A52A830C15}" presName="linear" presStyleCnt="0">
        <dgm:presLayoutVars>
          <dgm:animLvl val="lvl"/>
          <dgm:resizeHandles val="exact"/>
        </dgm:presLayoutVars>
      </dgm:prSet>
      <dgm:spPr/>
      <dgm:t>
        <a:bodyPr/>
        <a:lstStyle/>
        <a:p>
          <a:endParaRPr lang="en-US"/>
        </a:p>
      </dgm:t>
    </dgm:pt>
    <dgm:pt modelId="{845AB7EB-5A5B-4757-9F13-A3AE13049231}" type="pres">
      <dgm:prSet presAssocID="{9F9039A8-4FD2-4B75-930E-84B47A7776D1}" presName="parentText" presStyleLbl="node1" presStyleIdx="0" presStyleCnt="1">
        <dgm:presLayoutVars>
          <dgm:chMax val="0"/>
          <dgm:bulletEnabled val="1"/>
        </dgm:presLayoutVars>
      </dgm:prSet>
      <dgm:spPr/>
      <dgm:t>
        <a:bodyPr/>
        <a:lstStyle/>
        <a:p>
          <a:endParaRPr lang="en-US"/>
        </a:p>
      </dgm:t>
    </dgm:pt>
  </dgm:ptLst>
  <dgm:cxnLst>
    <dgm:cxn modelId="{ED9F6AB8-70A0-4E92-846E-057F6EFCABEC}" type="presOf" srcId="{9F9039A8-4FD2-4B75-930E-84B47A7776D1}" destId="{845AB7EB-5A5B-4757-9F13-A3AE13049231}" srcOrd="0" destOrd="0" presId="urn:microsoft.com/office/officeart/2005/8/layout/vList2"/>
    <dgm:cxn modelId="{C986F39D-B92F-4159-9746-6216FAD753BC}" srcId="{BBF1407A-A1D8-49F9-A24D-60A52A830C15}" destId="{9F9039A8-4FD2-4B75-930E-84B47A7776D1}" srcOrd="0" destOrd="0" parTransId="{2E57AA7A-3285-4271-A3EF-4C0DE130963B}" sibTransId="{92D5F496-39F1-41E5-A673-BA5A1243DE77}"/>
    <dgm:cxn modelId="{FCADDCB0-E344-4A08-A3A1-5BDB187195AE}" type="presOf" srcId="{BBF1407A-A1D8-49F9-A24D-60A52A830C15}" destId="{E2F67306-B5CE-4C05-B79F-6AE8D57F327C}" srcOrd="0" destOrd="0" presId="urn:microsoft.com/office/officeart/2005/8/layout/vList2"/>
    <dgm:cxn modelId="{A25EB226-50F8-4D99-A7FD-159EFE84B52E}" type="presParOf" srcId="{E2F67306-B5CE-4C05-B79F-6AE8D57F327C}" destId="{845AB7EB-5A5B-4757-9F13-A3AE1304923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161648-61E6-442E-A167-ED03627EC7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39E423-F1F7-46D6-A03B-0574B97E9A67}">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When to use interface and when to use abstract class?</a:t>
          </a:r>
          <a:endParaRPr lang="en-US" sz="4700" dirty="0"/>
        </a:p>
      </dgm:t>
    </dgm:pt>
    <dgm:pt modelId="{61A3333E-D4EB-4EEB-928B-93C5372D7914}" type="parTrans" cxnId="{598D074E-C08A-4249-81A0-68AA8AAE3B61}">
      <dgm:prSet/>
      <dgm:spPr/>
      <dgm:t>
        <a:bodyPr/>
        <a:lstStyle/>
        <a:p>
          <a:endParaRPr lang="en-US" sz="4700"/>
        </a:p>
      </dgm:t>
    </dgm:pt>
    <dgm:pt modelId="{3A2AE81E-DD64-454D-9D17-AE6857A925BF}" type="sibTrans" cxnId="{598D074E-C08A-4249-81A0-68AA8AAE3B61}">
      <dgm:prSet/>
      <dgm:spPr/>
      <dgm:t>
        <a:bodyPr/>
        <a:lstStyle/>
        <a:p>
          <a:endParaRPr lang="en-US" sz="4700"/>
        </a:p>
      </dgm:t>
    </dgm:pt>
    <dgm:pt modelId="{4123AE96-7A04-4676-926E-A22BCDF139DE}" type="pres">
      <dgm:prSet presAssocID="{1B161648-61E6-442E-A167-ED03627EC7AC}" presName="linear" presStyleCnt="0">
        <dgm:presLayoutVars>
          <dgm:animLvl val="lvl"/>
          <dgm:resizeHandles val="exact"/>
        </dgm:presLayoutVars>
      </dgm:prSet>
      <dgm:spPr/>
    </dgm:pt>
    <dgm:pt modelId="{4C961667-3265-45A2-A753-2C6AB584597C}" type="pres">
      <dgm:prSet presAssocID="{1F39E423-F1F7-46D6-A03B-0574B97E9A67}" presName="parentText" presStyleLbl="node1" presStyleIdx="0" presStyleCnt="1">
        <dgm:presLayoutVars>
          <dgm:chMax val="0"/>
          <dgm:bulletEnabled val="1"/>
        </dgm:presLayoutVars>
      </dgm:prSet>
      <dgm:spPr/>
    </dgm:pt>
  </dgm:ptLst>
  <dgm:cxnLst>
    <dgm:cxn modelId="{ED9AA2C1-D231-4413-B6F9-34992A846C99}" type="presOf" srcId="{1B161648-61E6-442E-A167-ED03627EC7AC}" destId="{4123AE96-7A04-4676-926E-A22BCDF139DE}" srcOrd="0" destOrd="0" presId="urn:microsoft.com/office/officeart/2005/8/layout/vList2"/>
    <dgm:cxn modelId="{598D074E-C08A-4249-81A0-68AA8AAE3B61}" srcId="{1B161648-61E6-442E-A167-ED03627EC7AC}" destId="{1F39E423-F1F7-46D6-A03B-0574B97E9A67}" srcOrd="0" destOrd="0" parTransId="{61A3333E-D4EB-4EEB-928B-93C5372D7914}" sibTransId="{3A2AE81E-DD64-454D-9D17-AE6857A925BF}"/>
    <dgm:cxn modelId="{AFC4B603-AC4D-4D92-903F-092F6BA4B89A}" type="presOf" srcId="{1F39E423-F1F7-46D6-A03B-0574B97E9A67}" destId="{4C961667-3265-45A2-A753-2C6AB584597C}" srcOrd="0" destOrd="0" presId="urn:microsoft.com/office/officeart/2005/8/layout/vList2"/>
    <dgm:cxn modelId="{D62BA935-9A2C-4389-8382-FDCFC63E3978}" type="presParOf" srcId="{4123AE96-7A04-4676-926E-A22BCDF139DE}" destId="{4C961667-3265-45A2-A753-2C6AB584597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97428-96CE-4D98-B711-C63DFF45FB18}">
      <dsp:nvSpPr>
        <dsp:cNvPr id="0" name=""/>
        <dsp:cNvSpPr/>
      </dsp:nvSpPr>
      <dsp:spPr>
        <a:xfrm>
          <a:off x="0" y="878"/>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What are four pillars of OOP?</a:t>
          </a:r>
          <a:endParaRPr lang="en-US" sz="4700" kern="1200" dirty="0"/>
        </a:p>
      </dsp:txBody>
      <dsp:txXfrm>
        <a:off x="55754" y="56632"/>
        <a:ext cx="8118092" cy="10306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63A5-C836-49A5-B02B-0B8E05FCCBD5}">
      <dsp:nvSpPr>
        <dsp:cNvPr id="0" name=""/>
        <dsp:cNvSpPr/>
      </dsp:nvSpPr>
      <dsp:spPr>
        <a:xfrm>
          <a:off x="0" y="0"/>
          <a:ext cx="7772400" cy="1065888"/>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Design Principle</a:t>
          </a:r>
          <a:endParaRPr lang="en-US" sz="4700" kern="1200" dirty="0"/>
        </a:p>
      </dsp:txBody>
      <dsp:txXfrm>
        <a:off x="52032" y="52032"/>
        <a:ext cx="7668336" cy="9618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D9034-C0CD-439A-AA86-48003996879B}">
      <dsp:nvSpPr>
        <dsp:cNvPr id="0" name=""/>
        <dsp:cNvSpPr/>
      </dsp:nvSpPr>
      <dsp:spPr>
        <a:xfrm>
          <a:off x="0" y="33337"/>
          <a:ext cx="7086600" cy="5996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accent6">
                  <a:lumMod val="75000"/>
                </a:schemeClr>
              </a:solidFill>
            </a:rPr>
            <a:t>S</a:t>
          </a:r>
          <a:r>
            <a:rPr lang="en-US" sz="2500" kern="1200" dirty="0" smtClean="0"/>
            <a:t>ingle Responsibility </a:t>
          </a:r>
          <a:endParaRPr lang="en-US" sz="2500" kern="1200" dirty="0"/>
        </a:p>
      </dsp:txBody>
      <dsp:txXfrm>
        <a:off x="29271" y="62608"/>
        <a:ext cx="7028058" cy="541083"/>
      </dsp:txXfrm>
    </dsp:sp>
    <dsp:sp modelId="{24C6913C-BE3A-4746-A6C2-1696C4A089F3}">
      <dsp:nvSpPr>
        <dsp:cNvPr id="0" name=""/>
        <dsp:cNvSpPr/>
      </dsp:nvSpPr>
      <dsp:spPr>
        <a:xfrm>
          <a:off x="0" y="704962"/>
          <a:ext cx="7086600" cy="5996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accent6">
                  <a:lumMod val="75000"/>
                </a:schemeClr>
              </a:solidFill>
            </a:rPr>
            <a:t>O</a:t>
          </a:r>
          <a:r>
            <a:rPr lang="en-US" sz="2500" kern="1200" dirty="0" smtClean="0"/>
            <a:t>pen-Closed </a:t>
          </a:r>
          <a:endParaRPr lang="en-US" sz="2500" kern="1200" dirty="0"/>
        </a:p>
      </dsp:txBody>
      <dsp:txXfrm>
        <a:off x="29271" y="734233"/>
        <a:ext cx="7028058" cy="541083"/>
      </dsp:txXfrm>
    </dsp:sp>
    <dsp:sp modelId="{DC153C77-BB85-4FE4-9CE2-D5465C65FE47}">
      <dsp:nvSpPr>
        <dsp:cNvPr id="0" name=""/>
        <dsp:cNvSpPr/>
      </dsp:nvSpPr>
      <dsp:spPr>
        <a:xfrm>
          <a:off x="0" y="1376587"/>
          <a:ext cx="7086600" cy="5996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accent6">
                  <a:lumMod val="75000"/>
                </a:schemeClr>
              </a:solidFill>
            </a:rPr>
            <a:t>L</a:t>
          </a:r>
          <a:r>
            <a:rPr lang="en-US" sz="2500" kern="1200" dirty="0" smtClean="0"/>
            <a:t>iskov Substitution </a:t>
          </a:r>
          <a:endParaRPr lang="en-US" sz="2500" kern="1200" dirty="0"/>
        </a:p>
      </dsp:txBody>
      <dsp:txXfrm>
        <a:off x="29271" y="1405858"/>
        <a:ext cx="7028058" cy="541083"/>
      </dsp:txXfrm>
    </dsp:sp>
    <dsp:sp modelId="{DB5A1508-6EB0-4B46-BD7B-5EA1D2D8FB95}">
      <dsp:nvSpPr>
        <dsp:cNvPr id="0" name=""/>
        <dsp:cNvSpPr/>
      </dsp:nvSpPr>
      <dsp:spPr>
        <a:xfrm>
          <a:off x="0" y="2048212"/>
          <a:ext cx="7086600" cy="5996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accent6">
                  <a:lumMod val="75000"/>
                </a:schemeClr>
              </a:solidFill>
            </a:rPr>
            <a:t>I</a:t>
          </a:r>
          <a:r>
            <a:rPr lang="en-US" sz="2500" kern="1200" dirty="0" smtClean="0"/>
            <a:t>nterface Segregation </a:t>
          </a:r>
          <a:endParaRPr lang="en-US" sz="2500" kern="1200" dirty="0"/>
        </a:p>
      </dsp:txBody>
      <dsp:txXfrm>
        <a:off x="29271" y="2077483"/>
        <a:ext cx="7028058" cy="541083"/>
      </dsp:txXfrm>
    </dsp:sp>
    <dsp:sp modelId="{6191ACB9-D899-4069-99EA-189BCAC13B5E}">
      <dsp:nvSpPr>
        <dsp:cNvPr id="0" name=""/>
        <dsp:cNvSpPr/>
      </dsp:nvSpPr>
      <dsp:spPr>
        <a:xfrm>
          <a:off x="0" y="2719837"/>
          <a:ext cx="7086600" cy="5996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solidFill>
                <a:schemeClr val="accent6">
                  <a:lumMod val="75000"/>
                </a:schemeClr>
              </a:solidFill>
            </a:rPr>
            <a:t>D</a:t>
          </a:r>
          <a:r>
            <a:rPr lang="en-US" sz="2500" kern="1200" dirty="0" smtClean="0"/>
            <a:t>ependency Inversion </a:t>
          </a:r>
          <a:endParaRPr lang="en-US" sz="2500" kern="1200" dirty="0"/>
        </a:p>
      </dsp:txBody>
      <dsp:txXfrm>
        <a:off x="29271" y="2749108"/>
        <a:ext cx="7028058" cy="5410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01622-5B75-4ECA-932C-DFCCE6CD346D}">
      <dsp:nvSpPr>
        <dsp:cNvPr id="0" name=""/>
        <dsp:cNvSpPr/>
      </dsp:nvSpPr>
      <dsp:spPr>
        <a:xfrm>
          <a:off x="0" y="0"/>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altLang="en-US" sz="4700" kern="1200" dirty="0" smtClean="0"/>
            <a:t>Open-Closed Principle (OCP)</a:t>
          </a:r>
          <a:endParaRPr lang="en-US" sz="4700" kern="1200" dirty="0"/>
        </a:p>
      </dsp:txBody>
      <dsp:txXfrm>
        <a:off x="55030" y="55030"/>
        <a:ext cx="8119540" cy="10172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9DB68-B358-47B0-91D1-EEE423337D2E}">
      <dsp:nvSpPr>
        <dsp:cNvPr id="0" name=""/>
        <dsp:cNvSpPr/>
      </dsp:nvSpPr>
      <dsp:spPr>
        <a:xfrm rot="5400000">
          <a:off x="4986528" y="-1871472"/>
          <a:ext cx="121920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tx1">
                  <a:lumMod val="95000"/>
                  <a:lumOff val="5000"/>
                </a:schemeClr>
              </a:solidFill>
            </a:rPr>
            <a:t>both</a:t>
          </a:r>
          <a:r>
            <a:rPr lang="en-GB" sz="2200" kern="1200" dirty="0" smtClean="0">
              <a:solidFill>
                <a:schemeClr val="tx1">
                  <a:lumMod val="95000"/>
                  <a:lumOff val="5000"/>
                </a:schemeClr>
              </a:solidFill>
            </a:rPr>
            <a:t> better designs and poor designs have to </a:t>
          </a:r>
          <a:r>
            <a:rPr lang="en-US" sz="2200" kern="1200" dirty="0" smtClean="0">
              <a:solidFill>
                <a:schemeClr val="tx1">
                  <a:lumMod val="95000"/>
                  <a:lumOff val="5000"/>
                </a:schemeClr>
              </a:solidFill>
            </a:rPr>
            <a:t>face </a:t>
          </a:r>
          <a:r>
            <a:rPr lang="en-GB" sz="2200" kern="1200" dirty="0" smtClean="0">
              <a:solidFill>
                <a:schemeClr val="tx1">
                  <a:lumMod val="95000"/>
                  <a:lumOff val="5000"/>
                </a:schemeClr>
              </a:solidFill>
            </a:rPr>
            <a:t>the changes;</a:t>
          </a:r>
          <a:endParaRPr lang="en-US" sz="2200" kern="1200" dirty="0">
            <a:solidFill>
              <a:schemeClr val="tx1">
                <a:lumMod val="95000"/>
                <a:lumOff val="5000"/>
              </a:schemeClr>
            </a:solidFill>
          </a:endParaRPr>
        </a:p>
        <a:p>
          <a:pPr marL="228600" lvl="1" indent="-228600" algn="l" defTabSz="977900" rtl="0">
            <a:lnSpc>
              <a:spcPct val="90000"/>
            </a:lnSpc>
            <a:spcBef>
              <a:spcPct val="0"/>
            </a:spcBef>
            <a:spcAft>
              <a:spcPct val="15000"/>
            </a:spcAft>
            <a:buChar char="••"/>
          </a:pPr>
          <a:r>
            <a:rPr lang="en-GB" sz="2200" kern="1200" dirty="0" smtClean="0">
              <a:solidFill>
                <a:schemeClr val="tx1">
                  <a:lumMod val="95000"/>
                  <a:lumOff val="5000"/>
                </a:schemeClr>
              </a:solidFill>
            </a:rPr>
            <a:t>good designs are stable</a:t>
          </a:r>
          <a:endParaRPr lang="en-US" sz="2200" kern="1200" dirty="0">
            <a:solidFill>
              <a:schemeClr val="tx1">
                <a:lumMod val="95000"/>
                <a:lumOff val="5000"/>
              </a:schemeClr>
            </a:solidFill>
          </a:endParaRPr>
        </a:p>
      </dsp:txBody>
      <dsp:txXfrm rot="-5400000">
        <a:off x="2962656" y="211916"/>
        <a:ext cx="5207428" cy="1100168"/>
      </dsp:txXfrm>
    </dsp:sp>
    <dsp:sp modelId="{A752D51E-79B6-4179-B3E9-839CC72B8D75}">
      <dsp:nvSpPr>
        <dsp:cNvPr id="0" name=""/>
        <dsp:cNvSpPr/>
      </dsp:nvSpPr>
      <dsp:spPr>
        <a:xfrm>
          <a:off x="0" y="0"/>
          <a:ext cx="2962656" cy="152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a:t>
          </a:r>
          <a:r>
            <a:rPr lang="en-GB" sz="2400" i="1" kern="1200" dirty="0" smtClean="0"/>
            <a:t>Software Systems change during their life time</a:t>
          </a:r>
          <a:r>
            <a:rPr lang="en-US" sz="2400" kern="1200" dirty="0" smtClean="0"/>
            <a:t>"</a:t>
          </a:r>
          <a:endParaRPr lang="en-US" sz="2400" kern="1200" dirty="0"/>
        </a:p>
      </dsp:txBody>
      <dsp:txXfrm>
        <a:off x="74396" y="74396"/>
        <a:ext cx="2813864" cy="13752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6417F-F43E-4B55-96EC-A9BA8D4385FD}">
      <dsp:nvSpPr>
        <dsp:cNvPr id="0" name=""/>
        <dsp:cNvSpPr/>
      </dsp:nvSpPr>
      <dsp:spPr>
        <a:xfrm rot="5400000">
          <a:off x="5252548" y="-2202696"/>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module's behavior can be extended</a:t>
          </a:r>
          <a:endParaRPr lang="en-US" sz="1900" kern="1200"/>
        </a:p>
      </dsp:txBody>
      <dsp:txXfrm rot="-5400000">
        <a:off x="2962656" y="120740"/>
        <a:ext cx="5233400" cy="620071"/>
      </dsp:txXfrm>
    </dsp:sp>
    <dsp:sp modelId="{0A66525E-6643-4EE6-A5CF-4929B6716B3C}">
      <dsp:nvSpPr>
        <dsp:cNvPr id="0" name=""/>
        <dsp:cNvSpPr/>
      </dsp:nvSpPr>
      <dsp:spPr>
        <a:xfrm>
          <a:off x="0" y="1301"/>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open for extension</a:t>
          </a:r>
          <a:endParaRPr lang="en-US" sz="1900" kern="1200" dirty="0"/>
        </a:p>
      </dsp:txBody>
      <dsp:txXfrm>
        <a:off x="41930" y="43231"/>
        <a:ext cx="2878796" cy="775089"/>
      </dsp:txXfrm>
    </dsp:sp>
    <dsp:sp modelId="{CCECF785-778B-4FAF-9AB4-354222474514}">
      <dsp:nvSpPr>
        <dsp:cNvPr id="0" name=""/>
        <dsp:cNvSpPr/>
      </dsp:nvSpPr>
      <dsp:spPr>
        <a:xfrm rot="5400000">
          <a:off x="5252548" y="-1300799"/>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source code for the module must not be changes</a:t>
          </a:r>
          <a:endParaRPr lang="en-US" sz="1900" kern="1200"/>
        </a:p>
      </dsp:txBody>
      <dsp:txXfrm rot="-5400000">
        <a:off x="2962656" y="1022637"/>
        <a:ext cx="5233400" cy="620071"/>
      </dsp:txXfrm>
    </dsp:sp>
    <dsp:sp modelId="{8036BE38-986F-4A46-9718-78750A347AA1}">
      <dsp:nvSpPr>
        <dsp:cNvPr id="0" name=""/>
        <dsp:cNvSpPr/>
      </dsp:nvSpPr>
      <dsp:spPr>
        <a:xfrm>
          <a:off x="0" y="903197"/>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smtClean="0"/>
            <a:t>Be closed for modification</a:t>
          </a:r>
          <a:endParaRPr lang="en-US" sz="1900" kern="1200"/>
        </a:p>
      </dsp:txBody>
      <dsp:txXfrm>
        <a:off x="41930" y="945127"/>
        <a:ext cx="2878796" cy="775089"/>
      </dsp:txXfrm>
    </dsp:sp>
    <dsp:sp modelId="{1447B940-BA57-49D5-BA44-33729F35376B}">
      <dsp:nvSpPr>
        <dsp:cNvPr id="0" name=""/>
        <dsp:cNvSpPr/>
      </dsp:nvSpPr>
      <dsp:spPr>
        <a:xfrm rot="5400000">
          <a:off x="5252548" y="-398902"/>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GB" sz="1900" i="1" kern="1200" smtClean="0"/>
            <a:t>without</a:t>
          </a:r>
          <a:r>
            <a:rPr lang="en-US" sz="1900" i="1" kern="1200" smtClean="0"/>
            <a:t> </a:t>
          </a:r>
          <a:r>
            <a:rPr lang="en-GB" sz="1900" i="1" kern="1200" smtClean="0"/>
            <a:t>requiring them to be modified</a:t>
          </a:r>
          <a:endParaRPr lang="en-US" sz="1900" kern="1200"/>
        </a:p>
      </dsp:txBody>
      <dsp:txXfrm rot="-5400000">
        <a:off x="2962656" y="1924534"/>
        <a:ext cx="5233400" cy="620071"/>
      </dsp:txXfrm>
    </dsp:sp>
    <dsp:sp modelId="{7C28484D-EA05-4CAC-8DC7-C757DACC2CB8}">
      <dsp:nvSpPr>
        <dsp:cNvPr id="0" name=""/>
        <dsp:cNvSpPr/>
      </dsp:nvSpPr>
      <dsp:spPr>
        <a:xfrm>
          <a:off x="0" y="1805094"/>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GB" sz="1900" i="1" kern="1200" smtClean="0"/>
            <a:t>Modules should be</a:t>
          </a:r>
          <a:r>
            <a:rPr lang="en-US" sz="1900" i="1" kern="1200" smtClean="0"/>
            <a:t> </a:t>
          </a:r>
          <a:r>
            <a:rPr lang="en-GB" sz="1900" i="1" kern="1200" smtClean="0"/>
            <a:t>written so they can be extended </a:t>
          </a:r>
          <a:endParaRPr lang="en-US" sz="1900" kern="1200"/>
        </a:p>
      </dsp:txBody>
      <dsp:txXfrm>
        <a:off x="41930" y="1847024"/>
        <a:ext cx="2878796" cy="7750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645F5-B173-42CE-A4BC-37BA413EDFD2}">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Single Responsibility</a:t>
          </a:r>
          <a:endParaRPr lang="en-US" sz="2800" kern="1200" dirty="0"/>
        </a:p>
      </dsp:txBody>
      <dsp:txXfrm>
        <a:off x="55754" y="56193"/>
        <a:ext cx="8118092" cy="10306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F283A-15AD-4A6D-AB85-12017455A79C}">
      <dsp:nvSpPr>
        <dsp:cNvPr id="0" name=""/>
        <dsp:cNvSpPr/>
      </dsp:nvSpPr>
      <dsp:spPr>
        <a:xfrm>
          <a:off x="0" y="401736"/>
          <a:ext cx="8229600" cy="17111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Changing code in a tested class can introduce new bugs. We seek to minimize the reasons why a class might need to change. The more different things a class does, the more reasons it might have to change.</a:t>
          </a:r>
          <a:endParaRPr lang="en-US" sz="2400" kern="1200" dirty="0"/>
        </a:p>
      </dsp:txBody>
      <dsp:txXfrm>
        <a:off x="83530" y="485266"/>
        <a:ext cx="8062540" cy="154406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2D97C-842B-461B-A9B5-FA706F14EDD4}">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Interface Segregation</a:t>
          </a:r>
          <a:endParaRPr lang="en-US" sz="2800" kern="1200" dirty="0"/>
        </a:p>
      </dsp:txBody>
      <dsp:txXfrm>
        <a:off x="55754" y="56193"/>
        <a:ext cx="8118092" cy="103061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0D76-377C-4A42-B92D-A2A04BD1B78D}">
      <dsp:nvSpPr>
        <dsp:cNvPr id="0" name=""/>
        <dsp:cNvSpPr/>
      </dsp:nvSpPr>
      <dsp:spPr>
        <a:xfrm>
          <a:off x="0" y="380994"/>
          <a:ext cx="8229600" cy="24336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kern="1200" dirty="0"/>
        </a:p>
      </dsp:txBody>
      <dsp:txXfrm>
        <a:off x="118799" y="499793"/>
        <a:ext cx="7992002" cy="21960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B377E-BF75-461A-B5BD-4779799AE6E5}">
      <dsp:nvSpPr>
        <dsp:cNvPr id="0" name=""/>
        <dsp:cNvSpPr/>
      </dsp:nvSpPr>
      <dsp:spPr>
        <a:xfrm>
          <a:off x="0" y="1458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Dependency Inversion </a:t>
          </a:r>
          <a:br>
            <a:rPr lang="en-US" sz="2800" kern="1200" dirty="0" smtClean="0"/>
          </a:br>
          <a:endParaRPr lang="en-US" sz="2800" kern="1200" dirty="0"/>
        </a:p>
      </dsp:txBody>
      <dsp:txXfrm>
        <a:off x="54373" y="68953"/>
        <a:ext cx="8120854"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804A0-42B3-4A36-A873-61FA464F8AC0}">
      <dsp:nvSpPr>
        <dsp:cNvPr id="0" name=""/>
        <dsp:cNvSpPr/>
      </dsp:nvSpPr>
      <dsp:spPr>
        <a:xfrm>
          <a:off x="0" y="0"/>
          <a:ext cx="8229600" cy="46031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Abstraction</a:t>
          </a:r>
          <a:endParaRPr lang="en-US" sz="2400" kern="1200" dirty="0"/>
        </a:p>
      </dsp:txBody>
      <dsp:txXfrm>
        <a:off x="22471" y="22471"/>
        <a:ext cx="8184658" cy="415371"/>
      </dsp:txXfrm>
    </dsp:sp>
    <dsp:sp modelId="{1487992B-89A9-4794-81D2-B4EBA5C17B8E}">
      <dsp:nvSpPr>
        <dsp:cNvPr id="0" name=""/>
        <dsp:cNvSpPr/>
      </dsp:nvSpPr>
      <dsp:spPr>
        <a:xfrm>
          <a:off x="0" y="609598"/>
          <a:ext cx="8229600" cy="42469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a:t>
          </a:r>
          <a:endParaRPr lang="en-US" sz="4000" kern="1200" dirty="0"/>
        </a:p>
      </dsp:txBody>
      <dsp:txXfrm>
        <a:off x="20732" y="630330"/>
        <a:ext cx="8188136" cy="383235"/>
      </dsp:txXfrm>
    </dsp:sp>
    <dsp:sp modelId="{9528599A-D37C-45D1-A750-857C7057C637}">
      <dsp:nvSpPr>
        <dsp:cNvPr id="0" name=""/>
        <dsp:cNvSpPr/>
      </dsp:nvSpPr>
      <dsp:spPr>
        <a:xfrm>
          <a:off x="0" y="1142999"/>
          <a:ext cx="8229600" cy="41865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Inheritance</a:t>
          </a:r>
          <a:endParaRPr lang="en-US" sz="2400" kern="1200" dirty="0"/>
        </a:p>
      </dsp:txBody>
      <dsp:txXfrm>
        <a:off x="20437" y="1163436"/>
        <a:ext cx="8188726" cy="377781"/>
      </dsp:txXfrm>
    </dsp:sp>
    <dsp:sp modelId="{A9BE62E4-8196-4906-AC4D-7C142BE3A83E}">
      <dsp:nvSpPr>
        <dsp:cNvPr id="0" name=""/>
        <dsp:cNvSpPr/>
      </dsp:nvSpPr>
      <dsp:spPr>
        <a:xfrm>
          <a:off x="0" y="1676400"/>
          <a:ext cx="8229600" cy="48716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Polymorphism</a:t>
          </a:r>
          <a:endParaRPr lang="en-US" sz="2400" kern="1200" dirty="0"/>
        </a:p>
      </dsp:txBody>
      <dsp:txXfrm>
        <a:off x="23781" y="1700181"/>
        <a:ext cx="8182038" cy="4396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0B290-247B-41C3-A79D-FA01F9A4A7FE}">
      <dsp:nvSpPr>
        <dsp:cNvPr id="0" name=""/>
        <dsp:cNvSpPr/>
      </dsp:nvSpPr>
      <dsp:spPr>
        <a:xfrm>
          <a:off x="0" y="51681"/>
          <a:ext cx="8229600" cy="4422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Much of the duplication in code comes from client objects knowing about all sorts of specialized suppliers, that from the clients perspective do similar things but in different ways. Polymorphism is a powerful mechanism that underpins OO design. It allows us to bind to an abstraction, and then we don’t need to know what concrete classes we are collaborating with. This makes it much easier to plug in new components with no need to change the client code.</a:t>
          </a:r>
          <a:endParaRPr lang="en-US" sz="2700" kern="1200"/>
        </a:p>
      </dsp:txBody>
      <dsp:txXfrm>
        <a:off x="215894" y="267575"/>
        <a:ext cx="7797812" cy="39908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4401C-83D8-4629-85EF-7C6A69BB17BA}">
      <dsp:nvSpPr>
        <dsp:cNvPr id="0" name=""/>
        <dsp:cNvSpPr/>
      </dsp:nvSpPr>
      <dsp:spPr>
        <a:xfrm>
          <a:off x="0" y="29160"/>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Liskov Substitution </a:t>
          </a:r>
          <a:br>
            <a:rPr lang="en-US" sz="2800" b="1" kern="1200" dirty="0" smtClean="0"/>
          </a:br>
          <a:endParaRPr lang="en-US" sz="2800" b="1" kern="1200" dirty="0"/>
        </a:p>
      </dsp:txBody>
      <dsp:txXfrm>
        <a:off x="54373" y="83533"/>
        <a:ext cx="8120854" cy="100509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80F22-E554-47D9-895C-2941C4F49709}">
      <dsp:nvSpPr>
        <dsp:cNvPr id="0" name=""/>
        <dsp:cNvSpPr/>
      </dsp:nvSpPr>
      <dsp:spPr>
        <a:xfrm>
          <a:off x="0" y="324081"/>
          <a:ext cx="8229600" cy="425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Dynamic polymorphism is a powerful mechanism that allows us to invert dependencies, reducing duplication and making change much easier. All OO design principles depend upon polymorphism, but we must ensure that any type can be substituted for any of its subtypes at run-time without having any adverse effect on the client. Subtypes must obey all of the rules that apply to their super-types pre-conditions for calling methods, post-conditions of methods called, and invariants that always apply between method calls.</a:t>
          </a:r>
          <a:endParaRPr lang="en-US" sz="2600" kern="1200" dirty="0"/>
        </a:p>
      </dsp:txBody>
      <dsp:txXfrm>
        <a:off x="207897" y="531978"/>
        <a:ext cx="7813806" cy="384300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3AEF5-9B59-4426-BE86-C474C915447F}">
      <dsp:nvSpPr>
        <dsp:cNvPr id="0" name=""/>
        <dsp:cNvSpPr/>
      </dsp:nvSpPr>
      <dsp:spPr>
        <a:xfrm>
          <a:off x="0" y="7852"/>
          <a:ext cx="85344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Common design patterns</a:t>
          </a:r>
          <a:endParaRPr lang="en-US" sz="4700" kern="1200" dirty="0"/>
        </a:p>
      </dsp:txBody>
      <dsp:txXfrm>
        <a:off x="55030" y="62882"/>
        <a:ext cx="8424340" cy="10172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F0EA2-3CC8-45D0-B7C6-E23A3505121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Factory pattern</a:t>
          </a:r>
          <a:endParaRPr lang="en-US" sz="4700" b="0" kern="1200" dirty="0"/>
        </a:p>
      </dsp:txBody>
      <dsp:txXfrm>
        <a:off x="55030" y="62882"/>
        <a:ext cx="8119540" cy="10172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CEA35-6B4B-4FB8-A453-19828AACECBC}">
      <dsp:nvSpPr>
        <dsp:cNvPr id="0" name=""/>
        <dsp:cNvSpPr/>
      </dsp:nvSpPr>
      <dsp:spPr>
        <a:xfrm>
          <a:off x="0" y="8047"/>
          <a:ext cx="8382000" cy="13689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Define an interface for creating an object, but let subclasses decide which class to instantiate. Factory Method lets a class defer instantiation to subclasses</a:t>
          </a:r>
          <a:r>
            <a:rPr lang="en-US" sz="2500" kern="1200" dirty="0" smtClean="0"/>
            <a:t>.</a:t>
          </a:r>
          <a:endParaRPr lang="en-US" sz="2500" kern="1200" dirty="0"/>
        </a:p>
      </dsp:txBody>
      <dsp:txXfrm>
        <a:off x="66824" y="74871"/>
        <a:ext cx="8248352" cy="123525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01E2-3D94-4931-BD28-5491AEDC232A}">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 (factory Pattern)</a:t>
          </a:r>
          <a:endParaRPr lang="en-US" sz="4700" kern="1200" dirty="0"/>
        </a:p>
      </dsp:txBody>
      <dsp:txXfrm>
        <a:off x="55030" y="62882"/>
        <a:ext cx="8119540" cy="10172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3CB15-E044-4D31-982E-2C556842B22B}">
      <dsp:nvSpPr>
        <dsp:cNvPr id="0" name=""/>
        <dsp:cNvSpPr/>
      </dsp:nvSpPr>
      <dsp:spPr>
        <a:xfrm>
          <a:off x="0" y="105"/>
          <a:ext cx="8229600" cy="102055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Abstract Factory</a:t>
          </a:r>
          <a:endParaRPr lang="en-US" sz="4700" b="0" kern="1200" dirty="0"/>
        </a:p>
      </dsp:txBody>
      <dsp:txXfrm>
        <a:off x="49819" y="49924"/>
        <a:ext cx="8129962" cy="9209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80299-E231-477E-B3B0-F25242D63C26}">
      <dsp:nvSpPr>
        <dsp:cNvPr id="0" name=""/>
        <dsp:cNvSpPr/>
      </dsp:nvSpPr>
      <dsp:spPr>
        <a:xfrm>
          <a:off x="0" y="115499"/>
          <a:ext cx="8229600" cy="12168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Provide an interface for creating families of related or dependent Objects without specifying their concrete classes.</a:t>
          </a:r>
          <a:endParaRPr lang="en-US" sz="2400" kern="1200" dirty="0"/>
        </a:p>
      </dsp:txBody>
      <dsp:txXfrm>
        <a:off x="59399" y="174898"/>
        <a:ext cx="8110802" cy="109800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CE80F-816E-4357-AC6E-3D7C56D8D58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Code(Abstract factory)</a:t>
          </a:r>
          <a:endParaRPr lang="en-US" sz="4700" kern="1200" dirty="0"/>
        </a:p>
      </dsp:txBody>
      <dsp:txXfrm>
        <a:off x="55030" y="62882"/>
        <a:ext cx="8119540"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664250"/>
          <a:ext cx="2157074" cy="1313626"/>
        </a:xfrm>
        <a:custGeom>
          <a:avLst/>
          <a:gdLst/>
          <a:ahLst/>
          <a:cxnLst/>
          <a:rect l="0" t="0" r="0" b="0"/>
          <a:pathLst>
            <a:path>
              <a:moveTo>
                <a:pt x="0" y="0"/>
              </a:moveTo>
              <a:lnTo>
                <a:pt x="0" y="1124154"/>
              </a:lnTo>
              <a:lnTo>
                <a:pt x="2157074" y="1124154"/>
              </a:lnTo>
              <a:lnTo>
                <a:pt x="2157074" y="1313626"/>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664250"/>
          <a:ext cx="91440" cy="1313626"/>
        </a:xfrm>
        <a:custGeom>
          <a:avLst/>
          <a:gdLst/>
          <a:ahLst/>
          <a:cxnLst/>
          <a:rect l="0" t="0" r="0" b="0"/>
          <a:pathLst>
            <a:path>
              <a:moveTo>
                <a:pt x="46135" y="0"/>
              </a:moveTo>
              <a:lnTo>
                <a:pt x="46135" y="1124154"/>
              </a:lnTo>
              <a:lnTo>
                <a:pt x="45720" y="1124154"/>
              </a:lnTo>
              <a:lnTo>
                <a:pt x="45720" y="1313626"/>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664250"/>
          <a:ext cx="2209801" cy="1313626"/>
        </a:xfrm>
        <a:custGeom>
          <a:avLst/>
          <a:gdLst/>
          <a:ahLst/>
          <a:cxnLst/>
          <a:rect l="0" t="0" r="0" b="0"/>
          <a:pathLst>
            <a:path>
              <a:moveTo>
                <a:pt x="2209801" y="0"/>
              </a:moveTo>
              <a:lnTo>
                <a:pt x="2209801" y="1124154"/>
              </a:lnTo>
              <a:lnTo>
                <a:pt x="0" y="1124154"/>
              </a:lnTo>
              <a:lnTo>
                <a:pt x="0" y="1313626"/>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762002"/>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Shape</a:t>
          </a:r>
          <a:endParaRPr lang="en-US" sz="4200" kern="1200" dirty="0"/>
        </a:p>
      </dsp:txBody>
      <dsp:txXfrm>
        <a:off x="2209801" y="762002"/>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664250"/>
          <a:ext cx="2157074" cy="1313626"/>
        </a:xfrm>
        <a:custGeom>
          <a:avLst/>
          <a:gdLst/>
          <a:ahLst/>
          <a:cxnLst/>
          <a:rect l="0" t="0" r="0" b="0"/>
          <a:pathLst>
            <a:path>
              <a:moveTo>
                <a:pt x="0" y="0"/>
              </a:moveTo>
              <a:lnTo>
                <a:pt x="0" y="1124154"/>
              </a:lnTo>
              <a:lnTo>
                <a:pt x="2157074" y="1124154"/>
              </a:lnTo>
              <a:lnTo>
                <a:pt x="2157074" y="1313626"/>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664250"/>
          <a:ext cx="91440" cy="1313626"/>
        </a:xfrm>
        <a:custGeom>
          <a:avLst/>
          <a:gdLst/>
          <a:ahLst/>
          <a:cxnLst/>
          <a:rect l="0" t="0" r="0" b="0"/>
          <a:pathLst>
            <a:path>
              <a:moveTo>
                <a:pt x="46135" y="0"/>
              </a:moveTo>
              <a:lnTo>
                <a:pt x="46135" y="1124154"/>
              </a:lnTo>
              <a:lnTo>
                <a:pt x="45720" y="1124154"/>
              </a:lnTo>
              <a:lnTo>
                <a:pt x="45720" y="1313626"/>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664250"/>
          <a:ext cx="2209801" cy="1313626"/>
        </a:xfrm>
        <a:custGeom>
          <a:avLst/>
          <a:gdLst/>
          <a:ahLst/>
          <a:cxnLst/>
          <a:rect l="0" t="0" r="0" b="0"/>
          <a:pathLst>
            <a:path>
              <a:moveTo>
                <a:pt x="2209801" y="0"/>
              </a:moveTo>
              <a:lnTo>
                <a:pt x="2209801" y="1124154"/>
              </a:lnTo>
              <a:lnTo>
                <a:pt x="0" y="1124154"/>
              </a:lnTo>
              <a:lnTo>
                <a:pt x="0" y="1313626"/>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762002"/>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IShape</a:t>
          </a:r>
          <a:endParaRPr lang="en-US" sz="4200" kern="1200" dirty="0"/>
        </a:p>
      </dsp:txBody>
      <dsp:txXfrm>
        <a:off x="2209801" y="762002"/>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C13D-DD7B-430E-8450-DBB9D643FE1C}">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smtClean="0"/>
            <a:t>Aggregation</a:t>
          </a:r>
          <a:endParaRPr lang="en-US" sz="4700" kern="1200"/>
        </a:p>
      </dsp:txBody>
      <dsp:txXfrm>
        <a:off x="55030" y="62882"/>
        <a:ext cx="8119540" cy="1017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B7EB-5A5B-4757-9F13-A3AE13049231}">
      <dsp:nvSpPr>
        <dsp:cNvPr id="0" name=""/>
        <dsp:cNvSpPr/>
      </dsp:nvSpPr>
      <dsp:spPr>
        <a:xfrm>
          <a:off x="0" y="439"/>
          <a:ext cx="8382000" cy="1142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Composition (Has a relationship)</a:t>
          </a:r>
          <a:endParaRPr lang="en-US" sz="4700" kern="1200" dirty="0"/>
        </a:p>
      </dsp:txBody>
      <dsp:txXfrm>
        <a:off x="55754" y="56193"/>
        <a:ext cx="8270492" cy="10306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61667-3265-45A2-A753-2C6AB584597C}">
      <dsp:nvSpPr>
        <dsp:cNvPr id="0" name=""/>
        <dsp:cNvSpPr/>
      </dsp:nvSpPr>
      <dsp:spPr>
        <a:xfrm>
          <a:off x="0" y="175"/>
          <a:ext cx="8229600" cy="150217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When to use interface and when to use abstract class?</a:t>
          </a:r>
          <a:endParaRPr lang="en-US" sz="4700" kern="1200" dirty="0"/>
        </a:p>
      </dsp:txBody>
      <dsp:txXfrm>
        <a:off x="73330" y="73505"/>
        <a:ext cx="8082940" cy="1355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15-Sep-15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8984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15-Sep-15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711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15-Sep-15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14716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t>15-Sep-15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13490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1243C-4971-42C4-8532-10AF842BD36D}" type="datetimeFigureOut">
              <a:rPr lang="en-US" smtClean="0"/>
              <a:t>15-Sep-15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4256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1243C-4971-42C4-8532-10AF842BD36D}" type="datetimeFigureOut">
              <a:rPr lang="en-US" smtClean="0"/>
              <a:t>15-Sep-15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5903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1243C-4971-42C4-8532-10AF842BD36D}" type="datetimeFigureOut">
              <a:rPr lang="en-US" smtClean="0"/>
              <a:t>15-Sep-15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691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1243C-4971-42C4-8532-10AF842BD36D}" type="datetimeFigureOut">
              <a:rPr lang="en-US" smtClean="0"/>
              <a:t>15-Sep-15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3480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1243C-4971-42C4-8532-10AF842BD36D}" type="datetimeFigureOut">
              <a:rPr lang="en-US" smtClean="0"/>
              <a:t>15-Sep-15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5281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t>15-Sep-15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36191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t>15-Sep-15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FD961-102A-4703-A055-E182FEE6BAAF}" type="slidenum">
              <a:rPr lang="en-US" smtClean="0"/>
              <a:t>‹#›</a:t>
            </a:fld>
            <a:endParaRPr lang="en-US"/>
          </a:p>
        </p:txBody>
      </p:sp>
    </p:spTree>
    <p:extLst>
      <p:ext uri="{BB962C8B-B14F-4D97-AF65-F5344CB8AC3E}">
        <p14:creationId xmlns:p14="http://schemas.microsoft.com/office/powerpoint/2010/main" val="21595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243C-4971-42C4-8532-10AF842BD36D}" type="datetimeFigureOut">
              <a:rPr lang="en-US" smtClean="0"/>
              <a:t>15-Sep-15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FD961-102A-4703-A055-E182FEE6BAAF}" type="slidenum">
              <a:rPr lang="en-US" smtClean="0"/>
              <a:t>‹#›</a:t>
            </a:fld>
            <a:endParaRPr lang="en-US"/>
          </a:p>
        </p:txBody>
      </p:sp>
    </p:spTree>
    <p:extLst>
      <p:ext uri="{BB962C8B-B14F-4D97-AF65-F5344CB8AC3E}">
        <p14:creationId xmlns:p14="http://schemas.microsoft.com/office/powerpoint/2010/main" val="254071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4.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diagramData" Target="../diagrams/data14.xml"/><Relationship Id="rId2" Type="http://schemas.openxmlformats.org/officeDocument/2006/relationships/diagramData" Target="../diagrams/data12.xml"/><Relationship Id="rId16" Type="http://schemas.microsoft.com/office/2007/relationships/diagramDrawing" Target="../diagrams/drawing14.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5" Type="http://schemas.openxmlformats.org/officeDocument/2006/relationships/diagramColors" Target="../diagrams/colors14.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7.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 Id="rId9" Type="http://schemas.openxmlformats.org/officeDocument/2006/relationships/image" Target="../media/image9.wmf"/></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image" Target="../media/image10.gif"/><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 Id="rId9"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OOPS</a:t>
            </a:r>
            <a:endParaRPr lang="en-US" dirty="0"/>
          </a:p>
        </p:txBody>
      </p:sp>
    </p:spTree>
    <p:extLst>
      <p:ext uri="{BB962C8B-B14F-4D97-AF65-F5344CB8AC3E}">
        <p14:creationId xmlns:p14="http://schemas.microsoft.com/office/powerpoint/2010/main" val="275009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45820982"/>
              </p:ext>
            </p:extLst>
          </p:nvPr>
        </p:nvGraphicFramePr>
        <p:xfrm>
          <a:off x="381000" y="152400"/>
          <a:ext cx="7772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077149291"/>
              </p:ext>
            </p:extLst>
          </p:nvPr>
        </p:nvGraphicFramePr>
        <p:xfrm>
          <a:off x="609600" y="1371600"/>
          <a:ext cx="7086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09198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01587303"/>
              </p:ext>
            </p:extLst>
          </p:nvPr>
        </p:nvGraphicFramePr>
        <p:xfrm>
          <a:off x="457200" y="152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2680800481"/>
              </p:ext>
            </p:extLst>
          </p:nvPr>
        </p:nvGraphicFramePr>
        <p:xfrm>
          <a:off x="457200" y="1447800"/>
          <a:ext cx="82296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4"/>
          <p:cNvSpPr>
            <a:spLocks noChangeArrowheads="1"/>
          </p:cNvSpPr>
          <p:nvPr/>
        </p:nvSpPr>
        <p:spPr bwMode="auto">
          <a:xfrm>
            <a:off x="1562100" y="3048000"/>
            <a:ext cx="70485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smtClean="0">
                <a:solidFill>
                  <a:srgbClr val="A50021"/>
                </a:solidFill>
                <a:latin typeface="Arial" charset="0"/>
              </a:rPr>
              <a:t>Software entities should be open for extension, </a:t>
            </a:r>
          </a:p>
          <a:p>
            <a:pPr algn="ctr"/>
            <a:r>
              <a:rPr lang="en-US" altLang="en-US" sz="2200" i="1" dirty="0" smtClean="0">
                <a:solidFill>
                  <a:srgbClr val="A50021"/>
                </a:solidFill>
                <a:latin typeface="Arial" charset="0"/>
              </a:rPr>
              <a:t>but closed for modification</a:t>
            </a:r>
            <a:endParaRPr lang="en-US" altLang="en-US" sz="2200" dirty="0" smtClean="0">
              <a:solidFill>
                <a:srgbClr val="A50021"/>
              </a:solidFill>
              <a:latin typeface="Arial" charset="0"/>
            </a:endParaRPr>
          </a:p>
          <a:p>
            <a:pPr algn="r"/>
            <a:r>
              <a:rPr lang="en-US" altLang="en-US" sz="1600" b="1" dirty="0" smtClean="0">
                <a:latin typeface="Arial" charset="0"/>
              </a:rPr>
              <a:t>B. Meyer</a:t>
            </a:r>
            <a:r>
              <a:rPr lang="en-US" altLang="en-US" sz="1600" dirty="0" smtClean="0">
                <a:latin typeface="Arial" charset="0"/>
              </a:rPr>
              <a:t>, 1988 / quoted by </a:t>
            </a:r>
            <a:r>
              <a:rPr lang="en-US" altLang="en-US" sz="1600" b="1" dirty="0" smtClean="0">
                <a:latin typeface="Arial" charset="0"/>
              </a:rPr>
              <a:t>R. Martin</a:t>
            </a:r>
            <a:r>
              <a:rPr lang="en-US" altLang="en-US" sz="1600" dirty="0" smtClean="0">
                <a:latin typeface="Arial" charset="0"/>
              </a:rPr>
              <a:t>, 1996</a:t>
            </a:r>
            <a:endParaRPr lang="en-US" altLang="en-US" sz="1600" dirty="0">
              <a:latin typeface="Arial" charset="0"/>
            </a:endParaRPr>
          </a:p>
        </p:txBody>
      </p:sp>
      <p:graphicFrame>
        <p:nvGraphicFramePr>
          <p:cNvPr id="8" name="Diagram 7"/>
          <p:cNvGraphicFramePr/>
          <p:nvPr>
            <p:extLst>
              <p:ext uri="{D42A27DB-BD31-4B8C-83A1-F6EECF244321}">
                <p14:modId xmlns:p14="http://schemas.microsoft.com/office/powerpoint/2010/main" val="2263477082"/>
              </p:ext>
            </p:extLst>
          </p:nvPr>
        </p:nvGraphicFramePr>
        <p:xfrm>
          <a:off x="457200" y="4205534"/>
          <a:ext cx="8229600" cy="2665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57990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8999125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182122280"/>
              </p:ext>
            </p:extLst>
          </p:nvPr>
        </p:nvGraphicFramePr>
        <p:xfrm>
          <a:off x="457200" y="1600201"/>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333547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71817500"/>
              </p:ext>
            </p:extLst>
          </p:nvPr>
        </p:nvGraphicFramePr>
        <p:xfrm>
          <a:off x="457200" y="1600201"/>
          <a:ext cx="8229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5750983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9614121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Diagram 38"/>
          <p:cNvGraphicFramePr/>
          <p:nvPr>
            <p:extLst>
              <p:ext uri="{D42A27DB-BD31-4B8C-83A1-F6EECF244321}">
                <p14:modId xmlns:p14="http://schemas.microsoft.com/office/powerpoint/2010/main" val="275067416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8" name="Content Placeholder 37"/>
          <p:cNvGraphicFramePr>
            <a:graphicFrameLocks noGrp="1"/>
          </p:cNvGraphicFramePr>
          <p:nvPr>
            <p:ph idx="1"/>
            <p:extLst>
              <p:ext uri="{D42A27DB-BD31-4B8C-83A1-F6EECF244321}">
                <p14:modId xmlns:p14="http://schemas.microsoft.com/office/powerpoint/2010/main" val="4252752410"/>
              </p:ext>
            </p:extLst>
          </p:nvPr>
        </p:nvGraphicFramePr>
        <p:xfrm>
          <a:off x="457200" y="1219200"/>
          <a:ext cx="8229600" cy="4906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2454581884"/>
              </p:ext>
            </p:extLst>
          </p:nvPr>
        </p:nvGraphicFramePr>
        <p:xfrm>
          <a:off x="267935" y="214202"/>
          <a:ext cx="8534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570934" y="1981200"/>
            <a:ext cx="205749" cy="228600"/>
          </a:xfrm>
          <a:prstGeom prst="rect">
            <a:avLst/>
          </a:prstGeom>
          <a:noFill/>
        </p:spPr>
      </p:pic>
      <p:pic>
        <p:nvPicPr>
          <p:cNvPr id="6"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785248" y="1981200"/>
            <a:ext cx="205749" cy="228600"/>
          </a:xfrm>
          <a:prstGeom prst="rect">
            <a:avLst/>
          </a:prstGeom>
          <a:noFill/>
        </p:spPr>
      </p:pic>
      <p:pic>
        <p:nvPicPr>
          <p:cNvPr id="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999562" y="1981200"/>
            <a:ext cx="205749" cy="228600"/>
          </a:xfrm>
          <a:prstGeom prst="rect">
            <a:avLst/>
          </a:prstGeom>
          <a:noFill/>
        </p:spPr>
      </p:pic>
      <p:pic>
        <p:nvPicPr>
          <p:cNvPr id="8"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594692" y="2247393"/>
            <a:ext cx="205749" cy="228600"/>
          </a:xfrm>
          <a:prstGeom prst="rect">
            <a:avLst/>
          </a:prstGeom>
          <a:noFill/>
        </p:spPr>
      </p:pic>
      <p:pic>
        <p:nvPicPr>
          <p:cNvPr id="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809006" y="2247393"/>
            <a:ext cx="205749" cy="228600"/>
          </a:xfrm>
          <a:prstGeom prst="rect">
            <a:avLst/>
          </a:prstGeom>
          <a:noFill/>
        </p:spPr>
      </p:pic>
      <p:pic>
        <p:nvPicPr>
          <p:cNvPr id="10"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4023320" y="2247393"/>
            <a:ext cx="205749" cy="228600"/>
          </a:xfrm>
          <a:prstGeom prst="rect">
            <a:avLst/>
          </a:prstGeom>
          <a:noFill/>
        </p:spPr>
      </p:pic>
      <p:pic>
        <p:nvPicPr>
          <p:cNvPr id="11"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48144" y="2895600"/>
            <a:ext cx="205749" cy="228600"/>
          </a:xfrm>
          <a:prstGeom prst="rect">
            <a:avLst/>
          </a:prstGeom>
          <a:noFill/>
        </p:spPr>
      </p:pic>
      <p:pic>
        <p:nvPicPr>
          <p:cNvPr id="12"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962458" y="2895600"/>
            <a:ext cx="205749" cy="228600"/>
          </a:xfrm>
          <a:prstGeom prst="rect">
            <a:avLst/>
          </a:prstGeom>
          <a:noFill/>
        </p:spPr>
      </p:pic>
      <p:pic>
        <p:nvPicPr>
          <p:cNvPr id="1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176772" y="2895600"/>
            <a:ext cx="205749" cy="228600"/>
          </a:xfrm>
          <a:prstGeom prst="rect">
            <a:avLst/>
          </a:prstGeom>
          <a:noFill/>
        </p:spPr>
      </p:pic>
      <p:pic>
        <p:nvPicPr>
          <p:cNvPr id="14"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672919" y="2514600"/>
            <a:ext cx="205749" cy="228600"/>
          </a:xfrm>
          <a:prstGeom prst="rect">
            <a:avLst/>
          </a:prstGeom>
          <a:noFill/>
        </p:spPr>
      </p:pic>
      <p:pic>
        <p:nvPicPr>
          <p:cNvPr id="1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887233" y="2514600"/>
            <a:ext cx="205749" cy="228600"/>
          </a:xfrm>
          <a:prstGeom prst="rect">
            <a:avLst/>
          </a:prstGeom>
          <a:noFill/>
        </p:spPr>
      </p:pic>
      <p:pic>
        <p:nvPicPr>
          <p:cNvPr id="16"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101547" y="2514600"/>
            <a:ext cx="205749" cy="228600"/>
          </a:xfrm>
          <a:prstGeom prst="rect">
            <a:avLst/>
          </a:prstGeom>
          <a:noFill/>
        </p:spPr>
      </p:pic>
      <p:pic>
        <p:nvPicPr>
          <p:cNvPr id="1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71202" y="3810000"/>
            <a:ext cx="205749" cy="228600"/>
          </a:xfrm>
          <a:prstGeom prst="rect">
            <a:avLst/>
          </a:prstGeom>
          <a:noFill/>
        </p:spPr>
      </p:pic>
      <p:pic>
        <p:nvPicPr>
          <p:cNvPr id="18"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85516" y="3810000"/>
            <a:ext cx="205749" cy="228600"/>
          </a:xfrm>
          <a:prstGeom prst="rect">
            <a:avLst/>
          </a:prstGeom>
          <a:noFill/>
        </p:spPr>
      </p:pic>
      <p:pic>
        <p:nvPicPr>
          <p:cNvPr id="1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999830" y="3810000"/>
            <a:ext cx="205749" cy="228600"/>
          </a:xfrm>
          <a:prstGeom prst="rect">
            <a:avLst/>
          </a:prstGeom>
          <a:noFill/>
        </p:spPr>
      </p:pic>
      <p:pic>
        <p:nvPicPr>
          <p:cNvPr id="2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80300" y="4800600"/>
            <a:ext cx="205749" cy="228600"/>
          </a:xfrm>
          <a:prstGeom prst="rect">
            <a:avLst/>
          </a:prstGeom>
          <a:noFill/>
        </p:spPr>
      </p:pic>
      <p:pic>
        <p:nvPicPr>
          <p:cNvPr id="24"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94614" y="4800600"/>
            <a:ext cx="205749" cy="228600"/>
          </a:xfrm>
          <a:prstGeom prst="rect">
            <a:avLst/>
          </a:prstGeom>
          <a:noFill/>
        </p:spPr>
      </p:pic>
      <p:pic>
        <p:nvPicPr>
          <p:cNvPr id="2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008928" y="4800600"/>
            <a:ext cx="205749" cy="228600"/>
          </a:xfrm>
          <a:prstGeom prst="rect">
            <a:avLst/>
          </a:prstGeom>
          <a:noFill/>
        </p:spPr>
      </p:pic>
      <p:pic>
        <p:nvPicPr>
          <p:cNvPr id="2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1908497" y="5943600"/>
            <a:ext cx="205749" cy="228600"/>
          </a:xfrm>
          <a:prstGeom prst="rect">
            <a:avLst/>
          </a:prstGeom>
          <a:noFill/>
        </p:spPr>
      </p:pic>
      <p:pic>
        <p:nvPicPr>
          <p:cNvPr id="30"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122811" y="5943600"/>
            <a:ext cx="205749" cy="228600"/>
          </a:xfrm>
          <a:prstGeom prst="rect">
            <a:avLst/>
          </a:prstGeom>
          <a:noFill/>
        </p:spPr>
      </p:pic>
      <p:pic>
        <p:nvPicPr>
          <p:cNvPr id="31"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337125" y="5943600"/>
            <a:ext cx="205749" cy="228600"/>
          </a:xfrm>
          <a:prstGeom prst="rect">
            <a:avLst/>
          </a:prstGeom>
          <a:noFill/>
        </p:spPr>
      </p:pic>
      <p:pic>
        <p:nvPicPr>
          <p:cNvPr id="32"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4213876" y="1981200"/>
            <a:ext cx="205749" cy="228600"/>
          </a:xfrm>
          <a:prstGeom prst="rect">
            <a:avLst/>
          </a:prstGeom>
          <a:noFill/>
        </p:spPr>
      </p:pic>
      <p:pic>
        <p:nvPicPr>
          <p:cNvPr id="3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4432261" y="1965434"/>
            <a:ext cx="205749" cy="228600"/>
          </a:xfrm>
          <a:prstGeom prst="rect">
            <a:avLst/>
          </a:prstGeom>
          <a:noFill/>
        </p:spPr>
      </p:pic>
      <p:pic>
        <p:nvPicPr>
          <p:cNvPr id="3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277549" y="4800600"/>
            <a:ext cx="205749" cy="228600"/>
          </a:xfrm>
          <a:prstGeom prst="rect">
            <a:avLst/>
          </a:prstGeom>
          <a:noFill/>
        </p:spPr>
      </p:pic>
      <p:grpSp>
        <p:nvGrpSpPr>
          <p:cNvPr id="41" name="Group 40"/>
          <p:cNvGrpSpPr/>
          <p:nvPr/>
        </p:nvGrpSpPr>
        <p:grpSpPr>
          <a:xfrm>
            <a:off x="290161" y="1479774"/>
            <a:ext cx="8489950" cy="5117652"/>
            <a:chOff x="277524" y="1371600"/>
            <a:chExt cx="8489950" cy="5117652"/>
          </a:xfrm>
        </p:grpSpPr>
        <p:sp>
          <p:nvSpPr>
            <p:cNvPr id="43" name="Freeform 42"/>
            <p:cNvSpPr/>
            <p:nvPr/>
          </p:nvSpPr>
          <p:spPr>
            <a:xfrm>
              <a:off x="277524" y="1977686"/>
              <a:ext cx="8489950" cy="1237860"/>
            </a:xfrm>
            <a:custGeom>
              <a:avLst/>
              <a:gdLst>
                <a:gd name="connsiteX0" fmla="*/ 0 w 8489950"/>
                <a:gd name="connsiteY0" fmla="*/ 0 h 1237860"/>
                <a:gd name="connsiteX1" fmla="*/ 8489950 w 8489950"/>
                <a:gd name="connsiteY1" fmla="*/ 0 h 1237860"/>
                <a:gd name="connsiteX2" fmla="*/ 8489950 w 8489950"/>
                <a:gd name="connsiteY2" fmla="*/ 1237860 h 1237860"/>
                <a:gd name="connsiteX3" fmla="*/ 0 w 8489950"/>
                <a:gd name="connsiteY3" fmla="*/ 1237860 h 1237860"/>
                <a:gd name="connsiteX4" fmla="*/ 0 w 8489950"/>
                <a:gd name="connsiteY4" fmla="*/ 0 h 1237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1237860">
                  <a:moveTo>
                    <a:pt x="0" y="0"/>
                  </a:moveTo>
                  <a:lnTo>
                    <a:pt x="8489950" y="0"/>
                  </a:lnTo>
                  <a:lnTo>
                    <a:pt x="8489950" y="1237860"/>
                  </a:lnTo>
                  <a:lnTo>
                    <a:pt x="0" y="1237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Factory Method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Abstract Factory</a:t>
              </a:r>
              <a:endParaRPr lang="en-US" sz="1800" kern="1200" dirty="0"/>
            </a:p>
            <a:p>
              <a:pPr marL="171450" lvl="1" indent="-171450" algn="l" defTabSz="800100" rtl="0">
                <a:lnSpc>
                  <a:spcPct val="90000"/>
                </a:lnSpc>
                <a:spcBef>
                  <a:spcPct val="0"/>
                </a:spcBef>
                <a:spcAft>
                  <a:spcPct val="20000"/>
                </a:spcAft>
                <a:buChar char="••"/>
              </a:pPr>
              <a:r>
                <a:rPr lang="en-US" sz="1800" kern="1200" dirty="0" smtClean="0"/>
                <a:t>Builder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Singleton </a:t>
              </a:r>
              <a:endParaRPr lang="en-US" sz="1800" kern="1200" dirty="0"/>
            </a:p>
          </p:txBody>
        </p:sp>
        <p:sp>
          <p:nvSpPr>
            <p:cNvPr id="42" name="Freeform 41"/>
            <p:cNvSpPr/>
            <p:nvPr/>
          </p:nvSpPr>
          <p:spPr>
            <a:xfrm>
              <a:off x="277524" y="1371600"/>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Creational Patterns</a:t>
              </a:r>
              <a:endParaRPr lang="en-US" sz="2300" kern="1200" dirty="0"/>
            </a:p>
          </p:txBody>
        </p:sp>
        <p:sp>
          <p:nvSpPr>
            <p:cNvPr id="44" name="Freeform 43"/>
            <p:cNvSpPr/>
            <p:nvPr/>
          </p:nvSpPr>
          <p:spPr>
            <a:xfrm>
              <a:off x="277524" y="321554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Structural Patterns</a:t>
              </a:r>
              <a:endParaRPr lang="en-US" sz="2300" kern="1200"/>
            </a:p>
          </p:txBody>
        </p:sp>
        <p:sp>
          <p:nvSpPr>
            <p:cNvPr id="45" name="Freeform 44"/>
            <p:cNvSpPr/>
            <p:nvPr/>
          </p:nvSpPr>
          <p:spPr>
            <a:xfrm>
              <a:off x="277524" y="3767201"/>
              <a:ext cx="8489950" cy="380880"/>
            </a:xfrm>
            <a:custGeom>
              <a:avLst/>
              <a:gdLst>
                <a:gd name="connsiteX0" fmla="*/ 0 w 8489950"/>
                <a:gd name="connsiteY0" fmla="*/ 0 h 380880"/>
                <a:gd name="connsiteX1" fmla="*/ 8489950 w 8489950"/>
                <a:gd name="connsiteY1" fmla="*/ 0 h 380880"/>
                <a:gd name="connsiteX2" fmla="*/ 8489950 w 8489950"/>
                <a:gd name="connsiteY2" fmla="*/ 380880 h 380880"/>
                <a:gd name="connsiteX3" fmla="*/ 0 w 8489950"/>
                <a:gd name="connsiteY3" fmla="*/ 380880 h 380880"/>
                <a:gd name="connsiteX4" fmla="*/ 0 w 8489950"/>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380880">
                  <a:moveTo>
                    <a:pt x="0" y="0"/>
                  </a:moveTo>
                  <a:lnTo>
                    <a:pt x="8489950" y="0"/>
                  </a:lnTo>
                  <a:lnTo>
                    <a:pt x="8489950" y="380880"/>
                  </a:lnTo>
                  <a:lnTo>
                    <a:pt x="0" y="380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Adapter</a:t>
              </a:r>
              <a:endParaRPr lang="en-US" sz="1800" kern="1200"/>
            </a:p>
          </p:txBody>
        </p:sp>
        <p:sp>
          <p:nvSpPr>
            <p:cNvPr id="46" name="Freeform 45"/>
            <p:cNvSpPr/>
            <p:nvPr/>
          </p:nvSpPr>
          <p:spPr>
            <a:xfrm>
              <a:off x="277524" y="4148081"/>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Behavioral Patterns</a:t>
              </a:r>
              <a:endParaRPr lang="en-US" sz="2300" kern="1200"/>
            </a:p>
          </p:txBody>
        </p:sp>
        <p:sp>
          <p:nvSpPr>
            <p:cNvPr id="47" name="Freeform 46"/>
            <p:cNvSpPr/>
            <p:nvPr/>
          </p:nvSpPr>
          <p:spPr>
            <a:xfrm>
              <a:off x="277524" y="4699736"/>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Observer</a:t>
              </a:r>
              <a:endParaRPr lang="en-US" sz="1800" kern="1200"/>
            </a:p>
            <a:p>
              <a:pPr marL="171450" lvl="1" indent="-171450" algn="l" defTabSz="800100" rtl="0">
                <a:lnSpc>
                  <a:spcPct val="90000"/>
                </a:lnSpc>
                <a:spcBef>
                  <a:spcPct val="0"/>
                </a:spcBef>
                <a:spcAft>
                  <a:spcPct val="20000"/>
                </a:spcAft>
                <a:buChar char="••"/>
              </a:pPr>
              <a:r>
                <a:rPr lang="en-US" sz="1800" kern="1200" smtClean="0"/>
                <a:t>Iterator</a:t>
              </a:r>
              <a:endParaRPr lang="en-US" sz="1800" kern="1200"/>
            </a:p>
          </p:txBody>
        </p:sp>
        <p:sp>
          <p:nvSpPr>
            <p:cNvPr id="48" name="Freeform 47"/>
            <p:cNvSpPr/>
            <p:nvPr/>
          </p:nvSpPr>
          <p:spPr>
            <a:xfrm>
              <a:off x="277524" y="531866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smtClean="0"/>
                <a:t>Others</a:t>
              </a:r>
              <a:endParaRPr lang="en-US" sz="2300" kern="1200"/>
            </a:p>
          </p:txBody>
        </p:sp>
        <p:sp>
          <p:nvSpPr>
            <p:cNvPr id="49" name="Freeform 48"/>
            <p:cNvSpPr/>
            <p:nvPr/>
          </p:nvSpPr>
          <p:spPr>
            <a:xfrm>
              <a:off x="277524" y="5870322"/>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MVP</a:t>
              </a:r>
              <a:endParaRPr lang="en-US" sz="1800" kern="1200"/>
            </a:p>
            <a:p>
              <a:pPr marL="171450" lvl="1" indent="-171450" algn="l" defTabSz="800100" rtl="0">
                <a:lnSpc>
                  <a:spcPct val="90000"/>
                </a:lnSpc>
                <a:spcBef>
                  <a:spcPct val="0"/>
                </a:spcBef>
                <a:spcAft>
                  <a:spcPct val="20000"/>
                </a:spcAft>
                <a:buChar char="••"/>
              </a:pPr>
              <a:r>
                <a:rPr lang="en-US" sz="1800" kern="1200" smtClean="0"/>
                <a:t>DI</a:t>
              </a:r>
              <a:endParaRPr lang="en-US" sz="1800" kern="1200"/>
            </a:p>
          </p:txBody>
        </p:sp>
      </p:grpSp>
      <p:pic>
        <p:nvPicPr>
          <p:cNvPr id="50"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1917062" y="6179787"/>
            <a:ext cx="205749" cy="228600"/>
          </a:xfrm>
          <a:prstGeom prst="rect">
            <a:avLst/>
          </a:prstGeom>
          <a:noFill/>
        </p:spPr>
      </p:pic>
      <p:pic>
        <p:nvPicPr>
          <p:cNvPr id="51"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131376" y="6179787"/>
            <a:ext cx="205749" cy="228600"/>
          </a:xfrm>
          <a:prstGeom prst="rect">
            <a:avLst/>
          </a:prstGeom>
          <a:noFill/>
        </p:spPr>
      </p:pic>
      <p:pic>
        <p:nvPicPr>
          <p:cNvPr id="52"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345690" y="6179787"/>
            <a:ext cx="205749" cy="228600"/>
          </a:xfrm>
          <a:prstGeom prst="rect">
            <a:avLst/>
          </a:prstGeom>
          <a:noFill/>
        </p:spPr>
      </p:pic>
      <p:pic>
        <p:nvPicPr>
          <p:cNvPr id="53"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90800" y="6179787"/>
            <a:ext cx="205749" cy="228600"/>
          </a:xfrm>
          <a:prstGeom prst="rect">
            <a:avLst/>
          </a:prstGeom>
          <a:noFill/>
        </p:spPr>
      </p:pic>
      <p:pic>
        <p:nvPicPr>
          <p:cNvPr id="54"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561479" y="5090066"/>
            <a:ext cx="205749" cy="228600"/>
          </a:xfrm>
          <a:prstGeom prst="rect">
            <a:avLst/>
          </a:prstGeom>
          <a:noFill/>
        </p:spPr>
      </p:pic>
      <p:pic>
        <p:nvPicPr>
          <p:cNvPr id="55"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775793" y="5090066"/>
            <a:ext cx="205749" cy="228600"/>
          </a:xfrm>
          <a:prstGeom prst="rect">
            <a:avLst/>
          </a:prstGeom>
          <a:noFill/>
        </p:spPr>
      </p:pic>
      <p:pic>
        <p:nvPicPr>
          <p:cNvPr id="56"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2990107" y="5090066"/>
            <a:ext cx="205749" cy="228600"/>
          </a:xfrm>
          <a:prstGeom prst="rect">
            <a:avLst/>
          </a:prstGeom>
          <a:noFill/>
        </p:spPr>
      </p:pic>
      <p:pic>
        <p:nvPicPr>
          <p:cNvPr id="57"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258728" y="5090066"/>
            <a:ext cx="205749" cy="228600"/>
          </a:xfrm>
          <a:prstGeom prst="rect">
            <a:avLst/>
          </a:prstGeom>
          <a:noFill/>
        </p:spPr>
      </p:pic>
      <p:pic>
        <p:nvPicPr>
          <p:cNvPr id="58"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400599" y="2895600"/>
            <a:ext cx="205749" cy="228600"/>
          </a:xfrm>
          <a:prstGeom prst="rect">
            <a:avLst/>
          </a:prstGeom>
          <a:noFill/>
        </p:spPr>
      </p:pic>
      <p:pic>
        <p:nvPicPr>
          <p:cNvPr id="59" name="Picture 2" descr="C:\Documents and Settings\soypar1\Local Settings\Temporary Internet Files\Content.IE5\WRLBNDK7\MC900431611[1].png"/>
          <p:cNvPicPr>
            <a:picLocks noChangeAspect="1" noChangeArrowheads="1"/>
          </p:cNvPicPr>
          <p:nvPr/>
        </p:nvPicPr>
        <p:blipFill>
          <a:blip r:embed="rId7"/>
          <a:srcRect/>
          <a:stretch>
            <a:fillRect/>
          </a:stretch>
        </p:blipFill>
        <p:spPr bwMode="auto">
          <a:xfrm>
            <a:off x="3669220" y="2895600"/>
            <a:ext cx="205749" cy="228600"/>
          </a:xfrm>
          <a:prstGeom prst="rect">
            <a:avLst/>
          </a:prstGeom>
          <a:noFill/>
        </p:spPr>
      </p:pic>
    </p:spTree>
    <p:extLst>
      <p:ext uri="{BB962C8B-B14F-4D97-AF65-F5344CB8AC3E}">
        <p14:creationId xmlns:p14="http://schemas.microsoft.com/office/powerpoint/2010/main" val="776919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factory.gif"/>
          <p:cNvPicPr/>
          <p:nvPr/>
        </p:nvPicPr>
        <p:blipFill>
          <a:blip r:embed="rId2"/>
          <a:srcRect/>
          <a:stretch>
            <a:fillRect/>
          </a:stretch>
        </p:blipFill>
        <p:spPr bwMode="auto">
          <a:xfrm>
            <a:off x="714348" y="2209800"/>
            <a:ext cx="7429552" cy="3571900"/>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56371042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11800605"/>
              </p:ext>
            </p:extLst>
          </p:nvPr>
        </p:nvGraphicFramePr>
        <p:xfrm>
          <a:off x="457200" y="1600200"/>
          <a:ext cx="838200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8126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45409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2860941"/>
              </p:ext>
            </p:extLst>
          </p:nvPr>
        </p:nvGraphicFramePr>
        <p:xfrm>
          <a:off x="3733800" y="3352800"/>
          <a:ext cx="1409700" cy="609600"/>
        </p:xfrm>
        <a:graphic>
          <a:graphicData uri="http://schemas.openxmlformats.org/presentationml/2006/ole">
            <mc:AlternateContent xmlns:mc="http://schemas.openxmlformats.org/markup-compatibility/2006">
              <mc:Choice xmlns:v="urn:schemas-microsoft-com:vml" Requires="v">
                <p:oleObj spid="_x0000_s1115" name="Package" r:id="rId8" imgW="1414914" imgH="481263" progId="Package">
                  <p:embed/>
                </p:oleObj>
              </mc:Choice>
              <mc:Fallback>
                <p:oleObj name="Package" r:id="rId8" imgW="1414914" imgH="481263" progId="Package">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352800"/>
                        <a:ext cx="1409700" cy="609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3138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abstract.gif"/>
          <p:cNvPicPr/>
          <p:nvPr/>
        </p:nvPicPr>
        <p:blipFill>
          <a:blip r:embed="rId2"/>
          <a:srcRect/>
          <a:stretch>
            <a:fillRect/>
          </a:stretch>
        </p:blipFill>
        <p:spPr bwMode="auto">
          <a:xfrm>
            <a:off x="1981200" y="1457325"/>
            <a:ext cx="5143535" cy="4486275"/>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4291007360"/>
              </p:ext>
            </p:extLst>
          </p:nvPr>
        </p:nvGraphicFramePr>
        <p:xfrm>
          <a:off x="457200" y="274638"/>
          <a:ext cx="8229600" cy="102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008876630"/>
              </p:ext>
            </p:extLst>
          </p:nvPr>
        </p:nvGraphicFramePr>
        <p:xfrm>
          <a:off x="457200" y="1600201"/>
          <a:ext cx="82296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8905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3000017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62641821"/>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ular Callout 1"/>
          <p:cNvSpPr/>
          <p:nvPr/>
        </p:nvSpPr>
        <p:spPr>
          <a:xfrm>
            <a:off x="2819400" y="1600200"/>
            <a:ext cx="5715000" cy="2590800"/>
          </a:xfrm>
          <a:prstGeom prst="wedgeRectCallout">
            <a:avLst>
              <a:gd name="adj1" fmla="val -63875"/>
              <a:gd name="adj2" fmla="val -43879"/>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a:t>Essential information required to identify any object with out its detail. Information can be attribute or action or both.</a:t>
            </a:r>
          </a:p>
          <a:p>
            <a:pPr lvl="0"/>
            <a:r>
              <a:rPr lang="en-US" sz="2400" dirty="0"/>
              <a:t>Or</a:t>
            </a:r>
          </a:p>
          <a:p>
            <a:pPr lvl="0"/>
            <a:r>
              <a:rPr lang="en-US" sz="2400" dirty="0"/>
              <a:t>The process of formulating general concepts by abstracting common properties of instances.</a:t>
            </a:r>
            <a:endParaRPr lang="en-US" sz="2400" dirty="0"/>
          </a:p>
        </p:txBody>
      </p:sp>
      <p:sp>
        <p:nvSpPr>
          <p:cNvPr id="3" name="Rectangular Callout 2"/>
          <p:cNvSpPr/>
          <p:nvPr/>
        </p:nvSpPr>
        <p:spPr>
          <a:xfrm>
            <a:off x="3460124" y="2481330"/>
            <a:ext cx="5105400" cy="990600"/>
          </a:xfrm>
          <a:prstGeom prst="wedgeRectCallout">
            <a:avLst>
              <a:gd name="adj1" fmla="val -70780"/>
              <a:gd name="adj2" fmla="val -50609"/>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Encapsulation is mechanism to achieve abstraction</a:t>
            </a:r>
          </a:p>
          <a:p>
            <a:pPr algn="ctr"/>
            <a:endParaRPr lang="en-US" dirty="0"/>
          </a:p>
        </p:txBody>
      </p:sp>
      <p:sp>
        <p:nvSpPr>
          <p:cNvPr id="6" name="Rectangular Callout 5"/>
          <p:cNvSpPr/>
          <p:nvPr/>
        </p:nvSpPr>
        <p:spPr>
          <a:xfrm>
            <a:off x="3002924" y="2895600"/>
            <a:ext cx="5562600" cy="1066800"/>
          </a:xfrm>
          <a:prstGeom prst="wedgeRectCallout">
            <a:avLst>
              <a:gd name="adj1" fmla="val -58109"/>
              <a:gd name="adj2" fmla="val -43737"/>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Any attribute or immaterial possession that is inherited from ancestors</a:t>
            </a:r>
          </a:p>
          <a:p>
            <a:pPr algn="ctr"/>
            <a:endParaRPr lang="en-US" dirty="0"/>
          </a:p>
        </p:txBody>
      </p:sp>
      <p:sp>
        <p:nvSpPr>
          <p:cNvPr id="7" name="Rectangular Callout 6"/>
          <p:cNvSpPr/>
          <p:nvPr/>
        </p:nvSpPr>
        <p:spPr>
          <a:xfrm>
            <a:off x="3002924" y="3471930"/>
            <a:ext cx="5562600" cy="1557270"/>
          </a:xfrm>
          <a:prstGeom prst="wedgeRectCallout">
            <a:avLst>
              <a:gd name="adj1" fmla="val -60423"/>
              <a:gd name="adj2" fmla="val -31427"/>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000" dirty="0" smtClean="0"/>
              <a:t>Polymorphism </a:t>
            </a:r>
            <a:r>
              <a:rPr lang="en-US" sz="2000" dirty="0"/>
              <a:t>(from the Greek meaning "having </a:t>
            </a:r>
            <a:r>
              <a:rPr lang="en-US" dirty="0"/>
              <a:t>multiple</a:t>
            </a:r>
            <a:r>
              <a:rPr lang="en-US" sz="2000" dirty="0"/>
              <a:t> forms") is the characteristic of being able to assign a different meaning or usage to something in different contexts</a:t>
            </a:r>
          </a:p>
          <a:p>
            <a:pPr algn="ctr"/>
            <a:endParaRPr lang="en-US" dirty="0"/>
          </a:p>
        </p:txBody>
      </p:sp>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2760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nvGraphicFramePr>
        <p:xfrm>
          <a:off x="3990975" y="2700338"/>
          <a:ext cx="1162050" cy="485775"/>
        </p:xfrm>
        <a:graphic>
          <a:graphicData uri="http://schemas.openxmlformats.org/presentationml/2006/ole">
            <mc:AlternateContent xmlns:mc="http://schemas.openxmlformats.org/markup-compatibility/2006">
              <mc:Choice xmlns:v="urn:schemas-microsoft-com:vml" Requires="v">
                <p:oleObj spid="_x0000_s2138" name="Package" r:id="rId8" imgW="1164657" imgH="481263" progId="Package">
                  <p:embed/>
                </p:oleObj>
              </mc:Choice>
              <mc:Fallback>
                <p:oleObj name="Package" r:id="rId8" imgW="1164657" imgH="481263" progId="Package">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975" y="2700338"/>
                        <a:ext cx="11620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5989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990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0811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236533136"/>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732317023"/>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047362" y="2286000"/>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7733162" y="2362200"/>
            <a:ext cx="1182238"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 by Implementation</a:t>
            </a:r>
            <a:endParaRPr lang="en-US" dirty="0"/>
          </a:p>
        </p:txBody>
      </p:sp>
    </p:spTree>
    <p:extLst>
      <p:ext uri="{BB962C8B-B14F-4D97-AF65-F5344CB8AC3E}">
        <p14:creationId xmlns:p14="http://schemas.microsoft.com/office/powerpoint/2010/main" val="28281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827404851"/>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6"/>
          <p:cNvGraphicFramePr>
            <a:graphicFrameLocks noGrp="1"/>
          </p:cNvGraphicFramePr>
          <p:nvPr>
            <p:ph idx="1"/>
            <p:extLst>
              <p:ext uri="{D42A27DB-BD31-4B8C-83A1-F6EECF244321}">
                <p14:modId xmlns:p14="http://schemas.microsoft.com/office/powerpoint/2010/main" val="159134605"/>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Up Arrow 9"/>
          <p:cNvSpPr/>
          <p:nvPr/>
        </p:nvSpPr>
        <p:spPr>
          <a:xfrm>
            <a:off x="7047362" y="2286000"/>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2" name="Up Arrow 11"/>
          <p:cNvSpPr/>
          <p:nvPr/>
        </p:nvSpPr>
        <p:spPr>
          <a:xfrm rot="10800000">
            <a:off x="7733162" y="2362200"/>
            <a:ext cx="1182238"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 by Implementation</a:t>
            </a:r>
            <a:endParaRPr lang="en-US" dirty="0"/>
          </a:p>
        </p:txBody>
      </p:sp>
    </p:spTree>
    <p:extLst>
      <p:ext uri="{BB962C8B-B14F-4D97-AF65-F5344CB8AC3E}">
        <p14:creationId xmlns:p14="http://schemas.microsoft.com/office/powerpoint/2010/main" val="400873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Documents and Settings\soypar1\Desktop\ScreenHunter_02 Jun. 23 13.52.gif"/>
          <p:cNvPicPr>
            <a:picLocks noChangeAspect="1" noChangeArrowheads="1"/>
          </p:cNvPicPr>
          <p:nvPr/>
        </p:nvPicPr>
        <p:blipFill>
          <a:blip r:embed="rId2"/>
          <a:srcRect/>
          <a:stretch>
            <a:fillRect/>
          </a:stretch>
        </p:blipFill>
        <p:spPr bwMode="auto">
          <a:xfrm>
            <a:off x="762000" y="1295400"/>
            <a:ext cx="7794650" cy="5218676"/>
          </a:xfrm>
          <a:prstGeom prst="rect">
            <a:avLst/>
          </a:prstGeom>
          <a:noFill/>
        </p:spPr>
      </p:pic>
      <p:graphicFrame>
        <p:nvGraphicFramePr>
          <p:cNvPr id="3" name="Diagram 2"/>
          <p:cNvGraphicFramePr/>
          <p:nvPr>
            <p:extLst>
              <p:ext uri="{D42A27DB-BD31-4B8C-83A1-F6EECF244321}">
                <p14:modId xmlns:p14="http://schemas.microsoft.com/office/powerpoint/2010/main" val="3604149926"/>
              </p:ext>
            </p:extLst>
          </p:nvPr>
        </p:nvGraphicFramePr>
        <p:xfrm>
          <a:off x="544525" y="170597"/>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p:cNvPicPr>
            <a:picLocks noGrp="1" noChangeAspect="1" noChangeArrowheads="1"/>
          </p:cNvPicPr>
          <p:nvPr>
            <p:ph idx="1"/>
          </p:nvPr>
        </p:nvPicPr>
        <p:blipFill>
          <a:blip r:embed="rId8"/>
          <a:srcRect/>
          <a:stretch>
            <a:fillRect/>
          </a:stretch>
        </p:blipFill>
        <p:spPr bwMode="auto">
          <a:xfrm>
            <a:off x="2133600" y="2057400"/>
            <a:ext cx="4535600" cy="1453600"/>
          </a:xfrm>
          <a:prstGeom prst="rect">
            <a:avLst/>
          </a:prstGeom>
          <a:noFill/>
          <a:ln w="9525">
            <a:noFill/>
            <a:miter lim="800000"/>
            <a:headEnd/>
            <a:tailEnd/>
          </a:ln>
          <a:effectLst/>
        </p:spPr>
      </p:pic>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soypar1\Desktop\ScreenHunter_01 Jun. 23 13.51.gif"/>
          <p:cNvPicPr>
            <a:picLocks noChangeAspect="1" noChangeArrowheads="1"/>
          </p:cNvPicPr>
          <p:nvPr/>
        </p:nvPicPr>
        <p:blipFill>
          <a:blip r:embed="rId2"/>
          <a:srcRect/>
          <a:stretch>
            <a:fillRect/>
          </a:stretch>
        </p:blipFill>
        <p:spPr bwMode="auto">
          <a:xfrm>
            <a:off x="796072" y="1524000"/>
            <a:ext cx="6432551" cy="5105962"/>
          </a:xfrm>
          <a:prstGeom prst="rect">
            <a:avLst/>
          </a:prstGeom>
          <a:noFill/>
        </p:spPr>
      </p:pic>
      <p:graphicFrame>
        <p:nvGraphicFramePr>
          <p:cNvPr id="3" name="Diagram 2"/>
          <p:cNvGraphicFramePr/>
          <p:nvPr>
            <p:extLst>
              <p:ext uri="{D42A27DB-BD31-4B8C-83A1-F6EECF244321}">
                <p14:modId xmlns:p14="http://schemas.microsoft.com/office/powerpoint/2010/main" val="847011854"/>
              </p:ext>
            </p:extLst>
          </p:nvPr>
        </p:nvGraphicFramePr>
        <p:xfrm>
          <a:off x="457200" y="201092"/>
          <a:ext cx="83820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Grp="1" noChangeAspect="1" noChangeArrowheads="1"/>
          </p:cNvPicPr>
          <p:nvPr>
            <p:ph idx="1"/>
          </p:nvPr>
        </p:nvPicPr>
        <p:blipFill>
          <a:blip r:embed="rId8"/>
          <a:srcRect/>
          <a:stretch>
            <a:fillRect/>
          </a:stretch>
        </p:blipFill>
        <p:spPr bwMode="auto">
          <a:xfrm>
            <a:off x="2304200" y="3136381"/>
            <a:ext cx="4535600" cy="1453600"/>
          </a:xfrm>
          <a:prstGeom prst="rect">
            <a:avLst/>
          </a:prstGeom>
          <a:noFill/>
          <a:ln w="9525">
            <a:noFill/>
            <a:miter lim="800000"/>
            <a:headEnd/>
            <a:tailEnd/>
          </a:ln>
          <a:effectLst/>
        </p:spPr>
      </p:pic>
    </p:spTree>
    <p:extLst>
      <p:ext uri="{BB962C8B-B14F-4D97-AF65-F5344CB8AC3E}">
        <p14:creationId xmlns:p14="http://schemas.microsoft.com/office/powerpoint/2010/main" val="29141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soypar1\Desktop\ScreenHunter_01 Jul. 04 14.24.gif"/>
          <p:cNvPicPr>
            <a:picLocks noChangeAspect="1" noChangeArrowheads="1"/>
          </p:cNvPicPr>
          <p:nvPr/>
        </p:nvPicPr>
        <p:blipFill>
          <a:blip r:embed="rId2"/>
          <a:srcRect/>
          <a:stretch>
            <a:fillRect/>
          </a:stretch>
        </p:blipFill>
        <p:spPr bwMode="auto">
          <a:xfrm>
            <a:off x="609600" y="1883522"/>
            <a:ext cx="8074152" cy="4389393"/>
          </a:xfrm>
          <a:prstGeom prst="rect">
            <a:avLst/>
          </a:prstGeom>
          <a:noFill/>
          <a:ln>
            <a:solidFill>
              <a:schemeClr val="tx2"/>
            </a:solidFill>
          </a:ln>
        </p:spPr>
      </p:pic>
      <p:graphicFrame>
        <p:nvGraphicFramePr>
          <p:cNvPr id="3" name="Diagram 2"/>
          <p:cNvGraphicFramePr/>
          <p:nvPr>
            <p:extLst>
              <p:ext uri="{D42A27DB-BD31-4B8C-83A1-F6EECF244321}">
                <p14:modId xmlns:p14="http://schemas.microsoft.com/office/powerpoint/2010/main" val="3834359517"/>
              </p:ext>
            </p:extLst>
          </p:nvPr>
        </p:nvGraphicFramePr>
        <p:xfrm>
          <a:off x="454152" y="152400"/>
          <a:ext cx="8229600" cy="1502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Documents and Settings\soypar1\Desktop\ScreenHunter_02 Jul. 04 14.25.gif"/>
          <p:cNvPicPr>
            <a:picLocks noChangeAspect="1" noChangeArrowheads="1"/>
          </p:cNvPicPr>
          <p:nvPr/>
        </p:nvPicPr>
        <p:blipFill>
          <a:blip r:embed="rId8"/>
          <a:srcRect/>
          <a:stretch>
            <a:fillRect/>
          </a:stretch>
        </p:blipFill>
        <p:spPr bwMode="auto">
          <a:xfrm>
            <a:off x="620332" y="1883522"/>
            <a:ext cx="8072494" cy="4214842"/>
          </a:xfrm>
          <a:prstGeom prst="rect">
            <a:avLst/>
          </a:prstGeom>
          <a:noFill/>
          <a:ln>
            <a:solidFill>
              <a:schemeClr val="tx2"/>
            </a:solidFill>
          </a:ln>
        </p:spPr>
      </p:pic>
    </p:spTree>
    <p:extLst>
      <p:ext uri="{BB962C8B-B14F-4D97-AF65-F5344CB8AC3E}">
        <p14:creationId xmlns:p14="http://schemas.microsoft.com/office/powerpoint/2010/main" val="4274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588</Words>
  <Application>Microsoft Office PowerPoint</Application>
  <PresentationFormat>On-screen Show (4:3)</PresentationFormat>
  <Paragraphs>76</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Package</vt:lpstr>
      <vt:lpstr>What is 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Soyeb Parvez</dc:creator>
  <cp:lastModifiedBy>Soyeb Parvez</cp:lastModifiedBy>
  <cp:revision>136</cp:revision>
  <dcterms:created xsi:type="dcterms:W3CDTF">2015-09-14T07:24:46Z</dcterms:created>
  <dcterms:modified xsi:type="dcterms:W3CDTF">2015-09-15T13:03:43Z</dcterms:modified>
</cp:coreProperties>
</file>