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6" r:id="rId3"/>
    <p:sldId id="263" r:id="rId4"/>
    <p:sldId id="266" r:id="rId5"/>
    <p:sldId id="290" r:id="rId6"/>
    <p:sldId id="289" r:id="rId7"/>
    <p:sldId id="285" r:id="rId8"/>
    <p:sldId id="272" r:id="rId9"/>
    <p:sldId id="276" r:id="rId10"/>
    <p:sldId id="268" r:id="rId11"/>
    <p:sldId id="267" r:id="rId12"/>
    <p:sldId id="264" r:id="rId13"/>
    <p:sldId id="288" r:id="rId14"/>
    <p:sldId id="256" r:id="rId15"/>
    <p:sldId id="259" r:id="rId16"/>
    <p:sldId id="258" r:id="rId17"/>
    <p:sldId id="283" r:id="rId18"/>
    <p:sldId id="262" r:id="rId19"/>
    <p:sldId id="260" r:id="rId20"/>
    <p:sldId id="261" r:id="rId21"/>
    <p:sldId id="270" r:id="rId22"/>
    <p:sldId id="274" r:id="rId23"/>
    <p:sldId id="273" r:id="rId24"/>
    <p:sldId id="271"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C388B-1554-4A4F-87BD-B415B124024B}">
          <p14:sldIdLst>
            <p14:sldId id="287"/>
            <p14:sldId id="286"/>
            <p14:sldId id="263"/>
            <p14:sldId id="266"/>
            <p14:sldId id="290"/>
            <p14:sldId id="289"/>
            <p14:sldId id="285"/>
            <p14:sldId id="272"/>
            <p14:sldId id="276"/>
            <p14:sldId id="268"/>
            <p14:sldId id="267"/>
          </p14:sldIdLst>
        </p14:section>
        <p14:section name="Untitled Section" id="{3F27FBA2-B25B-4849-AB9F-33F011468350}">
          <p14:sldIdLst>
            <p14:sldId id="264"/>
            <p14:sldId id="288"/>
            <p14:sldId id="256"/>
            <p14:sldId id="259"/>
            <p14:sldId id="258"/>
            <p14:sldId id="283"/>
            <p14:sldId id="262"/>
            <p14:sldId id="260"/>
            <p14:sldId id="261"/>
            <p14:sldId id="270"/>
            <p14:sldId id="274"/>
            <p14:sldId id="273"/>
            <p14:sldId id="271"/>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52" autoAdjust="0"/>
  </p:normalViewPr>
  <p:slideViewPr>
    <p:cSldViewPr>
      <p:cViewPr varScale="1">
        <p:scale>
          <a:sx n="71" d="100"/>
          <a:sy n="71" d="100"/>
        </p:scale>
        <p:origin x="-1338" y="-96"/>
      </p:cViewPr>
      <p:guideLst>
        <p:guide orient="horz" pos="2160"/>
        <p:guide pos="2880"/>
      </p:guideLst>
    </p:cSldViewPr>
  </p:slideViewPr>
  <p:outlineViewPr>
    <p:cViewPr>
      <p:scale>
        <a:sx n="33" d="100"/>
        <a:sy n="33" d="100"/>
      </p:scale>
      <p:origin x="0" y="1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2570A-5658-415B-9B5C-96A8CC7FB94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5E337055-A7C2-4257-9370-F98F432B661F}">
      <dgm:prSet custT="1"/>
      <dgm:spPr/>
      <dgm:t>
        <a:bodyPr/>
        <a:lstStyle/>
        <a:p>
          <a:pPr rtl="0"/>
          <a:r>
            <a:rPr lang="en-US" sz="2400" dirty="0" smtClean="0"/>
            <a:t>Recap of OOP (Object Oriented Programming)</a:t>
          </a:r>
          <a:endParaRPr lang="en-US" sz="2400" dirty="0"/>
        </a:p>
      </dgm:t>
    </dgm:pt>
    <dgm:pt modelId="{2788E60C-1E1D-4D23-B282-DD5473091161}" type="parTrans" cxnId="{8FA17122-1A5A-4B2C-8FA3-3D2F4ED383E3}">
      <dgm:prSet/>
      <dgm:spPr/>
      <dgm:t>
        <a:bodyPr/>
        <a:lstStyle/>
        <a:p>
          <a:endParaRPr lang="en-US" sz="2400"/>
        </a:p>
      </dgm:t>
    </dgm:pt>
    <dgm:pt modelId="{DE5861C2-19D6-46C5-94B1-A7154D6782B2}" type="sibTrans" cxnId="{8FA17122-1A5A-4B2C-8FA3-3D2F4ED383E3}">
      <dgm:prSet/>
      <dgm:spPr/>
      <dgm:t>
        <a:bodyPr/>
        <a:lstStyle/>
        <a:p>
          <a:endParaRPr lang="en-US" sz="2400"/>
        </a:p>
      </dgm:t>
    </dgm:pt>
    <dgm:pt modelId="{E4554370-0E4A-4FBF-BFBF-67F4AF6EFE26}">
      <dgm:prSet custT="1"/>
      <dgm:spPr/>
      <dgm:t>
        <a:bodyPr/>
        <a:lstStyle/>
        <a:p>
          <a:pPr rtl="0"/>
          <a:r>
            <a:rPr lang="en-US" sz="2400" dirty="0" smtClean="0"/>
            <a:t>SOLID Principles</a:t>
          </a:r>
          <a:endParaRPr lang="en-US" sz="2400" dirty="0"/>
        </a:p>
      </dgm:t>
    </dgm:pt>
    <dgm:pt modelId="{3B51DBF0-DE2C-4169-B798-383EC488ACD5}" type="parTrans" cxnId="{876586A4-F293-428A-A858-65E7160E7E9E}">
      <dgm:prSet/>
      <dgm:spPr/>
      <dgm:t>
        <a:bodyPr/>
        <a:lstStyle/>
        <a:p>
          <a:endParaRPr lang="en-US" sz="2400"/>
        </a:p>
      </dgm:t>
    </dgm:pt>
    <dgm:pt modelId="{3D1E2426-75BD-4C1E-916D-1D7B2A8071C6}" type="sibTrans" cxnId="{876586A4-F293-428A-A858-65E7160E7E9E}">
      <dgm:prSet/>
      <dgm:spPr/>
      <dgm:t>
        <a:bodyPr/>
        <a:lstStyle/>
        <a:p>
          <a:endParaRPr lang="en-US" sz="2400"/>
        </a:p>
      </dgm:t>
    </dgm:pt>
    <dgm:pt modelId="{0E3EA60D-5761-4E04-A2EF-113CBC270CB7}">
      <dgm:prSet custT="1"/>
      <dgm:spPr/>
      <dgm:t>
        <a:bodyPr/>
        <a:lstStyle/>
        <a:p>
          <a:pPr rtl="0"/>
          <a:r>
            <a:rPr lang="en-US" sz="2400" dirty="0" smtClean="0"/>
            <a:t>Design Patterns</a:t>
          </a:r>
          <a:endParaRPr lang="en-US" sz="2400" dirty="0"/>
        </a:p>
      </dgm:t>
    </dgm:pt>
    <dgm:pt modelId="{5D79411F-0410-457A-9332-0FED8C56F682}" type="parTrans" cxnId="{2D902D14-3032-41B0-9064-EE435022E6F8}">
      <dgm:prSet/>
      <dgm:spPr/>
      <dgm:t>
        <a:bodyPr/>
        <a:lstStyle/>
        <a:p>
          <a:endParaRPr lang="en-US" sz="2400"/>
        </a:p>
      </dgm:t>
    </dgm:pt>
    <dgm:pt modelId="{B3E4F326-C41E-4FDA-AF15-4FDD29502658}" type="sibTrans" cxnId="{2D902D14-3032-41B0-9064-EE435022E6F8}">
      <dgm:prSet/>
      <dgm:spPr/>
      <dgm:t>
        <a:bodyPr/>
        <a:lstStyle/>
        <a:p>
          <a:endParaRPr lang="en-US" sz="2400"/>
        </a:p>
      </dgm:t>
    </dgm:pt>
    <dgm:pt modelId="{A047AE6D-E972-4431-B53F-120754CBCC1D}">
      <dgm:prSet custT="1"/>
      <dgm:spPr/>
      <dgm:t>
        <a:bodyPr/>
        <a:lstStyle/>
        <a:p>
          <a:pPr rtl="0"/>
          <a:r>
            <a:rPr lang="en-US" sz="2400" dirty="0" smtClean="0"/>
            <a:t>On Fly Notification System</a:t>
          </a:r>
          <a:endParaRPr lang="en-US" sz="2400" dirty="0"/>
        </a:p>
      </dgm:t>
    </dgm:pt>
    <dgm:pt modelId="{BE4F99A5-1129-4C27-A618-AF3A470C3350}" type="parTrans" cxnId="{8C2D84F8-F9CE-4C77-A993-54A82A6A866E}">
      <dgm:prSet/>
      <dgm:spPr/>
      <dgm:t>
        <a:bodyPr/>
        <a:lstStyle/>
        <a:p>
          <a:endParaRPr lang="en-US" sz="2400"/>
        </a:p>
      </dgm:t>
    </dgm:pt>
    <dgm:pt modelId="{D2A538F3-9A2C-4675-81BF-E0BA0BC6C79D}" type="sibTrans" cxnId="{8C2D84F8-F9CE-4C77-A993-54A82A6A866E}">
      <dgm:prSet/>
      <dgm:spPr/>
      <dgm:t>
        <a:bodyPr/>
        <a:lstStyle/>
        <a:p>
          <a:endParaRPr lang="en-US" sz="2400"/>
        </a:p>
      </dgm:t>
    </dgm:pt>
    <dgm:pt modelId="{C43DA2CB-DF01-4B1D-A0BE-CBAB4F99C504}">
      <dgm:prSet custT="1"/>
      <dgm:spPr/>
      <dgm:t>
        <a:bodyPr/>
        <a:lstStyle/>
        <a:p>
          <a:pPr rtl="0"/>
          <a:r>
            <a:rPr lang="en-US" sz="2400" dirty="0" smtClean="0"/>
            <a:t>Dependency Injection</a:t>
          </a:r>
          <a:endParaRPr lang="en-US" sz="2400" dirty="0"/>
        </a:p>
      </dgm:t>
    </dgm:pt>
    <dgm:pt modelId="{1A545ADD-0DA9-4C3A-8AA6-CB23C92A4030}" type="parTrans" cxnId="{E31B8365-4423-4A77-A095-F048418E9463}">
      <dgm:prSet/>
      <dgm:spPr/>
      <dgm:t>
        <a:bodyPr/>
        <a:lstStyle/>
        <a:p>
          <a:endParaRPr lang="en-US" sz="2400"/>
        </a:p>
      </dgm:t>
    </dgm:pt>
    <dgm:pt modelId="{7BEFA355-2AD0-4E91-80B9-AAFEB6999D66}" type="sibTrans" cxnId="{E31B8365-4423-4A77-A095-F048418E9463}">
      <dgm:prSet/>
      <dgm:spPr/>
      <dgm:t>
        <a:bodyPr/>
        <a:lstStyle/>
        <a:p>
          <a:endParaRPr lang="en-US" sz="2400"/>
        </a:p>
      </dgm:t>
    </dgm:pt>
    <dgm:pt modelId="{CD766E3A-67DC-46CD-98C3-84DF416342A6}">
      <dgm:prSet custT="1"/>
      <dgm:spPr/>
      <dgm:t>
        <a:bodyPr/>
        <a:lstStyle/>
        <a:p>
          <a:pPr rtl="0"/>
          <a:r>
            <a:rPr lang="en-US" sz="2400" dirty="0" smtClean="0"/>
            <a:t>Castle Windsor (Container for DI)</a:t>
          </a:r>
          <a:endParaRPr lang="en-US" sz="2400" dirty="0"/>
        </a:p>
      </dgm:t>
    </dgm:pt>
    <dgm:pt modelId="{1EB9713A-03AB-43A3-96A8-E5A6D28EF91D}" type="parTrans" cxnId="{8E0D3B3B-3DEB-40E9-985C-5A7495F32D0E}">
      <dgm:prSet/>
      <dgm:spPr/>
      <dgm:t>
        <a:bodyPr/>
        <a:lstStyle/>
        <a:p>
          <a:endParaRPr lang="en-US" sz="2400"/>
        </a:p>
      </dgm:t>
    </dgm:pt>
    <dgm:pt modelId="{4339BE03-BE65-4AD7-81A4-7D768FAE54BE}" type="sibTrans" cxnId="{8E0D3B3B-3DEB-40E9-985C-5A7495F32D0E}">
      <dgm:prSet/>
      <dgm:spPr/>
      <dgm:t>
        <a:bodyPr/>
        <a:lstStyle/>
        <a:p>
          <a:endParaRPr lang="en-US" sz="2400"/>
        </a:p>
      </dgm:t>
    </dgm:pt>
    <dgm:pt modelId="{1F91D6E9-6733-411F-95BA-EF6B0D9540AB}">
      <dgm:prSet custT="1"/>
      <dgm:spPr/>
      <dgm:t>
        <a:bodyPr/>
        <a:lstStyle/>
        <a:p>
          <a:pPr rtl="0"/>
          <a:r>
            <a:rPr lang="en-US" sz="2400" dirty="0" smtClean="0"/>
            <a:t>Plug in based architecture</a:t>
          </a:r>
          <a:endParaRPr lang="en-US" sz="2400" dirty="0"/>
        </a:p>
      </dgm:t>
    </dgm:pt>
    <dgm:pt modelId="{B2C4C895-C5C3-4485-98AB-E3D33F7B67CD}" type="parTrans" cxnId="{05AE5A6B-F030-43FD-A8E8-C1E1BEA1192A}">
      <dgm:prSet/>
      <dgm:spPr/>
      <dgm:t>
        <a:bodyPr/>
        <a:lstStyle/>
        <a:p>
          <a:endParaRPr lang="en-US" sz="2400"/>
        </a:p>
      </dgm:t>
    </dgm:pt>
    <dgm:pt modelId="{393AE3D3-88AC-4CC5-BBA3-ACC9A9927427}" type="sibTrans" cxnId="{05AE5A6B-F030-43FD-A8E8-C1E1BEA1192A}">
      <dgm:prSet/>
      <dgm:spPr/>
      <dgm:t>
        <a:bodyPr/>
        <a:lstStyle/>
        <a:p>
          <a:endParaRPr lang="en-US" sz="2400"/>
        </a:p>
      </dgm:t>
    </dgm:pt>
    <dgm:pt modelId="{BD801B69-F8B1-4B95-BC29-F6BF5DD1C02E}">
      <dgm:prSet custT="1"/>
      <dgm:spPr/>
      <dgm:t>
        <a:bodyPr/>
        <a:lstStyle/>
        <a:p>
          <a:pPr rtl="0"/>
          <a:r>
            <a:rPr lang="en-US" sz="2400" dirty="0" smtClean="0"/>
            <a:t>Framework designing</a:t>
          </a:r>
          <a:endParaRPr lang="en-US" sz="2400" dirty="0"/>
        </a:p>
      </dgm:t>
    </dgm:pt>
    <dgm:pt modelId="{B7FDA740-51F0-4217-BE3B-25171FD31280}" type="parTrans" cxnId="{07DF0AFA-F0F5-47F7-B175-C0244B5266D7}">
      <dgm:prSet/>
      <dgm:spPr/>
      <dgm:t>
        <a:bodyPr/>
        <a:lstStyle/>
        <a:p>
          <a:endParaRPr lang="en-US" sz="2400"/>
        </a:p>
      </dgm:t>
    </dgm:pt>
    <dgm:pt modelId="{DDCFF8D2-3B8D-458F-BEC2-E15E6D36FD07}" type="sibTrans" cxnId="{07DF0AFA-F0F5-47F7-B175-C0244B5266D7}">
      <dgm:prSet/>
      <dgm:spPr/>
      <dgm:t>
        <a:bodyPr/>
        <a:lstStyle/>
        <a:p>
          <a:endParaRPr lang="en-US" sz="2400"/>
        </a:p>
      </dgm:t>
    </dgm:pt>
    <dgm:pt modelId="{5828C166-6E82-4D03-895C-96DB07602651}" type="pres">
      <dgm:prSet presAssocID="{8CA2570A-5658-415B-9B5C-96A8CC7FB94E}" presName="linear" presStyleCnt="0">
        <dgm:presLayoutVars>
          <dgm:animLvl val="lvl"/>
          <dgm:resizeHandles val="exact"/>
        </dgm:presLayoutVars>
      </dgm:prSet>
      <dgm:spPr/>
      <dgm:t>
        <a:bodyPr/>
        <a:lstStyle/>
        <a:p>
          <a:endParaRPr lang="en-US"/>
        </a:p>
      </dgm:t>
    </dgm:pt>
    <dgm:pt modelId="{9D7E58E6-B923-4EF4-B7F2-42ACDF34BB66}" type="pres">
      <dgm:prSet presAssocID="{5E337055-A7C2-4257-9370-F98F432B661F}" presName="parentText" presStyleLbl="node1" presStyleIdx="0" presStyleCnt="8">
        <dgm:presLayoutVars>
          <dgm:chMax val="0"/>
          <dgm:bulletEnabled val="1"/>
        </dgm:presLayoutVars>
      </dgm:prSet>
      <dgm:spPr/>
      <dgm:t>
        <a:bodyPr/>
        <a:lstStyle/>
        <a:p>
          <a:endParaRPr lang="en-US"/>
        </a:p>
      </dgm:t>
    </dgm:pt>
    <dgm:pt modelId="{1FD4F4C2-2B28-4AE2-AFCA-FC9828D0867D}" type="pres">
      <dgm:prSet presAssocID="{DE5861C2-19D6-46C5-94B1-A7154D6782B2}" presName="spacer" presStyleCnt="0"/>
      <dgm:spPr/>
    </dgm:pt>
    <dgm:pt modelId="{88378617-8686-49AF-B2AC-173530205D88}" type="pres">
      <dgm:prSet presAssocID="{E4554370-0E4A-4FBF-BFBF-67F4AF6EFE26}" presName="parentText" presStyleLbl="node1" presStyleIdx="1" presStyleCnt="8">
        <dgm:presLayoutVars>
          <dgm:chMax val="0"/>
          <dgm:bulletEnabled val="1"/>
        </dgm:presLayoutVars>
      </dgm:prSet>
      <dgm:spPr/>
      <dgm:t>
        <a:bodyPr/>
        <a:lstStyle/>
        <a:p>
          <a:endParaRPr lang="en-US"/>
        </a:p>
      </dgm:t>
    </dgm:pt>
    <dgm:pt modelId="{EBCE0FFB-59E0-496A-A4C6-1BBE9D6B8AC9}" type="pres">
      <dgm:prSet presAssocID="{3D1E2426-75BD-4C1E-916D-1D7B2A8071C6}" presName="spacer" presStyleCnt="0"/>
      <dgm:spPr/>
    </dgm:pt>
    <dgm:pt modelId="{4E351694-2C9D-47F6-9BEF-900D37A37471}" type="pres">
      <dgm:prSet presAssocID="{0E3EA60D-5761-4E04-A2EF-113CBC270CB7}" presName="parentText" presStyleLbl="node1" presStyleIdx="2" presStyleCnt="8">
        <dgm:presLayoutVars>
          <dgm:chMax val="0"/>
          <dgm:bulletEnabled val="1"/>
        </dgm:presLayoutVars>
      </dgm:prSet>
      <dgm:spPr/>
      <dgm:t>
        <a:bodyPr/>
        <a:lstStyle/>
        <a:p>
          <a:endParaRPr lang="en-US"/>
        </a:p>
      </dgm:t>
    </dgm:pt>
    <dgm:pt modelId="{B048044F-9B59-4179-9202-C2BA29A7D3AB}" type="pres">
      <dgm:prSet presAssocID="{B3E4F326-C41E-4FDA-AF15-4FDD29502658}" presName="spacer" presStyleCnt="0"/>
      <dgm:spPr/>
    </dgm:pt>
    <dgm:pt modelId="{B505C1C3-7B06-4AB6-9105-529ADF171106}" type="pres">
      <dgm:prSet presAssocID="{A047AE6D-E972-4431-B53F-120754CBCC1D}" presName="parentText" presStyleLbl="node1" presStyleIdx="3" presStyleCnt="8">
        <dgm:presLayoutVars>
          <dgm:chMax val="0"/>
          <dgm:bulletEnabled val="1"/>
        </dgm:presLayoutVars>
      </dgm:prSet>
      <dgm:spPr/>
      <dgm:t>
        <a:bodyPr/>
        <a:lstStyle/>
        <a:p>
          <a:endParaRPr lang="en-US"/>
        </a:p>
      </dgm:t>
    </dgm:pt>
    <dgm:pt modelId="{6B71397A-8B64-49E6-8E31-2045B6DE3444}" type="pres">
      <dgm:prSet presAssocID="{D2A538F3-9A2C-4675-81BF-E0BA0BC6C79D}" presName="spacer" presStyleCnt="0"/>
      <dgm:spPr/>
    </dgm:pt>
    <dgm:pt modelId="{433011F3-A5D9-49D6-85D7-275BC68F6712}" type="pres">
      <dgm:prSet presAssocID="{C43DA2CB-DF01-4B1D-A0BE-CBAB4F99C504}" presName="parentText" presStyleLbl="node1" presStyleIdx="4" presStyleCnt="8">
        <dgm:presLayoutVars>
          <dgm:chMax val="0"/>
          <dgm:bulletEnabled val="1"/>
        </dgm:presLayoutVars>
      </dgm:prSet>
      <dgm:spPr/>
      <dgm:t>
        <a:bodyPr/>
        <a:lstStyle/>
        <a:p>
          <a:endParaRPr lang="en-US"/>
        </a:p>
      </dgm:t>
    </dgm:pt>
    <dgm:pt modelId="{F378A487-41BE-436C-B60B-54242F3BCAA8}" type="pres">
      <dgm:prSet presAssocID="{7BEFA355-2AD0-4E91-80B9-AAFEB6999D66}" presName="spacer" presStyleCnt="0"/>
      <dgm:spPr/>
    </dgm:pt>
    <dgm:pt modelId="{32CEBE90-FCAC-4632-BDF2-16F06FA41E72}" type="pres">
      <dgm:prSet presAssocID="{CD766E3A-67DC-46CD-98C3-84DF416342A6}" presName="parentText" presStyleLbl="node1" presStyleIdx="5" presStyleCnt="8">
        <dgm:presLayoutVars>
          <dgm:chMax val="0"/>
          <dgm:bulletEnabled val="1"/>
        </dgm:presLayoutVars>
      </dgm:prSet>
      <dgm:spPr/>
      <dgm:t>
        <a:bodyPr/>
        <a:lstStyle/>
        <a:p>
          <a:endParaRPr lang="en-US"/>
        </a:p>
      </dgm:t>
    </dgm:pt>
    <dgm:pt modelId="{29935B32-16D3-49BD-A37F-97A9B83DC599}" type="pres">
      <dgm:prSet presAssocID="{4339BE03-BE65-4AD7-81A4-7D768FAE54BE}" presName="spacer" presStyleCnt="0"/>
      <dgm:spPr/>
    </dgm:pt>
    <dgm:pt modelId="{DB471F1F-7076-4F93-86ED-24A14A82336A}" type="pres">
      <dgm:prSet presAssocID="{1F91D6E9-6733-411F-95BA-EF6B0D9540AB}" presName="parentText" presStyleLbl="node1" presStyleIdx="6" presStyleCnt="8">
        <dgm:presLayoutVars>
          <dgm:chMax val="0"/>
          <dgm:bulletEnabled val="1"/>
        </dgm:presLayoutVars>
      </dgm:prSet>
      <dgm:spPr/>
      <dgm:t>
        <a:bodyPr/>
        <a:lstStyle/>
        <a:p>
          <a:endParaRPr lang="en-US"/>
        </a:p>
      </dgm:t>
    </dgm:pt>
    <dgm:pt modelId="{36CC9BA5-EEE4-441A-B7A5-92292AD4B300}" type="pres">
      <dgm:prSet presAssocID="{393AE3D3-88AC-4CC5-BBA3-ACC9A9927427}" presName="spacer" presStyleCnt="0"/>
      <dgm:spPr/>
    </dgm:pt>
    <dgm:pt modelId="{044E936D-E6E1-4D92-BBAE-F64FE4781BEB}" type="pres">
      <dgm:prSet presAssocID="{BD801B69-F8B1-4B95-BC29-F6BF5DD1C02E}" presName="parentText" presStyleLbl="node1" presStyleIdx="7" presStyleCnt="8">
        <dgm:presLayoutVars>
          <dgm:chMax val="0"/>
          <dgm:bulletEnabled val="1"/>
        </dgm:presLayoutVars>
      </dgm:prSet>
      <dgm:spPr/>
      <dgm:t>
        <a:bodyPr/>
        <a:lstStyle/>
        <a:p>
          <a:endParaRPr lang="en-US"/>
        </a:p>
      </dgm:t>
    </dgm:pt>
  </dgm:ptLst>
  <dgm:cxnLst>
    <dgm:cxn modelId="{8C304DB3-8768-4087-B71B-0E5BC42D5FF5}" type="presOf" srcId="{8CA2570A-5658-415B-9B5C-96A8CC7FB94E}" destId="{5828C166-6E82-4D03-895C-96DB07602651}" srcOrd="0" destOrd="0" presId="urn:microsoft.com/office/officeart/2005/8/layout/vList2"/>
    <dgm:cxn modelId="{50160159-DB1A-499D-B53E-B6C5A8CE76EB}" type="presOf" srcId="{CD766E3A-67DC-46CD-98C3-84DF416342A6}" destId="{32CEBE90-FCAC-4632-BDF2-16F06FA41E72}" srcOrd="0" destOrd="0" presId="urn:microsoft.com/office/officeart/2005/8/layout/vList2"/>
    <dgm:cxn modelId="{4CA7A5C0-DC86-424A-AE22-56D49A578B6F}" type="presOf" srcId="{5E337055-A7C2-4257-9370-F98F432B661F}" destId="{9D7E58E6-B923-4EF4-B7F2-42ACDF34BB66}" srcOrd="0" destOrd="0" presId="urn:microsoft.com/office/officeart/2005/8/layout/vList2"/>
    <dgm:cxn modelId="{EB743576-E539-4DA8-972C-70F4D897236D}" type="presOf" srcId="{BD801B69-F8B1-4B95-BC29-F6BF5DD1C02E}" destId="{044E936D-E6E1-4D92-BBAE-F64FE4781BEB}" srcOrd="0" destOrd="0" presId="urn:microsoft.com/office/officeart/2005/8/layout/vList2"/>
    <dgm:cxn modelId="{69E117AE-F40B-4ABF-AF1B-C5BB9C6CC4A7}" type="presOf" srcId="{C43DA2CB-DF01-4B1D-A0BE-CBAB4F99C504}" destId="{433011F3-A5D9-49D6-85D7-275BC68F6712}" srcOrd="0" destOrd="0" presId="urn:microsoft.com/office/officeart/2005/8/layout/vList2"/>
    <dgm:cxn modelId="{2D902D14-3032-41B0-9064-EE435022E6F8}" srcId="{8CA2570A-5658-415B-9B5C-96A8CC7FB94E}" destId="{0E3EA60D-5761-4E04-A2EF-113CBC270CB7}" srcOrd="2" destOrd="0" parTransId="{5D79411F-0410-457A-9332-0FED8C56F682}" sibTransId="{B3E4F326-C41E-4FDA-AF15-4FDD29502658}"/>
    <dgm:cxn modelId="{C97AE631-A94E-44FA-AA47-4066D01568C8}" type="presOf" srcId="{E4554370-0E4A-4FBF-BFBF-67F4AF6EFE26}" destId="{88378617-8686-49AF-B2AC-173530205D88}" srcOrd="0" destOrd="0" presId="urn:microsoft.com/office/officeart/2005/8/layout/vList2"/>
    <dgm:cxn modelId="{8E0D3B3B-3DEB-40E9-985C-5A7495F32D0E}" srcId="{8CA2570A-5658-415B-9B5C-96A8CC7FB94E}" destId="{CD766E3A-67DC-46CD-98C3-84DF416342A6}" srcOrd="5" destOrd="0" parTransId="{1EB9713A-03AB-43A3-96A8-E5A6D28EF91D}" sibTransId="{4339BE03-BE65-4AD7-81A4-7D768FAE54BE}"/>
    <dgm:cxn modelId="{E31B8365-4423-4A77-A095-F048418E9463}" srcId="{8CA2570A-5658-415B-9B5C-96A8CC7FB94E}" destId="{C43DA2CB-DF01-4B1D-A0BE-CBAB4F99C504}" srcOrd="4" destOrd="0" parTransId="{1A545ADD-0DA9-4C3A-8AA6-CB23C92A4030}" sibTransId="{7BEFA355-2AD0-4E91-80B9-AAFEB6999D66}"/>
    <dgm:cxn modelId="{05AE5A6B-F030-43FD-A8E8-C1E1BEA1192A}" srcId="{8CA2570A-5658-415B-9B5C-96A8CC7FB94E}" destId="{1F91D6E9-6733-411F-95BA-EF6B0D9540AB}" srcOrd="6" destOrd="0" parTransId="{B2C4C895-C5C3-4485-98AB-E3D33F7B67CD}" sibTransId="{393AE3D3-88AC-4CC5-BBA3-ACC9A9927427}"/>
    <dgm:cxn modelId="{D7E76377-DC99-46B9-8D3E-A139E2EA237C}" type="presOf" srcId="{0E3EA60D-5761-4E04-A2EF-113CBC270CB7}" destId="{4E351694-2C9D-47F6-9BEF-900D37A37471}" srcOrd="0" destOrd="0" presId="urn:microsoft.com/office/officeart/2005/8/layout/vList2"/>
    <dgm:cxn modelId="{8C2D84F8-F9CE-4C77-A993-54A82A6A866E}" srcId="{8CA2570A-5658-415B-9B5C-96A8CC7FB94E}" destId="{A047AE6D-E972-4431-B53F-120754CBCC1D}" srcOrd="3" destOrd="0" parTransId="{BE4F99A5-1129-4C27-A618-AF3A470C3350}" sibTransId="{D2A538F3-9A2C-4675-81BF-E0BA0BC6C79D}"/>
    <dgm:cxn modelId="{07DF0AFA-F0F5-47F7-B175-C0244B5266D7}" srcId="{8CA2570A-5658-415B-9B5C-96A8CC7FB94E}" destId="{BD801B69-F8B1-4B95-BC29-F6BF5DD1C02E}" srcOrd="7" destOrd="0" parTransId="{B7FDA740-51F0-4217-BE3B-25171FD31280}" sibTransId="{DDCFF8D2-3B8D-458F-BEC2-E15E6D36FD07}"/>
    <dgm:cxn modelId="{876586A4-F293-428A-A858-65E7160E7E9E}" srcId="{8CA2570A-5658-415B-9B5C-96A8CC7FB94E}" destId="{E4554370-0E4A-4FBF-BFBF-67F4AF6EFE26}" srcOrd="1" destOrd="0" parTransId="{3B51DBF0-DE2C-4169-B798-383EC488ACD5}" sibTransId="{3D1E2426-75BD-4C1E-916D-1D7B2A8071C6}"/>
    <dgm:cxn modelId="{9F03EFBA-048E-44CA-9CE8-462A50F5A69C}" type="presOf" srcId="{1F91D6E9-6733-411F-95BA-EF6B0D9540AB}" destId="{DB471F1F-7076-4F93-86ED-24A14A82336A}" srcOrd="0" destOrd="0" presId="urn:microsoft.com/office/officeart/2005/8/layout/vList2"/>
    <dgm:cxn modelId="{8FA17122-1A5A-4B2C-8FA3-3D2F4ED383E3}" srcId="{8CA2570A-5658-415B-9B5C-96A8CC7FB94E}" destId="{5E337055-A7C2-4257-9370-F98F432B661F}" srcOrd="0" destOrd="0" parTransId="{2788E60C-1E1D-4D23-B282-DD5473091161}" sibTransId="{DE5861C2-19D6-46C5-94B1-A7154D6782B2}"/>
    <dgm:cxn modelId="{806DFC64-5142-40AE-AF54-EB755FFDC61D}" type="presOf" srcId="{A047AE6D-E972-4431-B53F-120754CBCC1D}" destId="{B505C1C3-7B06-4AB6-9105-529ADF171106}" srcOrd="0" destOrd="0" presId="urn:microsoft.com/office/officeart/2005/8/layout/vList2"/>
    <dgm:cxn modelId="{E63B6235-24C0-4420-92B0-6B929AEA86AB}" type="presParOf" srcId="{5828C166-6E82-4D03-895C-96DB07602651}" destId="{9D7E58E6-B923-4EF4-B7F2-42ACDF34BB66}" srcOrd="0" destOrd="0" presId="urn:microsoft.com/office/officeart/2005/8/layout/vList2"/>
    <dgm:cxn modelId="{C3D73818-55A2-45FA-B46E-5C0F2107A21E}" type="presParOf" srcId="{5828C166-6E82-4D03-895C-96DB07602651}" destId="{1FD4F4C2-2B28-4AE2-AFCA-FC9828D0867D}" srcOrd="1" destOrd="0" presId="urn:microsoft.com/office/officeart/2005/8/layout/vList2"/>
    <dgm:cxn modelId="{BE538248-0005-4E54-ABB5-1577134C078C}" type="presParOf" srcId="{5828C166-6E82-4D03-895C-96DB07602651}" destId="{88378617-8686-49AF-B2AC-173530205D88}" srcOrd="2" destOrd="0" presId="urn:microsoft.com/office/officeart/2005/8/layout/vList2"/>
    <dgm:cxn modelId="{2077855C-12D0-4B83-8080-BFA3B9D6DD44}" type="presParOf" srcId="{5828C166-6E82-4D03-895C-96DB07602651}" destId="{EBCE0FFB-59E0-496A-A4C6-1BBE9D6B8AC9}" srcOrd="3" destOrd="0" presId="urn:microsoft.com/office/officeart/2005/8/layout/vList2"/>
    <dgm:cxn modelId="{A49D0FD0-D418-467A-A136-7F0ACFB36828}" type="presParOf" srcId="{5828C166-6E82-4D03-895C-96DB07602651}" destId="{4E351694-2C9D-47F6-9BEF-900D37A37471}" srcOrd="4" destOrd="0" presId="urn:microsoft.com/office/officeart/2005/8/layout/vList2"/>
    <dgm:cxn modelId="{335D14A0-1532-409C-95F0-4CC19FD4C488}" type="presParOf" srcId="{5828C166-6E82-4D03-895C-96DB07602651}" destId="{B048044F-9B59-4179-9202-C2BA29A7D3AB}" srcOrd="5" destOrd="0" presId="urn:microsoft.com/office/officeart/2005/8/layout/vList2"/>
    <dgm:cxn modelId="{E10BE9BF-0023-4975-8CCA-8F9AAE8FE9E8}" type="presParOf" srcId="{5828C166-6E82-4D03-895C-96DB07602651}" destId="{B505C1C3-7B06-4AB6-9105-529ADF171106}" srcOrd="6" destOrd="0" presId="urn:microsoft.com/office/officeart/2005/8/layout/vList2"/>
    <dgm:cxn modelId="{035006E3-FBF8-4A6B-9A0B-BA9AB62DF306}" type="presParOf" srcId="{5828C166-6E82-4D03-895C-96DB07602651}" destId="{6B71397A-8B64-49E6-8E31-2045B6DE3444}" srcOrd="7" destOrd="0" presId="urn:microsoft.com/office/officeart/2005/8/layout/vList2"/>
    <dgm:cxn modelId="{F6DF88AE-46FF-4FEA-8D6B-2B8D59F83625}" type="presParOf" srcId="{5828C166-6E82-4D03-895C-96DB07602651}" destId="{433011F3-A5D9-49D6-85D7-275BC68F6712}" srcOrd="8" destOrd="0" presId="urn:microsoft.com/office/officeart/2005/8/layout/vList2"/>
    <dgm:cxn modelId="{B02E0A54-8223-444A-A3BC-483D0F41CDC4}" type="presParOf" srcId="{5828C166-6E82-4D03-895C-96DB07602651}" destId="{F378A487-41BE-436C-B60B-54242F3BCAA8}" srcOrd="9" destOrd="0" presId="urn:microsoft.com/office/officeart/2005/8/layout/vList2"/>
    <dgm:cxn modelId="{99EFBFAC-442B-4C52-8F0C-4F9B1F15A5D6}" type="presParOf" srcId="{5828C166-6E82-4D03-895C-96DB07602651}" destId="{32CEBE90-FCAC-4632-BDF2-16F06FA41E72}" srcOrd="10" destOrd="0" presId="urn:microsoft.com/office/officeart/2005/8/layout/vList2"/>
    <dgm:cxn modelId="{BF36E713-8D73-41E9-A1E0-A9E3BBC18D3E}" type="presParOf" srcId="{5828C166-6E82-4D03-895C-96DB07602651}" destId="{29935B32-16D3-49BD-A37F-97A9B83DC599}" srcOrd="11" destOrd="0" presId="urn:microsoft.com/office/officeart/2005/8/layout/vList2"/>
    <dgm:cxn modelId="{302C7883-CA55-47B2-92DE-1B0A88360042}" type="presParOf" srcId="{5828C166-6E82-4D03-895C-96DB07602651}" destId="{DB471F1F-7076-4F93-86ED-24A14A82336A}" srcOrd="12" destOrd="0" presId="urn:microsoft.com/office/officeart/2005/8/layout/vList2"/>
    <dgm:cxn modelId="{EEEADB49-2756-4162-AF99-AC6B3A1A2D3E}" type="presParOf" srcId="{5828C166-6E82-4D03-895C-96DB07602651}" destId="{36CC9BA5-EEE4-441A-B7A5-92292AD4B300}" srcOrd="13" destOrd="0" presId="urn:microsoft.com/office/officeart/2005/8/layout/vList2"/>
    <dgm:cxn modelId="{1C63C66A-A61B-41E9-BEC7-80D94361E9C8}" type="presParOf" srcId="{5828C166-6E82-4D03-895C-96DB07602651}" destId="{044E936D-E6E1-4D92-BBAE-F64FE4781BE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IShape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DC5101A4-17F5-41EC-9D2A-7FEC99925A3F}" srcId="{A0086807-DE9F-4186-A257-9D7658C1B255}" destId="{DCA5B8CF-9544-4991-BE90-199D2BB79A7F}" srcOrd="0" destOrd="0" parTransId="{85FBA7F6-5344-4AAE-B06E-349BBCAAE683}" sibTransId="{CF99D31A-192E-468A-966A-8B1737FB1FDE}"/>
    <dgm:cxn modelId="{6848E636-D74F-45F5-B74B-5906C565AC0E}" type="presOf" srcId="{3B966C7D-BFC3-479F-A0C6-F06954424DC0}" destId="{97308C33-0078-431A-B1E2-DD887DD707D4}" srcOrd="0" destOrd="0" presId="urn:microsoft.com/office/officeart/2005/8/layout/orgChart1"/>
    <dgm:cxn modelId="{0D92265A-EAAD-4AB0-8093-26095DAADC6E}" type="presOf" srcId="{E9436148-FCE1-4131-90FD-87D0CB408BAF}" destId="{83047AFB-D438-447E-A3C2-6057FB87CDB7}" srcOrd="0" destOrd="0" presId="urn:microsoft.com/office/officeart/2005/8/layout/orgChart1"/>
    <dgm:cxn modelId="{0FDB103E-48C6-4D97-989F-1DE1253B706A}" type="presOf" srcId="{DCA5B8CF-9544-4991-BE90-199D2BB79A7F}" destId="{1AC1CF6A-0A3C-4FDD-AE2C-CF88324BAA4F}" srcOrd="0" destOrd="0" presId="urn:microsoft.com/office/officeart/2005/8/layout/orgChart1"/>
    <dgm:cxn modelId="{3A0552C9-B0DF-4F37-97CF-1EB93E2FD1E4}" srcId="{A0086807-DE9F-4186-A257-9D7658C1B255}" destId="{E9436148-FCE1-4131-90FD-87D0CB408BAF}" srcOrd="2" destOrd="0" parTransId="{D603FC05-BEBF-4A6C-BB1F-476F6E45B7EA}" sibTransId="{4334DC87-66E1-4A5E-88EF-55EB4FF14A1A}"/>
    <dgm:cxn modelId="{BCD4A6E2-5AEB-4EC7-BC46-EFAB4E99342E}" srcId="{A0086807-DE9F-4186-A257-9D7658C1B255}" destId="{3B966C7D-BFC3-479F-A0C6-F06954424DC0}" srcOrd="1" destOrd="0" parTransId="{65CDB957-CC62-4CD5-8AB0-FBE0256682C1}" sibTransId="{CDC9A0FC-E654-4A94-8689-D83C1F2C5F17}"/>
    <dgm:cxn modelId="{E2B5AF01-13B6-4990-8A01-D91C84E88386}" type="presOf" srcId="{A0086807-DE9F-4186-A257-9D7658C1B255}" destId="{6E4C4497-D9D8-491F-8525-04AA0EB81A19}" srcOrd="0" destOrd="0" presId="urn:microsoft.com/office/officeart/2005/8/layout/orgChart1"/>
    <dgm:cxn modelId="{17D1BC3A-C4A4-4FBB-A75C-D24A4A29A17D}" type="presOf" srcId="{A0086807-DE9F-4186-A257-9D7658C1B255}" destId="{B861D43D-0A37-4044-BBF4-473BAFA7CE4F}" srcOrd="1" destOrd="0" presId="urn:microsoft.com/office/officeart/2005/8/layout/orgChart1"/>
    <dgm:cxn modelId="{95DF93DF-E2DC-4C43-92B9-1DA38A24D6A0}" type="presOf" srcId="{E9436148-FCE1-4131-90FD-87D0CB408BAF}" destId="{E7AFC184-E1FD-4981-A5C8-9C01FBD5818D}" srcOrd="1" destOrd="0" presId="urn:microsoft.com/office/officeart/2005/8/layout/orgChart1"/>
    <dgm:cxn modelId="{1AC437B1-5F5F-41B7-97BE-B835DDE3C6F7}" srcId="{F748189D-18B5-4F78-9097-0EB5B6DDEF79}" destId="{A0086807-DE9F-4186-A257-9D7658C1B255}" srcOrd="0" destOrd="0" parTransId="{E42FE820-15D0-47F1-B676-15F99E2969D5}" sibTransId="{A5EC7A52-5EA7-48B6-8516-20AF6EEB4418}"/>
    <dgm:cxn modelId="{49B8EC94-2B19-44B7-B9AE-1B2E133A8CC9}" type="presOf" srcId="{D603FC05-BEBF-4A6C-BB1F-476F6E45B7EA}" destId="{4E7A261E-F8C1-4871-A0ED-BEE50914BB17}" srcOrd="0" destOrd="0" presId="urn:microsoft.com/office/officeart/2005/8/layout/orgChart1"/>
    <dgm:cxn modelId="{3B4A713A-6C33-4743-B62F-344ECED2E501}" type="presOf" srcId="{3B966C7D-BFC3-479F-A0C6-F06954424DC0}" destId="{0497ED80-6D7A-4325-A343-E48C17B50F6E}" srcOrd="1" destOrd="0" presId="urn:microsoft.com/office/officeart/2005/8/layout/orgChart1"/>
    <dgm:cxn modelId="{16E050C0-0571-4CFD-8604-4A1993BE5504}" type="presOf" srcId="{65CDB957-CC62-4CD5-8AB0-FBE0256682C1}" destId="{0D327F8C-4508-4108-A4A6-CC518CF7E33D}" srcOrd="0" destOrd="0" presId="urn:microsoft.com/office/officeart/2005/8/layout/orgChart1"/>
    <dgm:cxn modelId="{D71DFBC5-51B3-49F0-928A-277E130FCC80}" type="presOf" srcId="{DCA5B8CF-9544-4991-BE90-199D2BB79A7F}" destId="{3336B072-F774-464B-B44A-1F82FFC5A28B}" srcOrd="1" destOrd="0" presId="urn:microsoft.com/office/officeart/2005/8/layout/orgChart1"/>
    <dgm:cxn modelId="{90999E45-BF8E-4DFD-BEB7-A172712C851A}" type="presOf" srcId="{85FBA7F6-5344-4AAE-B06E-349BBCAAE683}" destId="{B58CD71D-05BC-44F1-BDE4-1085A6B20F90}" srcOrd="0" destOrd="0" presId="urn:microsoft.com/office/officeart/2005/8/layout/orgChart1"/>
    <dgm:cxn modelId="{820BEBCC-93E2-48FE-91FA-0EB01AC4F3F0}" type="presOf" srcId="{F748189D-18B5-4F78-9097-0EB5B6DDEF79}" destId="{2DA32B5E-3B20-4E8A-B235-4B275DD4F741}" srcOrd="0" destOrd="0" presId="urn:microsoft.com/office/officeart/2005/8/layout/orgChart1"/>
    <dgm:cxn modelId="{237F5020-F662-44C0-9A49-DBAA529EDCE4}" type="presParOf" srcId="{2DA32B5E-3B20-4E8A-B235-4B275DD4F741}" destId="{EB29095F-FC27-412F-B86A-4858CA569B86}" srcOrd="0" destOrd="0" presId="urn:microsoft.com/office/officeart/2005/8/layout/orgChart1"/>
    <dgm:cxn modelId="{0E854930-DF57-4AE1-A129-ECFF455F4E37}" type="presParOf" srcId="{EB29095F-FC27-412F-B86A-4858CA569B86}" destId="{6C09E954-E833-464A-A705-709838618F7F}" srcOrd="0" destOrd="0" presId="urn:microsoft.com/office/officeart/2005/8/layout/orgChart1"/>
    <dgm:cxn modelId="{FFF7AC53-56F7-4920-AF48-4AABC7A3BCA3}" type="presParOf" srcId="{6C09E954-E833-464A-A705-709838618F7F}" destId="{6E4C4497-D9D8-491F-8525-04AA0EB81A19}" srcOrd="0" destOrd="0" presId="urn:microsoft.com/office/officeart/2005/8/layout/orgChart1"/>
    <dgm:cxn modelId="{77C125F9-3A9B-4943-A1CE-EF007094B266}" type="presParOf" srcId="{6C09E954-E833-464A-A705-709838618F7F}" destId="{B861D43D-0A37-4044-BBF4-473BAFA7CE4F}" srcOrd="1" destOrd="0" presId="urn:microsoft.com/office/officeart/2005/8/layout/orgChart1"/>
    <dgm:cxn modelId="{63A139D0-D269-4967-9EF0-8B977E56F799}" type="presParOf" srcId="{EB29095F-FC27-412F-B86A-4858CA569B86}" destId="{E594E031-DCFD-4892-ACC5-3DCE77BD6D8A}" srcOrd="1" destOrd="0" presId="urn:microsoft.com/office/officeart/2005/8/layout/orgChart1"/>
    <dgm:cxn modelId="{F409BE91-8056-4736-A242-3A78117DC167}" type="presParOf" srcId="{E594E031-DCFD-4892-ACC5-3DCE77BD6D8A}" destId="{B58CD71D-05BC-44F1-BDE4-1085A6B20F90}" srcOrd="0" destOrd="0" presId="urn:microsoft.com/office/officeart/2005/8/layout/orgChart1"/>
    <dgm:cxn modelId="{BFF19FF7-7EC1-49B7-8A9F-133AFD1D05BF}" type="presParOf" srcId="{E594E031-DCFD-4892-ACC5-3DCE77BD6D8A}" destId="{62790450-C633-48A7-99CD-22DCE38CCE9E}" srcOrd="1" destOrd="0" presId="urn:microsoft.com/office/officeart/2005/8/layout/orgChart1"/>
    <dgm:cxn modelId="{AF1AE439-323D-4E1B-9B62-331CB1C65426}" type="presParOf" srcId="{62790450-C633-48A7-99CD-22DCE38CCE9E}" destId="{B234D7B3-FF2B-4352-9E7C-B0E600674DE1}" srcOrd="0" destOrd="0" presId="urn:microsoft.com/office/officeart/2005/8/layout/orgChart1"/>
    <dgm:cxn modelId="{31952BA9-6D83-4F17-BEEC-925F9CB65954}" type="presParOf" srcId="{B234D7B3-FF2B-4352-9E7C-B0E600674DE1}" destId="{1AC1CF6A-0A3C-4FDD-AE2C-CF88324BAA4F}" srcOrd="0" destOrd="0" presId="urn:microsoft.com/office/officeart/2005/8/layout/orgChart1"/>
    <dgm:cxn modelId="{EFD43B9A-03BD-43E5-83B9-3B14D71A2134}" type="presParOf" srcId="{B234D7B3-FF2B-4352-9E7C-B0E600674DE1}" destId="{3336B072-F774-464B-B44A-1F82FFC5A28B}" srcOrd="1" destOrd="0" presId="urn:microsoft.com/office/officeart/2005/8/layout/orgChart1"/>
    <dgm:cxn modelId="{4FEEEE2C-76BA-429C-B190-91B805865E77}" type="presParOf" srcId="{62790450-C633-48A7-99CD-22DCE38CCE9E}" destId="{4213E257-FA07-48F9-912D-79EDCEB59704}" srcOrd="1" destOrd="0" presId="urn:microsoft.com/office/officeart/2005/8/layout/orgChart1"/>
    <dgm:cxn modelId="{CF21CC34-0014-4B55-84B2-C1DF1D1491CE}" type="presParOf" srcId="{62790450-C633-48A7-99CD-22DCE38CCE9E}" destId="{FDC0D4A5-989D-46BA-9CEA-595B3C20DD43}" srcOrd="2" destOrd="0" presId="urn:microsoft.com/office/officeart/2005/8/layout/orgChart1"/>
    <dgm:cxn modelId="{0AB88470-B39E-413B-98DC-A1FC168C8173}" type="presParOf" srcId="{E594E031-DCFD-4892-ACC5-3DCE77BD6D8A}" destId="{0D327F8C-4508-4108-A4A6-CC518CF7E33D}" srcOrd="2" destOrd="0" presId="urn:microsoft.com/office/officeart/2005/8/layout/orgChart1"/>
    <dgm:cxn modelId="{D8723BD8-8AA7-48F8-ACD6-DD6B2BE56FA7}" type="presParOf" srcId="{E594E031-DCFD-4892-ACC5-3DCE77BD6D8A}" destId="{497E6BC5-D6E1-4F13-A3D3-E6BD8B8CBC1F}" srcOrd="3" destOrd="0" presId="urn:microsoft.com/office/officeart/2005/8/layout/orgChart1"/>
    <dgm:cxn modelId="{0DFE0F9D-1151-428E-8028-44874B53F6F4}" type="presParOf" srcId="{497E6BC5-D6E1-4F13-A3D3-E6BD8B8CBC1F}" destId="{8826C4D8-CB25-4A07-B583-491E1F004A65}" srcOrd="0" destOrd="0" presId="urn:microsoft.com/office/officeart/2005/8/layout/orgChart1"/>
    <dgm:cxn modelId="{BB2D2A45-6CE1-4208-B3A5-FEE0076C6E19}" type="presParOf" srcId="{8826C4D8-CB25-4A07-B583-491E1F004A65}" destId="{97308C33-0078-431A-B1E2-DD887DD707D4}" srcOrd="0" destOrd="0" presId="urn:microsoft.com/office/officeart/2005/8/layout/orgChart1"/>
    <dgm:cxn modelId="{878A70CF-27F3-4053-B6EB-C4FB3B50E18A}" type="presParOf" srcId="{8826C4D8-CB25-4A07-B583-491E1F004A65}" destId="{0497ED80-6D7A-4325-A343-E48C17B50F6E}" srcOrd="1" destOrd="0" presId="urn:microsoft.com/office/officeart/2005/8/layout/orgChart1"/>
    <dgm:cxn modelId="{9861E774-8D5B-4307-A16D-B37E70BBA904}" type="presParOf" srcId="{497E6BC5-D6E1-4F13-A3D3-E6BD8B8CBC1F}" destId="{98F82F83-7269-4714-93F4-341AA16BF408}" srcOrd="1" destOrd="0" presId="urn:microsoft.com/office/officeart/2005/8/layout/orgChart1"/>
    <dgm:cxn modelId="{A08454D2-479A-4576-8DDC-1D80BE610FCC}" type="presParOf" srcId="{497E6BC5-D6E1-4F13-A3D3-E6BD8B8CBC1F}" destId="{545D2792-93C9-4CA2-9C62-369FE2D54C66}" srcOrd="2" destOrd="0" presId="urn:microsoft.com/office/officeart/2005/8/layout/orgChart1"/>
    <dgm:cxn modelId="{A00B09C0-CF45-4CDF-884B-D000AE2BA376}" type="presParOf" srcId="{E594E031-DCFD-4892-ACC5-3DCE77BD6D8A}" destId="{4E7A261E-F8C1-4871-A0ED-BEE50914BB17}" srcOrd="4" destOrd="0" presId="urn:microsoft.com/office/officeart/2005/8/layout/orgChart1"/>
    <dgm:cxn modelId="{983EC60D-6648-4832-B672-8F793C096C67}" type="presParOf" srcId="{E594E031-DCFD-4892-ACC5-3DCE77BD6D8A}" destId="{C333F83A-6705-48E9-B570-F7EB3C3D352D}" srcOrd="5" destOrd="0" presId="urn:microsoft.com/office/officeart/2005/8/layout/orgChart1"/>
    <dgm:cxn modelId="{C0B06116-C619-4465-B1CB-E15702ECF6CE}" type="presParOf" srcId="{C333F83A-6705-48E9-B570-F7EB3C3D352D}" destId="{4503098F-A6BD-4BA3-A702-185BF8910E9C}" srcOrd="0" destOrd="0" presId="urn:microsoft.com/office/officeart/2005/8/layout/orgChart1"/>
    <dgm:cxn modelId="{0C1B19A4-40F8-4106-9040-EEF84EF94BCC}" type="presParOf" srcId="{4503098F-A6BD-4BA3-A702-185BF8910E9C}" destId="{83047AFB-D438-447E-A3C2-6057FB87CDB7}" srcOrd="0" destOrd="0" presId="urn:microsoft.com/office/officeart/2005/8/layout/orgChart1"/>
    <dgm:cxn modelId="{74AA3A5F-A8F4-42C3-AAA7-69178B49C641}" type="presParOf" srcId="{4503098F-A6BD-4BA3-A702-185BF8910E9C}" destId="{E7AFC184-E1FD-4981-A5C8-9C01FBD5818D}" srcOrd="1" destOrd="0" presId="urn:microsoft.com/office/officeart/2005/8/layout/orgChart1"/>
    <dgm:cxn modelId="{CBDD4F09-D81C-467C-AA61-64683C31DC87}" type="presParOf" srcId="{C333F83A-6705-48E9-B570-F7EB3C3D352D}" destId="{7734A424-1D3E-49D2-A7DD-217CD6B8CC95}" srcOrd="1" destOrd="0" presId="urn:microsoft.com/office/officeart/2005/8/layout/orgChart1"/>
    <dgm:cxn modelId="{E741B8C2-FB1F-45EA-9C35-3A7905E35A91}" type="presParOf" srcId="{C333F83A-6705-48E9-B570-F7EB3C3D352D}" destId="{09A73C4C-D2E8-4FA5-91DD-B62514AF9D37}" srcOrd="2" destOrd="0" presId="urn:microsoft.com/office/officeart/2005/8/layout/orgChart1"/>
    <dgm:cxn modelId="{1A385987-6772-4726-9E64-953E43EEF0C5}"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E80BC9-5F89-4FC3-98CC-236690A2FE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BC86CF-DE4E-4B98-8640-4EFB88E956AD}">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Aggregation(Has a relationship)</a:t>
          </a:r>
          <a:endParaRPr lang="en-US" dirty="0"/>
        </a:p>
      </dgm:t>
    </dgm:pt>
    <dgm:pt modelId="{BF10FC5B-8330-4EEF-A059-5F81CDD00D25}" type="parTrans" cxnId="{5EE38C00-36F4-4D83-B566-49E9B5323875}">
      <dgm:prSet/>
      <dgm:spPr/>
      <dgm:t>
        <a:bodyPr/>
        <a:lstStyle/>
        <a:p>
          <a:endParaRPr lang="en-US"/>
        </a:p>
      </dgm:t>
    </dgm:pt>
    <dgm:pt modelId="{C74543FA-1D69-46E2-BBFD-6A2CBA00F3E1}" type="sibTrans" cxnId="{5EE38C00-36F4-4D83-B566-49E9B5323875}">
      <dgm:prSet/>
      <dgm:spPr/>
      <dgm:t>
        <a:bodyPr/>
        <a:lstStyle/>
        <a:p>
          <a:endParaRPr lang="en-US"/>
        </a:p>
      </dgm:t>
    </dgm:pt>
    <dgm:pt modelId="{A59475E9-7D63-43EC-BA6D-BBDFCB92FB08}" type="pres">
      <dgm:prSet presAssocID="{05E80BC9-5F89-4FC3-98CC-236690A2FE92}" presName="linear" presStyleCnt="0">
        <dgm:presLayoutVars>
          <dgm:animLvl val="lvl"/>
          <dgm:resizeHandles val="exact"/>
        </dgm:presLayoutVars>
      </dgm:prSet>
      <dgm:spPr/>
      <dgm:t>
        <a:bodyPr/>
        <a:lstStyle/>
        <a:p>
          <a:endParaRPr lang="en-US"/>
        </a:p>
      </dgm:t>
    </dgm:pt>
    <dgm:pt modelId="{7D03C13D-DD7B-430E-8450-DBB9D643FE1C}" type="pres">
      <dgm:prSet presAssocID="{62BC86CF-DE4E-4B98-8640-4EFB88E956AD}" presName="parentText" presStyleLbl="node1" presStyleIdx="0" presStyleCnt="1">
        <dgm:presLayoutVars>
          <dgm:chMax val="0"/>
          <dgm:bulletEnabled val="1"/>
        </dgm:presLayoutVars>
      </dgm:prSet>
      <dgm:spPr/>
      <dgm:t>
        <a:bodyPr/>
        <a:lstStyle/>
        <a:p>
          <a:endParaRPr lang="en-US"/>
        </a:p>
      </dgm:t>
    </dgm:pt>
  </dgm:ptLst>
  <dgm:cxnLst>
    <dgm:cxn modelId="{5EE38C00-36F4-4D83-B566-49E9B5323875}" srcId="{05E80BC9-5F89-4FC3-98CC-236690A2FE92}" destId="{62BC86CF-DE4E-4B98-8640-4EFB88E956AD}" srcOrd="0" destOrd="0" parTransId="{BF10FC5B-8330-4EEF-A059-5F81CDD00D25}" sibTransId="{C74543FA-1D69-46E2-BBFD-6A2CBA00F3E1}"/>
    <dgm:cxn modelId="{E8CB4686-E051-45CC-B35D-9C9B72AB24B1}" type="presOf" srcId="{05E80BC9-5F89-4FC3-98CC-236690A2FE92}" destId="{A59475E9-7D63-43EC-BA6D-BBDFCB92FB08}" srcOrd="0" destOrd="0" presId="urn:microsoft.com/office/officeart/2005/8/layout/vList2"/>
    <dgm:cxn modelId="{DEEA8880-DC09-4F97-B4ED-A649423E4F47}" type="presOf" srcId="{62BC86CF-DE4E-4B98-8640-4EFB88E956AD}" destId="{7D03C13D-DD7B-430E-8450-DBB9D643FE1C}" srcOrd="0" destOrd="0" presId="urn:microsoft.com/office/officeart/2005/8/layout/vList2"/>
    <dgm:cxn modelId="{BF0D1B2B-90AF-486B-A032-69761873FA72}" type="presParOf" srcId="{A59475E9-7D63-43EC-BA6D-BBDFCB92FB08}" destId="{7D03C13D-DD7B-430E-8450-DBB9D643FE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F1407A-A1D8-49F9-A24D-60A52A830C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9039A8-4FD2-4B75-930E-84B47A7776D1}">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Composition (Has a relationship)</a:t>
          </a:r>
          <a:endParaRPr lang="en-US" sz="4700" dirty="0"/>
        </a:p>
      </dgm:t>
    </dgm:pt>
    <dgm:pt modelId="{2E57AA7A-3285-4271-A3EF-4C0DE130963B}" type="parTrans" cxnId="{C986F39D-B92F-4159-9746-6216FAD753BC}">
      <dgm:prSet/>
      <dgm:spPr/>
      <dgm:t>
        <a:bodyPr/>
        <a:lstStyle/>
        <a:p>
          <a:endParaRPr lang="en-US"/>
        </a:p>
      </dgm:t>
    </dgm:pt>
    <dgm:pt modelId="{92D5F496-39F1-41E5-A673-BA5A1243DE77}" type="sibTrans" cxnId="{C986F39D-B92F-4159-9746-6216FAD753BC}">
      <dgm:prSet/>
      <dgm:spPr/>
      <dgm:t>
        <a:bodyPr/>
        <a:lstStyle/>
        <a:p>
          <a:endParaRPr lang="en-US"/>
        </a:p>
      </dgm:t>
    </dgm:pt>
    <dgm:pt modelId="{E2F67306-B5CE-4C05-B79F-6AE8D57F327C}" type="pres">
      <dgm:prSet presAssocID="{BBF1407A-A1D8-49F9-A24D-60A52A830C15}" presName="linear" presStyleCnt="0">
        <dgm:presLayoutVars>
          <dgm:animLvl val="lvl"/>
          <dgm:resizeHandles val="exact"/>
        </dgm:presLayoutVars>
      </dgm:prSet>
      <dgm:spPr/>
      <dgm:t>
        <a:bodyPr/>
        <a:lstStyle/>
        <a:p>
          <a:endParaRPr lang="en-US"/>
        </a:p>
      </dgm:t>
    </dgm:pt>
    <dgm:pt modelId="{845AB7EB-5A5B-4757-9F13-A3AE13049231}" type="pres">
      <dgm:prSet presAssocID="{9F9039A8-4FD2-4B75-930E-84B47A7776D1}" presName="parentText" presStyleLbl="node1" presStyleIdx="0" presStyleCnt="1">
        <dgm:presLayoutVars>
          <dgm:chMax val="0"/>
          <dgm:bulletEnabled val="1"/>
        </dgm:presLayoutVars>
      </dgm:prSet>
      <dgm:spPr/>
      <dgm:t>
        <a:bodyPr/>
        <a:lstStyle/>
        <a:p>
          <a:endParaRPr lang="en-US"/>
        </a:p>
      </dgm:t>
    </dgm:pt>
  </dgm:ptLst>
  <dgm:cxnLst>
    <dgm:cxn modelId="{ED9F6AB8-70A0-4E92-846E-057F6EFCABEC}" type="presOf" srcId="{9F9039A8-4FD2-4B75-930E-84B47A7776D1}" destId="{845AB7EB-5A5B-4757-9F13-A3AE13049231}" srcOrd="0" destOrd="0" presId="urn:microsoft.com/office/officeart/2005/8/layout/vList2"/>
    <dgm:cxn modelId="{C986F39D-B92F-4159-9746-6216FAD753BC}" srcId="{BBF1407A-A1D8-49F9-A24D-60A52A830C15}" destId="{9F9039A8-4FD2-4B75-930E-84B47A7776D1}" srcOrd="0" destOrd="0" parTransId="{2E57AA7A-3285-4271-A3EF-4C0DE130963B}" sibTransId="{92D5F496-39F1-41E5-A673-BA5A1243DE77}"/>
    <dgm:cxn modelId="{FCADDCB0-E344-4A08-A3A1-5BDB187195AE}" type="presOf" srcId="{BBF1407A-A1D8-49F9-A24D-60A52A830C15}" destId="{E2F67306-B5CE-4C05-B79F-6AE8D57F327C}" srcOrd="0" destOrd="0" presId="urn:microsoft.com/office/officeart/2005/8/layout/vList2"/>
    <dgm:cxn modelId="{A25EB226-50F8-4D99-A7FD-159EFE84B52E}" type="presParOf" srcId="{E2F67306-B5CE-4C05-B79F-6AE8D57F327C}" destId="{845AB7EB-5A5B-4757-9F13-A3AE130492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161648-61E6-442E-A167-ED03627EC7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39E423-F1F7-46D6-A03B-0574B97E9A67}">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When to use interface and when to use abstract class?</a:t>
          </a:r>
          <a:endParaRPr lang="en-US" sz="4700" dirty="0"/>
        </a:p>
      </dgm:t>
    </dgm:pt>
    <dgm:pt modelId="{61A3333E-D4EB-4EEB-928B-93C5372D7914}" type="parTrans" cxnId="{598D074E-C08A-4249-81A0-68AA8AAE3B61}">
      <dgm:prSet/>
      <dgm:spPr/>
      <dgm:t>
        <a:bodyPr/>
        <a:lstStyle/>
        <a:p>
          <a:endParaRPr lang="en-US" sz="4700"/>
        </a:p>
      </dgm:t>
    </dgm:pt>
    <dgm:pt modelId="{3A2AE81E-DD64-454D-9D17-AE6857A925BF}" type="sibTrans" cxnId="{598D074E-C08A-4249-81A0-68AA8AAE3B61}">
      <dgm:prSet/>
      <dgm:spPr/>
      <dgm:t>
        <a:bodyPr/>
        <a:lstStyle/>
        <a:p>
          <a:endParaRPr lang="en-US" sz="4700"/>
        </a:p>
      </dgm:t>
    </dgm:pt>
    <dgm:pt modelId="{4123AE96-7A04-4676-926E-A22BCDF139DE}" type="pres">
      <dgm:prSet presAssocID="{1B161648-61E6-442E-A167-ED03627EC7AC}" presName="linear" presStyleCnt="0">
        <dgm:presLayoutVars>
          <dgm:animLvl val="lvl"/>
          <dgm:resizeHandles val="exact"/>
        </dgm:presLayoutVars>
      </dgm:prSet>
      <dgm:spPr/>
      <dgm:t>
        <a:bodyPr/>
        <a:lstStyle/>
        <a:p>
          <a:endParaRPr lang="en-US"/>
        </a:p>
      </dgm:t>
    </dgm:pt>
    <dgm:pt modelId="{4C961667-3265-45A2-A753-2C6AB584597C}" type="pres">
      <dgm:prSet presAssocID="{1F39E423-F1F7-46D6-A03B-0574B97E9A67}" presName="parentText" presStyleLbl="node1" presStyleIdx="0" presStyleCnt="1">
        <dgm:presLayoutVars>
          <dgm:chMax val="0"/>
          <dgm:bulletEnabled val="1"/>
        </dgm:presLayoutVars>
      </dgm:prSet>
      <dgm:spPr/>
      <dgm:t>
        <a:bodyPr/>
        <a:lstStyle/>
        <a:p>
          <a:endParaRPr lang="en-US"/>
        </a:p>
      </dgm:t>
    </dgm:pt>
  </dgm:ptLst>
  <dgm:cxnLst>
    <dgm:cxn modelId="{ED9AA2C1-D231-4413-B6F9-34992A846C99}" type="presOf" srcId="{1B161648-61E6-442E-A167-ED03627EC7AC}" destId="{4123AE96-7A04-4676-926E-A22BCDF139DE}" srcOrd="0" destOrd="0" presId="urn:microsoft.com/office/officeart/2005/8/layout/vList2"/>
    <dgm:cxn modelId="{598D074E-C08A-4249-81A0-68AA8AAE3B61}" srcId="{1B161648-61E6-442E-A167-ED03627EC7AC}" destId="{1F39E423-F1F7-46D6-A03B-0574B97E9A67}" srcOrd="0" destOrd="0" parTransId="{61A3333E-D4EB-4EEB-928B-93C5372D7914}" sibTransId="{3A2AE81E-DD64-454D-9D17-AE6857A925BF}"/>
    <dgm:cxn modelId="{AFC4B603-AC4D-4D92-903F-092F6BA4B89A}" type="presOf" srcId="{1F39E423-F1F7-46D6-A03B-0574B97E9A67}" destId="{4C961667-3265-45A2-A753-2C6AB584597C}" srcOrd="0" destOrd="0" presId="urn:microsoft.com/office/officeart/2005/8/layout/vList2"/>
    <dgm:cxn modelId="{D62BA935-9A2C-4389-8382-FDCFC63E3978}" type="presParOf" srcId="{4123AE96-7A04-4676-926E-A22BCDF139DE}" destId="{4C961667-3265-45A2-A753-2C6AB584597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E4D52F1-E595-4BC6-9D2B-2B555A11144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DFC5162-435F-48E6-AC4F-F43F06A6EAB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Rigidity </a:t>
          </a:r>
          <a:endParaRPr lang="en-US" sz="1800" dirty="0"/>
        </a:p>
      </dgm:t>
    </dgm:pt>
    <dgm:pt modelId="{CE6F17E0-60F6-4A9A-BC01-016589F1F224}" type="parTrans" cxnId="{DB2663A4-3FA5-458F-AE1B-34FCBC6C6B97}">
      <dgm:prSet/>
      <dgm:spPr/>
      <dgm:t>
        <a:bodyPr/>
        <a:lstStyle/>
        <a:p>
          <a:endParaRPr lang="en-US"/>
        </a:p>
      </dgm:t>
    </dgm:pt>
    <dgm:pt modelId="{286F0039-DFA5-415C-923C-EECF27CC5B4F}" type="sibTrans" cxnId="{DB2663A4-3FA5-458F-AE1B-34FCBC6C6B97}">
      <dgm:prSet/>
      <dgm:spPr/>
      <dgm:t>
        <a:bodyPr/>
        <a:lstStyle/>
        <a:p>
          <a:endParaRPr lang="en-US"/>
        </a:p>
      </dgm:t>
    </dgm:pt>
    <dgm:pt modelId="{A3C14771-1A03-46F6-A2F2-8C06DC69D1B3}">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difficult to change (</a:t>
          </a:r>
          <a:r>
            <a:rPr lang="en-US" i="1" dirty="0" smtClean="0">
              <a:solidFill>
                <a:schemeClr val="bg1"/>
              </a:solidFill>
            </a:rPr>
            <a:t>Continuity</a:t>
          </a:r>
          <a:r>
            <a:rPr lang="en-US" dirty="0" smtClean="0">
              <a:solidFill>
                <a:schemeClr val="bg1"/>
              </a:solidFill>
            </a:rPr>
            <a:t>)</a:t>
          </a:r>
          <a:endParaRPr lang="en-US" dirty="0">
            <a:solidFill>
              <a:schemeClr val="bg1"/>
            </a:solidFill>
          </a:endParaRPr>
        </a:p>
      </dgm:t>
    </dgm:pt>
    <dgm:pt modelId="{4B20DC41-A89C-4D72-93DC-5EB7E0B92A08}" type="parTrans" cxnId="{1AF18E01-C2D0-4DF6-ADF0-AC5513CD5DCF}">
      <dgm:prSet/>
      <dgm:spPr/>
      <dgm:t>
        <a:bodyPr/>
        <a:lstStyle/>
        <a:p>
          <a:endParaRPr lang="en-US"/>
        </a:p>
      </dgm:t>
    </dgm:pt>
    <dgm:pt modelId="{2876DF34-7EF1-4FC4-8FB4-A47C3DDF851C}" type="sibTrans" cxnId="{1AF18E01-C2D0-4DF6-ADF0-AC5513CD5DCF}">
      <dgm:prSet/>
      <dgm:spPr/>
      <dgm:t>
        <a:bodyPr/>
        <a:lstStyle/>
        <a:p>
          <a:endParaRPr lang="en-US"/>
        </a:p>
      </dgm:t>
    </dgm:pt>
    <dgm:pt modelId="{C83F8E01-45AF-4AD5-81CC-4E6F566DDA7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Management reluctance to change anything becomes policy</a:t>
          </a:r>
          <a:endParaRPr lang="en-US" dirty="0">
            <a:solidFill>
              <a:schemeClr val="bg1"/>
            </a:solidFill>
          </a:endParaRPr>
        </a:p>
      </dgm:t>
    </dgm:pt>
    <dgm:pt modelId="{4EC49C56-F34A-4202-B87D-4289A255FB51}" type="parTrans" cxnId="{A7970366-A8CB-4E92-8584-2EEEA3DF0343}">
      <dgm:prSet/>
      <dgm:spPr/>
      <dgm:t>
        <a:bodyPr/>
        <a:lstStyle/>
        <a:p>
          <a:endParaRPr lang="en-US"/>
        </a:p>
      </dgm:t>
    </dgm:pt>
    <dgm:pt modelId="{4FF93F37-EC3C-4C78-910E-5AD2614B3D3C}" type="sibTrans" cxnId="{A7970366-A8CB-4E92-8584-2EEEA3DF0343}">
      <dgm:prSet/>
      <dgm:spPr/>
      <dgm:t>
        <a:bodyPr/>
        <a:lstStyle/>
        <a:p>
          <a:endParaRPr lang="en-US"/>
        </a:p>
      </dgm:t>
    </dgm:pt>
    <dgm:pt modelId="{D8F2A2C2-0529-478F-A771-2A04212FC1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Fragility </a:t>
          </a:r>
          <a:endParaRPr lang="en-US" sz="1800" dirty="0"/>
        </a:p>
      </dgm:t>
    </dgm:pt>
    <dgm:pt modelId="{7723B78E-4E8F-4A44-AB05-EB67C5814A80}" type="parTrans" cxnId="{A30E4F92-37F0-4DE9-B021-AE0D92434BF0}">
      <dgm:prSet/>
      <dgm:spPr/>
      <dgm:t>
        <a:bodyPr/>
        <a:lstStyle/>
        <a:p>
          <a:endParaRPr lang="en-US"/>
        </a:p>
      </dgm:t>
    </dgm:pt>
    <dgm:pt modelId="{4C1558CB-7346-49BE-930D-32837A3A8ABD}" type="sibTrans" cxnId="{A30E4F92-37F0-4DE9-B021-AE0D92434BF0}">
      <dgm:prSet/>
      <dgm:spPr/>
      <dgm:t>
        <a:bodyPr/>
        <a:lstStyle/>
        <a:p>
          <a:endParaRPr lang="en-US"/>
        </a:p>
      </dgm:t>
    </dgm:pt>
    <dgm:pt modelId="{6BEE2961-BB5C-42AA-B83A-989B3E2C89D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Even small changes can cause cascading effects</a:t>
          </a:r>
          <a:endParaRPr lang="en-US" dirty="0">
            <a:solidFill>
              <a:schemeClr val="bg1"/>
            </a:solidFill>
          </a:endParaRPr>
        </a:p>
      </dgm:t>
    </dgm:pt>
    <dgm:pt modelId="{E9E49439-8295-46A3-830B-BDB0EA26B903}" type="parTrans" cxnId="{C5C73072-4618-493B-B48B-FB10E38C23FF}">
      <dgm:prSet/>
      <dgm:spPr/>
      <dgm:t>
        <a:bodyPr/>
        <a:lstStyle/>
        <a:p>
          <a:endParaRPr lang="en-US"/>
        </a:p>
      </dgm:t>
    </dgm:pt>
    <dgm:pt modelId="{DDD82AF1-D938-453E-B415-A6EC8ADEF566}" type="sibTrans" cxnId="{C5C73072-4618-493B-B48B-FB10E38C23FF}">
      <dgm:prSet/>
      <dgm:spPr/>
      <dgm:t>
        <a:bodyPr/>
        <a:lstStyle/>
        <a:p>
          <a:endParaRPr lang="en-US"/>
        </a:p>
      </dgm:t>
    </dgm:pt>
    <dgm:pt modelId="{D658CCB0-DE0D-4AEC-8CEB-090726A490B1}">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breaks in unexpected places (</a:t>
          </a:r>
          <a:r>
            <a:rPr lang="en-US" i="1" dirty="0" smtClean="0">
              <a:solidFill>
                <a:schemeClr val="bg1"/>
              </a:solidFill>
            </a:rPr>
            <a:t>Protection</a:t>
          </a:r>
          <a:r>
            <a:rPr lang="en-US" dirty="0" smtClean="0">
              <a:solidFill>
                <a:schemeClr val="bg1"/>
              </a:solidFill>
            </a:rPr>
            <a:t>)</a:t>
          </a:r>
          <a:endParaRPr lang="en-US" dirty="0">
            <a:solidFill>
              <a:schemeClr val="bg1"/>
            </a:solidFill>
          </a:endParaRPr>
        </a:p>
      </dgm:t>
    </dgm:pt>
    <dgm:pt modelId="{17B4CFD9-D321-4381-912E-C68E90845183}" type="parTrans" cxnId="{C7BCE984-54C5-48A9-9BED-E1962B296AB9}">
      <dgm:prSet/>
      <dgm:spPr/>
      <dgm:t>
        <a:bodyPr/>
        <a:lstStyle/>
        <a:p>
          <a:endParaRPr lang="en-US"/>
        </a:p>
      </dgm:t>
    </dgm:pt>
    <dgm:pt modelId="{4C137A7A-0222-402F-910D-CC1BC2616485}" type="sibTrans" cxnId="{C7BCE984-54C5-48A9-9BED-E1962B296AB9}">
      <dgm:prSet/>
      <dgm:spPr/>
      <dgm:t>
        <a:bodyPr/>
        <a:lstStyle/>
        <a:p>
          <a:endParaRPr lang="en-US"/>
        </a:p>
      </dgm:t>
    </dgm:pt>
    <dgm:pt modelId="{0BC0C6A4-6B7C-4A68-82A3-1E667B6CA390}">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Immobil-ity </a:t>
          </a:r>
          <a:endParaRPr lang="en-US" sz="1800" dirty="0"/>
        </a:p>
      </dgm:t>
    </dgm:pt>
    <dgm:pt modelId="{0058D01C-8627-4FC6-9B33-8AD34067F1D7}" type="parTrans" cxnId="{BD364F66-54A6-4570-A273-90D0010DFCBE}">
      <dgm:prSet/>
      <dgm:spPr/>
      <dgm:t>
        <a:bodyPr/>
        <a:lstStyle/>
        <a:p>
          <a:endParaRPr lang="en-US"/>
        </a:p>
      </dgm:t>
    </dgm:pt>
    <dgm:pt modelId="{5F86D693-FDAA-4A78-8C7A-45211639CB03}" type="sibTrans" cxnId="{BD364F66-54A6-4570-A273-90D0010DFCBE}">
      <dgm:prSet/>
      <dgm:spPr/>
      <dgm:t>
        <a:bodyPr/>
        <a:lstStyle/>
        <a:p>
          <a:endParaRPr lang="en-US"/>
        </a:p>
      </dgm:t>
    </dgm:pt>
    <dgm:pt modelId="{814CF510-27CD-404E-8807-541882FBABB4}">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is so tangled that it's impossible to reuse anything</a:t>
          </a:r>
          <a:endParaRPr lang="en-US" dirty="0">
            <a:solidFill>
              <a:schemeClr val="bg1"/>
            </a:solidFill>
          </a:endParaRPr>
        </a:p>
      </dgm:t>
    </dgm:pt>
    <dgm:pt modelId="{FE8C3D5C-ED14-4213-8AE2-8E1AAEC15C01}" type="parTrans" cxnId="{5C83AB4E-39CA-4B31-99DB-6674524AAF9E}">
      <dgm:prSet/>
      <dgm:spPr/>
      <dgm:t>
        <a:bodyPr/>
        <a:lstStyle/>
        <a:p>
          <a:endParaRPr lang="en-US"/>
        </a:p>
      </dgm:t>
    </dgm:pt>
    <dgm:pt modelId="{B2241A68-9EB9-416D-ABBB-623611EF186B}" type="sibTrans" cxnId="{5C83AB4E-39CA-4B31-99DB-6674524AAF9E}">
      <dgm:prSet/>
      <dgm:spPr/>
      <dgm:t>
        <a:bodyPr/>
        <a:lstStyle/>
        <a:p>
          <a:endParaRPr lang="en-US"/>
        </a:p>
      </dgm:t>
    </dgm:pt>
    <dgm:pt modelId="{7291C56D-3FDA-40F2-A7C9-BF30F9A8CF53}">
      <dgm:prSet>
        <dgm:style>
          <a:lnRef idx="0">
            <a:schemeClr val="accent1"/>
          </a:lnRef>
          <a:fillRef idx="3">
            <a:schemeClr val="accent1"/>
          </a:fillRef>
          <a:effectRef idx="3">
            <a:schemeClr val="accent1"/>
          </a:effectRef>
          <a:fontRef idx="minor">
            <a:schemeClr val="lt1"/>
          </a:fontRef>
        </dgm:style>
      </dgm:prSet>
      <dgm:spPr/>
      <dgm:t>
        <a:bodyPr/>
        <a:lstStyle/>
        <a:p>
          <a:pPr rtl="0"/>
          <a:r>
            <a:rPr lang="en-US" i="1" dirty="0" smtClean="0">
              <a:solidFill>
                <a:schemeClr val="bg1"/>
              </a:solidFill>
            </a:rPr>
            <a:t>Composability</a:t>
          </a:r>
          <a:endParaRPr lang="en-US" i="1" dirty="0">
            <a:solidFill>
              <a:schemeClr val="bg1"/>
            </a:solidFill>
          </a:endParaRPr>
        </a:p>
      </dgm:t>
    </dgm:pt>
    <dgm:pt modelId="{23716CE6-337F-47BC-9DC1-A90B688AE51A}" type="parTrans" cxnId="{02A1BD5D-32AC-4EBD-9542-4FADBEC8438C}">
      <dgm:prSet/>
      <dgm:spPr/>
      <dgm:t>
        <a:bodyPr/>
        <a:lstStyle/>
        <a:p>
          <a:endParaRPr lang="en-US"/>
        </a:p>
      </dgm:t>
    </dgm:pt>
    <dgm:pt modelId="{C96039AD-FB98-4999-9760-1C0D5F4F6AE5}" type="sibTrans" cxnId="{02A1BD5D-32AC-4EBD-9542-4FADBEC8438C}">
      <dgm:prSet/>
      <dgm:spPr/>
      <dgm:t>
        <a:bodyPr/>
        <a:lstStyle/>
        <a:p>
          <a:endParaRPr lang="en-US"/>
        </a:p>
      </dgm:t>
    </dgm:pt>
    <dgm:pt modelId="{895BFF65-481A-433A-B5E0-2F152E37FC91}">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Viscosity</a:t>
          </a:r>
          <a:endParaRPr lang="en-US" sz="1800" dirty="0"/>
        </a:p>
      </dgm:t>
    </dgm:pt>
    <dgm:pt modelId="{4D20EE44-DFB4-4F2E-9349-9B96107C9A97}" type="parTrans" cxnId="{87C4A847-8A38-49C0-AC64-4A3FD0879BB9}">
      <dgm:prSet/>
      <dgm:spPr/>
      <dgm:t>
        <a:bodyPr/>
        <a:lstStyle/>
        <a:p>
          <a:endParaRPr lang="en-US"/>
        </a:p>
      </dgm:t>
    </dgm:pt>
    <dgm:pt modelId="{27E20275-400B-43D4-A69A-57C84B800910}" type="sibTrans" cxnId="{87C4A847-8A38-49C0-AC64-4A3FD0879BB9}">
      <dgm:prSet/>
      <dgm:spPr/>
      <dgm:t>
        <a:bodyPr/>
        <a:lstStyle/>
        <a:p>
          <a:endParaRPr lang="en-US"/>
        </a:p>
      </dgm:t>
    </dgm:pt>
    <dgm:pt modelId="{864DDC74-6B06-4465-803A-1864D1B7C47A}">
      <dgm:prSet>
        <dgm:style>
          <a:lnRef idx="0">
            <a:schemeClr val="accent1"/>
          </a:lnRef>
          <a:fillRef idx="3">
            <a:schemeClr val="accent1"/>
          </a:fillRef>
          <a:effectRef idx="3">
            <a:schemeClr val="accent1"/>
          </a:effectRef>
          <a:fontRef idx="minor">
            <a:schemeClr val="lt1"/>
          </a:fontRef>
        </dgm:style>
      </dgm:prSet>
      <dgm:spPr/>
      <dgm:t>
        <a:bodyPr/>
        <a:lstStyle/>
        <a:p>
          <a:pPr rtl="0"/>
          <a:r>
            <a:rPr lang="en-US" b="0" dirty="0" smtClean="0">
              <a:solidFill>
                <a:schemeClr val="bg1"/>
              </a:solidFill>
            </a:rPr>
            <a:t>Much easier to hack than to preserve original design</a:t>
          </a:r>
          <a:endParaRPr lang="en-US" b="0" dirty="0">
            <a:solidFill>
              <a:schemeClr val="bg1"/>
            </a:solidFill>
          </a:endParaRPr>
        </a:p>
      </dgm:t>
    </dgm:pt>
    <dgm:pt modelId="{5F7CA197-54F0-478C-A06C-2284F739D556}" type="parTrans" cxnId="{512DE5A6-8EFC-4A02-9BCB-A2E33FFF15B1}">
      <dgm:prSet/>
      <dgm:spPr/>
      <dgm:t>
        <a:bodyPr/>
        <a:lstStyle/>
        <a:p>
          <a:endParaRPr lang="en-US"/>
        </a:p>
      </dgm:t>
    </dgm:pt>
    <dgm:pt modelId="{6B96F86A-F0CE-4E26-89F9-68D0803742F9}" type="sibTrans" cxnId="{512DE5A6-8EFC-4A02-9BCB-A2E33FFF15B1}">
      <dgm:prSet/>
      <dgm:spPr/>
      <dgm:t>
        <a:bodyPr/>
        <a:lstStyle/>
        <a:p>
          <a:endParaRPr lang="en-US"/>
        </a:p>
      </dgm:t>
    </dgm:pt>
    <dgm:pt modelId="{CCA054CC-5CD5-4D6F-B1B8-EC40112DA849}">
      <dgm:prSet>
        <dgm:style>
          <a:lnRef idx="0">
            <a:schemeClr val="accent1"/>
          </a:lnRef>
          <a:fillRef idx="3">
            <a:schemeClr val="accent1"/>
          </a:fillRef>
          <a:effectRef idx="3">
            <a:schemeClr val="accent1"/>
          </a:effectRef>
          <a:fontRef idx="minor">
            <a:schemeClr val="lt1"/>
          </a:fontRef>
        </dgm:style>
      </dgm:prSet>
      <dgm:spPr/>
      <dgm:t>
        <a:bodyPr/>
        <a:lstStyle/>
        <a:p>
          <a:pPr rtl="0"/>
          <a:endParaRPr lang="en-GB" dirty="0"/>
        </a:p>
      </dgm:t>
    </dgm:pt>
    <dgm:pt modelId="{1EA0E4FB-08F5-481B-A24D-0AAE13A50A16}" type="parTrans" cxnId="{39EBC1E6-B1A3-4BC0-98BE-219781D1B8AE}">
      <dgm:prSet/>
      <dgm:spPr/>
      <dgm:t>
        <a:bodyPr/>
        <a:lstStyle/>
        <a:p>
          <a:endParaRPr lang="en-US"/>
        </a:p>
      </dgm:t>
    </dgm:pt>
    <dgm:pt modelId="{438F587D-AC80-46E1-8E3D-FA7AA1790E71}" type="sibTrans" cxnId="{39EBC1E6-B1A3-4BC0-98BE-219781D1B8AE}">
      <dgm:prSet/>
      <dgm:spPr/>
      <dgm:t>
        <a:bodyPr/>
        <a:lstStyle/>
        <a:p>
          <a:endParaRPr lang="en-US"/>
        </a:p>
      </dgm:t>
    </dgm:pt>
    <dgm:pt modelId="{0FD0B0A3-5944-42EB-9EB2-8D665A3F0AAE}" type="pres">
      <dgm:prSet presAssocID="{0E4D52F1-E595-4BC6-9D2B-2B555A11144F}" presName="linearFlow" presStyleCnt="0">
        <dgm:presLayoutVars>
          <dgm:dir/>
          <dgm:animLvl val="lvl"/>
          <dgm:resizeHandles val="exact"/>
        </dgm:presLayoutVars>
      </dgm:prSet>
      <dgm:spPr/>
      <dgm:t>
        <a:bodyPr/>
        <a:lstStyle/>
        <a:p>
          <a:endParaRPr lang="en-US"/>
        </a:p>
      </dgm:t>
    </dgm:pt>
    <dgm:pt modelId="{895B85C9-A69F-4E09-9F34-904F66CE8486}" type="pres">
      <dgm:prSet presAssocID="{3DFC5162-435F-48E6-AC4F-F43F06A6EABD}" presName="composite" presStyleCnt="0"/>
      <dgm:spPr/>
    </dgm:pt>
    <dgm:pt modelId="{87936DA9-8DBD-4BEC-B505-511BFAD86B9A}" type="pres">
      <dgm:prSet presAssocID="{3DFC5162-435F-48E6-AC4F-F43F06A6EABD}" presName="parentText" presStyleLbl="alignNode1" presStyleIdx="0" presStyleCnt="4">
        <dgm:presLayoutVars>
          <dgm:chMax val="1"/>
          <dgm:bulletEnabled val="1"/>
        </dgm:presLayoutVars>
      </dgm:prSet>
      <dgm:spPr/>
      <dgm:t>
        <a:bodyPr/>
        <a:lstStyle/>
        <a:p>
          <a:endParaRPr lang="en-US"/>
        </a:p>
      </dgm:t>
    </dgm:pt>
    <dgm:pt modelId="{7AA13802-47D9-4E9C-81C7-5F9EF6C7AC63}" type="pres">
      <dgm:prSet presAssocID="{3DFC5162-435F-48E6-AC4F-F43F06A6EABD}" presName="descendantText" presStyleLbl="alignAcc1" presStyleIdx="0" presStyleCnt="4">
        <dgm:presLayoutVars>
          <dgm:bulletEnabled val="1"/>
        </dgm:presLayoutVars>
      </dgm:prSet>
      <dgm:spPr/>
      <dgm:t>
        <a:bodyPr/>
        <a:lstStyle/>
        <a:p>
          <a:endParaRPr lang="en-US"/>
        </a:p>
      </dgm:t>
    </dgm:pt>
    <dgm:pt modelId="{7B5CE61A-8458-4E01-9023-833684474DC1}" type="pres">
      <dgm:prSet presAssocID="{286F0039-DFA5-415C-923C-EECF27CC5B4F}" presName="sp" presStyleCnt="0"/>
      <dgm:spPr/>
    </dgm:pt>
    <dgm:pt modelId="{54BD92D6-6B6C-4649-8756-F623D6C4FB07}" type="pres">
      <dgm:prSet presAssocID="{D8F2A2C2-0529-478F-A771-2A04212FC129}" presName="composite" presStyleCnt="0"/>
      <dgm:spPr/>
    </dgm:pt>
    <dgm:pt modelId="{7AA88C45-DB60-4B43-B5EA-6B7942E4ACF8}" type="pres">
      <dgm:prSet presAssocID="{D8F2A2C2-0529-478F-A771-2A04212FC129}" presName="parentText" presStyleLbl="alignNode1" presStyleIdx="1" presStyleCnt="4">
        <dgm:presLayoutVars>
          <dgm:chMax val="1"/>
          <dgm:bulletEnabled val="1"/>
        </dgm:presLayoutVars>
      </dgm:prSet>
      <dgm:spPr/>
      <dgm:t>
        <a:bodyPr/>
        <a:lstStyle/>
        <a:p>
          <a:endParaRPr lang="en-US"/>
        </a:p>
      </dgm:t>
    </dgm:pt>
    <dgm:pt modelId="{F3DDA8C0-1FAD-4874-A1EE-F99DF0423EBC}" type="pres">
      <dgm:prSet presAssocID="{D8F2A2C2-0529-478F-A771-2A04212FC129}" presName="descendantText" presStyleLbl="alignAcc1" presStyleIdx="1" presStyleCnt="4">
        <dgm:presLayoutVars>
          <dgm:bulletEnabled val="1"/>
        </dgm:presLayoutVars>
      </dgm:prSet>
      <dgm:spPr/>
      <dgm:t>
        <a:bodyPr/>
        <a:lstStyle/>
        <a:p>
          <a:endParaRPr lang="en-US"/>
        </a:p>
      </dgm:t>
    </dgm:pt>
    <dgm:pt modelId="{8E60DF54-F229-4853-8254-25331A6EB924}" type="pres">
      <dgm:prSet presAssocID="{4C1558CB-7346-49BE-930D-32837A3A8ABD}" presName="sp" presStyleCnt="0"/>
      <dgm:spPr/>
    </dgm:pt>
    <dgm:pt modelId="{9806A09E-5AAB-422C-86CB-7491B3A4FBB0}" type="pres">
      <dgm:prSet presAssocID="{0BC0C6A4-6B7C-4A68-82A3-1E667B6CA390}" presName="composite" presStyleCnt="0"/>
      <dgm:spPr/>
    </dgm:pt>
    <dgm:pt modelId="{9448DEC4-9295-4EFF-9A45-E850970A0E8B}" type="pres">
      <dgm:prSet presAssocID="{0BC0C6A4-6B7C-4A68-82A3-1E667B6CA390}" presName="parentText" presStyleLbl="alignNode1" presStyleIdx="2" presStyleCnt="4">
        <dgm:presLayoutVars>
          <dgm:chMax val="1"/>
          <dgm:bulletEnabled val="1"/>
        </dgm:presLayoutVars>
      </dgm:prSet>
      <dgm:spPr/>
      <dgm:t>
        <a:bodyPr/>
        <a:lstStyle/>
        <a:p>
          <a:endParaRPr lang="en-US"/>
        </a:p>
      </dgm:t>
    </dgm:pt>
    <dgm:pt modelId="{428E52AE-0763-40B4-B96D-7F106657B39F}" type="pres">
      <dgm:prSet presAssocID="{0BC0C6A4-6B7C-4A68-82A3-1E667B6CA390}" presName="descendantText" presStyleLbl="alignAcc1" presStyleIdx="2" presStyleCnt="4">
        <dgm:presLayoutVars>
          <dgm:bulletEnabled val="1"/>
        </dgm:presLayoutVars>
      </dgm:prSet>
      <dgm:spPr/>
      <dgm:t>
        <a:bodyPr/>
        <a:lstStyle/>
        <a:p>
          <a:endParaRPr lang="en-US"/>
        </a:p>
      </dgm:t>
    </dgm:pt>
    <dgm:pt modelId="{7F6F4747-BE16-4AF2-B580-C76769C2D9C8}" type="pres">
      <dgm:prSet presAssocID="{5F86D693-FDAA-4A78-8C7A-45211639CB03}" presName="sp" presStyleCnt="0"/>
      <dgm:spPr/>
    </dgm:pt>
    <dgm:pt modelId="{384C4C0D-C35B-4334-91E4-EF68B786AC88}" type="pres">
      <dgm:prSet presAssocID="{895BFF65-481A-433A-B5E0-2F152E37FC91}" presName="composite" presStyleCnt="0"/>
      <dgm:spPr/>
    </dgm:pt>
    <dgm:pt modelId="{98E26314-9E50-4D3B-95EF-874C336842BC}" type="pres">
      <dgm:prSet presAssocID="{895BFF65-481A-433A-B5E0-2F152E37FC91}" presName="parentText" presStyleLbl="alignNode1" presStyleIdx="3" presStyleCnt="4">
        <dgm:presLayoutVars>
          <dgm:chMax val="1"/>
          <dgm:bulletEnabled val="1"/>
        </dgm:presLayoutVars>
      </dgm:prSet>
      <dgm:spPr/>
      <dgm:t>
        <a:bodyPr/>
        <a:lstStyle/>
        <a:p>
          <a:endParaRPr lang="en-US"/>
        </a:p>
      </dgm:t>
    </dgm:pt>
    <dgm:pt modelId="{2B088128-CE00-4047-8FE1-DAE9BF0765AD}" type="pres">
      <dgm:prSet presAssocID="{895BFF65-481A-433A-B5E0-2F152E37FC91}" presName="descendantText" presStyleLbl="alignAcc1" presStyleIdx="3" presStyleCnt="4">
        <dgm:presLayoutVars>
          <dgm:bulletEnabled val="1"/>
        </dgm:presLayoutVars>
      </dgm:prSet>
      <dgm:spPr/>
      <dgm:t>
        <a:bodyPr/>
        <a:lstStyle/>
        <a:p>
          <a:endParaRPr lang="en-US"/>
        </a:p>
      </dgm:t>
    </dgm:pt>
  </dgm:ptLst>
  <dgm:cxnLst>
    <dgm:cxn modelId="{467794EF-D00A-49A7-B20E-7223040AFC6E}" type="presOf" srcId="{D8F2A2C2-0529-478F-A771-2A04212FC129}" destId="{7AA88C45-DB60-4B43-B5EA-6B7942E4ACF8}" srcOrd="0" destOrd="0" presId="urn:microsoft.com/office/officeart/2005/8/layout/chevron2"/>
    <dgm:cxn modelId="{E00944AF-5DE8-496B-944C-A3AC9583BA60}" type="presOf" srcId="{D658CCB0-DE0D-4AEC-8CEB-090726A490B1}" destId="{F3DDA8C0-1FAD-4874-A1EE-F99DF0423EBC}" srcOrd="0" destOrd="1" presId="urn:microsoft.com/office/officeart/2005/8/layout/chevron2"/>
    <dgm:cxn modelId="{87C4A847-8A38-49C0-AC64-4A3FD0879BB9}" srcId="{0E4D52F1-E595-4BC6-9D2B-2B555A11144F}" destId="{895BFF65-481A-433A-B5E0-2F152E37FC91}" srcOrd="3" destOrd="0" parTransId="{4D20EE44-DFB4-4F2E-9349-9B96107C9A97}" sibTransId="{27E20275-400B-43D4-A69A-57C84B800910}"/>
    <dgm:cxn modelId="{39EBC1E6-B1A3-4BC0-98BE-219781D1B8AE}" srcId="{895BFF65-481A-433A-B5E0-2F152E37FC91}" destId="{CCA054CC-5CD5-4D6F-B1B8-EC40112DA849}" srcOrd="1" destOrd="0" parTransId="{1EA0E4FB-08F5-481B-A24D-0AAE13A50A16}" sibTransId="{438F587D-AC80-46E1-8E3D-FA7AA1790E71}"/>
    <dgm:cxn modelId="{8DA155EE-1FCF-4794-BE27-CC4449039C23}" type="presOf" srcId="{6BEE2961-BB5C-42AA-B83A-989B3E2C89D2}" destId="{F3DDA8C0-1FAD-4874-A1EE-F99DF0423EBC}" srcOrd="0" destOrd="0" presId="urn:microsoft.com/office/officeart/2005/8/layout/chevron2"/>
    <dgm:cxn modelId="{77E5C7ED-EF07-44FB-AC72-5CDA92EE845D}" type="presOf" srcId="{7291C56D-3FDA-40F2-A7C9-BF30F9A8CF53}" destId="{428E52AE-0763-40B4-B96D-7F106657B39F}" srcOrd="0" destOrd="1" presId="urn:microsoft.com/office/officeart/2005/8/layout/chevron2"/>
    <dgm:cxn modelId="{515704A5-46F7-4A63-9451-DD6423EED8BC}" type="presOf" srcId="{0BC0C6A4-6B7C-4A68-82A3-1E667B6CA390}" destId="{9448DEC4-9295-4EFF-9A45-E850970A0E8B}" srcOrd="0" destOrd="0" presId="urn:microsoft.com/office/officeart/2005/8/layout/chevron2"/>
    <dgm:cxn modelId="{11D9C659-3BD5-4F2D-BFC0-AB1007D6641E}" type="presOf" srcId="{C83F8E01-45AF-4AD5-81CC-4E6F566DDA72}" destId="{7AA13802-47D9-4E9C-81C7-5F9EF6C7AC63}" srcOrd="0" destOrd="1" presId="urn:microsoft.com/office/officeart/2005/8/layout/chevron2"/>
    <dgm:cxn modelId="{A7970366-A8CB-4E92-8584-2EEEA3DF0343}" srcId="{3DFC5162-435F-48E6-AC4F-F43F06A6EABD}" destId="{C83F8E01-45AF-4AD5-81CC-4E6F566DDA72}" srcOrd="1" destOrd="0" parTransId="{4EC49C56-F34A-4202-B87D-4289A255FB51}" sibTransId="{4FF93F37-EC3C-4C78-910E-5AD2614B3D3C}"/>
    <dgm:cxn modelId="{2DD3A301-79B9-4039-8FD9-1BD80D24A716}" type="presOf" srcId="{3DFC5162-435F-48E6-AC4F-F43F06A6EABD}" destId="{87936DA9-8DBD-4BEC-B505-511BFAD86B9A}" srcOrd="0" destOrd="0" presId="urn:microsoft.com/office/officeart/2005/8/layout/chevron2"/>
    <dgm:cxn modelId="{29A3BC81-0C12-478C-9D4F-176631F215B0}" type="presOf" srcId="{814CF510-27CD-404E-8807-541882FBABB4}" destId="{428E52AE-0763-40B4-B96D-7F106657B39F}" srcOrd="0" destOrd="0" presId="urn:microsoft.com/office/officeart/2005/8/layout/chevron2"/>
    <dgm:cxn modelId="{C5C73072-4618-493B-B48B-FB10E38C23FF}" srcId="{D8F2A2C2-0529-478F-A771-2A04212FC129}" destId="{6BEE2961-BB5C-42AA-B83A-989B3E2C89D2}" srcOrd="0" destOrd="0" parTransId="{E9E49439-8295-46A3-830B-BDB0EA26B903}" sibTransId="{DDD82AF1-D938-453E-B415-A6EC8ADEF566}"/>
    <dgm:cxn modelId="{5C83AB4E-39CA-4B31-99DB-6674524AAF9E}" srcId="{0BC0C6A4-6B7C-4A68-82A3-1E667B6CA390}" destId="{814CF510-27CD-404E-8807-541882FBABB4}" srcOrd="0" destOrd="0" parTransId="{FE8C3D5C-ED14-4213-8AE2-8E1AAEC15C01}" sibTransId="{B2241A68-9EB9-416D-ABBB-623611EF186B}"/>
    <dgm:cxn modelId="{512DE5A6-8EFC-4A02-9BCB-A2E33FFF15B1}" srcId="{895BFF65-481A-433A-B5E0-2F152E37FC91}" destId="{864DDC74-6B06-4465-803A-1864D1B7C47A}" srcOrd="0" destOrd="0" parTransId="{5F7CA197-54F0-478C-A06C-2284F739D556}" sibTransId="{6B96F86A-F0CE-4E26-89F9-68D0803742F9}"/>
    <dgm:cxn modelId="{C7BCE984-54C5-48A9-9BED-E1962B296AB9}" srcId="{D8F2A2C2-0529-478F-A771-2A04212FC129}" destId="{D658CCB0-DE0D-4AEC-8CEB-090726A490B1}" srcOrd="1" destOrd="0" parTransId="{17B4CFD9-D321-4381-912E-C68E90845183}" sibTransId="{4C137A7A-0222-402F-910D-CC1BC2616485}"/>
    <dgm:cxn modelId="{BD364F66-54A6-4570-A273-90D0010DFCBE}" srcId="{0E4D52F1-E595-4BC6-9D2B-2B555A11144F}" destId="{0BC0C6A4-6B7C-4A68-82A3-1E667B6CA390}" srcOrd="2" destOrd="0" parTransId="{0058D01C-8627-4FC6-9B33-8AD34067F1D7}" sibTransId="{5F86D693-FDAA-4A78-8C7A-45211639CB03}"/>
    <dgm:cxn modelId="{B6AB20D9-386D-44BF-9923-EF311E642028}" type="presOf" srcId="{0E4D52F1-E595-4BC6-9D2B-2B555A11144F}" destId="{0FD0B0A3-5944-42EB-9EB2-8D665A3F0AAE}" srcOrd="0" destOrd="0" presId="urn:microsoft.com/office/officeart/2005/8/layout/chevron2"/>
    <dgm:cxn modelId="{B33CEFD7-A387-488D-A6DD-E7511BD62DF7}" type="presOf" srcId="{895BFF65-481A-433A-B5E0-2F152E37FC91}" destId="{98E26314-9E50-4D3B-95EF-874C336842BC}" srcOrd="0" destOrd="0" presId="urn:microsoft.com/office/officeart/2005/8/layout/chevron2"/>
    <dgm:cxn modelId="{2CDF4052-A928-4C76-BC8A-B2688E380801}" type="presOf" srcId="{CCA054CC-5CD5-4D6F-B1B8-EC40112DA849}" destId="{2B088128-CE00-4047-8FE1-DAE9BF0765AD}" srcOrd="0" destOrd="1" presId="urn:microsoft.com/office/officeart/2005/8/layout/chevron2"/>
    <dgm:cxn modelId="{F77EB159-56F1-4D02-8C0B-203F05F8B287}" type="presOf" srcId="{A3C14771-1A03-46F6-A2F2-8C06DC69D1B3}" destId="{7AA13802-47D9-4E9C-81C7-5F9EF6C7AC63}" srcOrd="0" destOrd="0" presId="urn:microsoft.com/office/officeart/2005/8/layout/chevron2"/>
    <dgm:cxn modelId="{DB2663A4-3FA5-458F-AE1B-34FCBC6C6B97}" srcId="{0E4D52F1-E595-4BC6-9D2B-2B555A11144F}" destId="{3DFC5162-435F-48E6-AC4F-F43F06A6EABD}" srcOrd="0" destOrd="0" parTransId="{CE6F17E0-60F6-4A9A-BC01-016589F1F224}" sibTransId="{286F0039-DFA5-415C-923C-EECF27CC5B4F}"/>
    <dgm:cxn modelId="{1AF18E01-C2D0-4DF6-ADF0-AC5513CD5DCF}" srcId="{3DFC5162-435F-48E6-AC4F-F43F06A6EABD}" destId="{A3C14771-1A03-46F6-A2F2-8C06DC69D1B3}" srcOrd="0" destOrd="0" parTransId="{4B20DC41-A89C-4D72-93DC-5EB7E0B92A08}" sibTransId="{2876DF34-7EF1-4FC4-8FB4-A47C3DDF851C}"/>
    <dgm:cxn modelId="{A30E4F92-37F0-4DE9-B021-AE0D92434BF0}" srcId="{0E4D52F1-E595-4BC6-9D2B-2B555A11144F}" destId="{D8F2A2C2-0529-478F-A771-2A04212FC129}" srcOrd="1" destOrd="0" parTransId="{7723B78E-4E8F-4A44-AB05-EB67C5814A80}" sibTransId="{4C1558CB-7346-49BE-930D-32837A3A8ABD}"/>
    <dgm:cxn modelId="{7E45CF5D-96E1-4FFA-98DE-08946659A64F}" type="presOf" srcId="{864DDC74-6B06-4465-803A-1864D1B7C47A}" destId="{2B088128-CE00-4047-8FE1-DAE9BF0765AD}" srcOrd="0" destOrd="0" presId="urn:microsoft.com/office/officeart/2005/8/layout/chevron2"/>
    <dgm:cxn modelId="{02A1BD5D-32AC-4EBD-9542-4FADBEC8438C}" srcId="{0BC0C6A4-6B7C-4A68-82A3-1E667B6CA390}" destId="{7291C56D-3FDA-40F2-A7C9-BF30F9A8CF53}" srcOrd="1" destOrd="0" parTransId="{23716CE6-337F-47BC-9DC1-A90B688AE51A}" sibTransId="{C96039AD-FB98-4999-9760-1C0D5F4F6AE5}"/>
    <dgm:cxn modelId="{3CC0DEC5-DA0C-44DE-AC15-9E4E1FB4BAA4}" type="presParOf" srcId="{0FD0B0A3-5944-42EB-9EB2-8D665A3F0AAE}" destId="{895B85C9-A69F-4E09-9F34-904F66CE8486}" srcOrd="0" destOrd="0" presId="urn:microsoft.com/office/officeart/2005/8/layout/chevron2"/>
    <dgm:cxn modelId="{952C9783-664B-450B-AB21-B4958FCD21C2}" type="presParOf" srcId="{895B85C9-A69F-4E09-9F34-904F66CE8486}" destId="{87936DA9-8DBD-4BEC-B505-511BFAD86B9A}" srcOrd="0" destOrd="0" presId="urn:microsoft.com/office/officeart/2005/8/layout/chevron2"/>
    <dgm:cxn modelId="{D4839D9B-B36C-474A-8721-FD471C935A03}" type="presParOf" srcId="{895B85C9-A69F-4E09-9F34-904F66CE8486}" destId="{7AA13802-47D9-4E9C-81C7-5F9EF6C7AC63}" srcOrd="1" destOrd="0" presId="urn:microsoft.com/office/officeart/2005/8/layout/chevron2"/>
    <dgm:cxn modelId="{587D0A9A-CFC4-4227-9046-37EA847F34F4}" type="presParOf" srcId="{0FD0B0A3-5944-42EB-9EB2-8D665A3F0AAE}" destId="{7B5CE61A-8458-4E01-9023-833684474DC1}" srcOrd="1" destOrd="0" presId="urn:microsoft.com/office/officeart/2005/8/layout/chevron2"/>
    <dgm:cxn modelId="{7A9EEC44-1F03-4B21-B04D-86ADC6A5CEBC}" type="presParOf" srcId="{0FD0B0A3-5944-42EB-9EB2-8D665A3F0AAE}" destId="{54BD92D6-6B6C-4649-8756-F623D6C4FB07}" srcOrd="2" destOrd="0" presId="urn:microsoft.com/office/officeart/2005/8/layout/chevron2"/>
    <dgm:cxn modelId="{B16017A8-01D0-47BF-94E9-68BAF1A037E4}" type="presParOf" srcId="{54BD92D6-6B6C-4649-8756-F623D6C4FB07}" destId="{7AA88C45-DB60-4B43-B5EA-6B7942E4ACF8}" srcOrd="0" destOrd="0" presId="urn:microsoft.com/office/officeart/2005/8/layout/chevron2"/>
    <dgm:cxn modelId="{16FFD7BF-B77C-4DC7-8432-7BE05BA2E79B}" type="presParOf" srcId="{54BD92D6-6B6C-4649-8756-F623D6C4FB07}" destId="{F3DDA8C0-1FAD-4874-A1EE-F99DF0423EBC}" srcOrd="1" destOrd="0" presId="urn:microsoft.com/office/officeart/2005/8/layout/chevron2"/>
    <dgm:cxn modelId="{F83605F5-770E-4B8A-9430-8A18DA0D36E8}" type="presParOf" srcId="{0FD0B0A3-5944-42EB-9EB2-8D665A3F0AAE}" destId="{8E60DF54-F229-4853-8254-25331A6EB924}" srcOrd="3" destOrd="0" presId="urn:microsoft.com/office/officeart/2005/8/layout/chevron2"/>
    <dgm:cxn modelId="{9FB4D4E4-1FEF-4950-B682-EB20425B9641}" type="presParOf" srcId="{0FD0B0A3-5944-42EB-9EB2-8D665A3F0AAE}" destId="{9806A09E-5AAB-422C-86CB-7491B3A4FBB0}" srcOrd="4" destOrd="0" presId="urn:microsoft.com/office/officeart/2005/8/layout/chevron2"/>
    <dgm:cxn modelId="{F683FAB9-452C-4033-B308-CDC217522719}" type="presParOf" srcId="{9806A09E-5AAB-422C-86CB-7491B3A4FBB0}" destId="{9448DEC4-9295-4EFF-9A45-E850970A0E8B}" srcOrd="0" destOrd="0" presId="urn:microsoft.com/office/officeart/2005/8/layout/chevron2"/>
    <dgm:cxn modelId="{04243349-C2F5-423D-B041-863645448557}" type="presParOf" srcId="{9806A09E-5AAB-422C-86CB-7491B3A4FBB0}" destId="{428E52AE-0763-40B4-B96D-7F106657B39F}" srcOrd="1" destOrd="0" presId="urn:microsoft.com/office/officeart/2005/8/layout/chevron2"/>
    <dgm:cxn modelId="{031CD7D7-918C-4DC7-B988-82B05D84DA94}" type="presParOf" srcId="{0FD0B0A3-5944-42EB-9EB2-8D665A3F0AAE}" destId="{7F6F4747-BE16-4AF2-B580-C76769C2D9C8}" srcOrd="5" destOrd="0" presId="urn:microsoft.com/office/officeart/2005/8/layout/chevron2"/>
    <dgm:cxn modelId="{ADFB61E7-6BBD-45DF-8359-ECCD0E8452C4}" type="presParOf" srcId="{0FD0B0A3-5944-42EB-9EB2-8D665A3F0AAE}" destId="{384C4C0D-C35B-4334-91E4-EF68B786AC88}" srcOrd="6" destOrd="0" presId="urn:microsoft.com/office/officeart/2005/8/layout/chevron2"/>
    <dgm:cxn modelId="{376D7A68-8079-47D5-85D1-33580C1A3F96}" type="presParOf" srcId="{384C4C0D-C35B-4334-91E4-EF68B786AC88}" destId="{98E26314-9E50-4D3B-95EF-874C336842BC}" srcOrd="0" destOrd="0" presId="urn:microsoft.com/office/officeart/2005/8/layout/chevron2"/>
    <dgm:cxn modelId="{AFCA78D3-EF8C-43D9-B25A-28564496D38E}" type="presParOf" srcId="{384C4C0D-C35B-4334-91E4-EF68B786AC88}" destId="{2B088128-CE00-4047-8FE1-DAE9BF0765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500FC32-BD9B-4680-8A27-DAF3A213C1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FE2607-D3D2-4D32-8FD8-94D693656FC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Design Principle</a:t>
          </a:r>
          <a:endParaRPr lang="en-US" sz="4700" dirty="0"/>
        </a:p>
      </dgm:t>
    </dgm:pt>
    <dgm:pt modelId="{B850170F-A9AE-4134-9AB3-9DAE66621BAE}" type="parTrans" cxnId="{D115437D-0158-4ADE-B9B0-73EECCABFA4A}">
      <dgm:prSet/>
      <dgm:spPr/>
      <dgm:t>
        <a:bodyPr/>
        <a:lstStyle/>
        <a:p>
          <a:endParaRPr lang="en-US"/>
        </a:p>
      </dgm:t>
    </dgm:pt>
    <dgm:pt modelId="{F417D92E-74D3-4FA8-A964-C8E9CF823F7D}" type="sibTrans" cxnId="{D115437D-0158-4ADE-B9B0-73EECCABFA4A}">
      <dgm:prSet/>
      <dgm:spPr/>
      <dgm:t>
        <a:bodyPr/>
        <a:lstStyle/>
        <a:p>
          <a:endParaRPr lang="en-US"/>
        </a:p>
      </dgm:t>
    </dgm:pt>
    <dgm:pt modelId="{8FBCC512-FD1E-4978-BD0A-20398B143D0A}" type="pres">
      <dgm:prSet presAssocID="{E500FC32-BD9B-4680-8A27-DAF3A213C199}" presName="linear" presStyleCnt="0">
        <dgm:presLayoutVars>
          <dgm:animLvl val="lvl"/>
          <dgm:resizeHandles val="exact"/>
        </dgm:presLayoutVars>
      </dgm:prSet>
      <dgm:spPr/>
      <dgm:t>
        <a:bodyPr/>
        <a:lstStyle/>
        <a:p>
          <a:endParaRPr lang="en-US"/>
        </a:p>
      </dgm:t>
    </dgm:pt>
    <dgm:pt modelId="{FE3A63A5-C836-49A5-B02B-0B8E05FCCBD5}" type="pres">
      <dgm:prSet presAssocID="{58FE2607-D3D2-4D32-8FD8-94D693656FC6}" presName="parentText" presStyleLbl="node1" presStyleIdx="0" presStyleCnt="1" custLinFactNeighborX="6863" custLinFactNeighborY="7110">
        <dgm:presLayoutVars>
          <dgm:chMax val="0"/>
          <dgm:bulletEnabled val="1"/>
        </dgm:presLayoutVars>
      </dgm:prSet>
      <dgm:spPr/>
      <dgm:t>
        <a:bodyPr/>
        <a:lstStyle/>
        <a:p>
          <a:endParaRPr lang="en-US"/>
        </a:p>
      </dgm:t>
    </dgm:pt>
  </dgm:ptLst>
  <dgm:cxnLst>
    <dgm:cxn modelId="{D115437D-0158-4ADE-B9B0-73EECCABFA4A}" srcId="{E500FC32-BD9B-4680-8A27-DAF3A213C199}" destId="{58FE2607-D3D2-4D32-8FD8-94D693656FC6}" srcOrd="0" destOrd="0" parTransId="{B850170F-A9AE-4134-9AB3-9DAE66621BAE}" sibTransId="{F417D92E-74D3-4FA8-A964-C8E9CF823F7D}"/>
    <dgm:cxn modelId="{7E73751F-C174-4B36-82F8-1ECE3FE13FEC}" type="presOf" srcId="{58FE2607-D3D2-4D32-8FD8-94D693656FC6}" destId="{FE3A63A5-C836-49A5-B02B-0B8E05FCCBD5}" srcOrd="0" destOrd="0" presId="urn:microsoft.com/office/officeart/2005/8/layout/vList2"/>
    <dgm:cxn modelId="{AF78CC62-3CC7-46FF-8431-EA2DC469CE8F}" type="presOf" srcId="{E500FC32-BD9B-4680-8A27-DAF3A213C199}" destId="{8FBCC512-FD1E-4978-BD0A-20398B143D0A}" srcOrd="0" destOrd="0" presId="urn:microsoft.com/office/officeart/2005/8/layout/vList2"/>
    <dgm:cxn modelId="{A4895869-9ED5-4BF6-8881-20D9D1CAB759}" type="presParOf" srcId="{8FBCC512-FD1E-4978-BD0A-20398B143D0A}" destId="{FE3A63A5-C836-49A5-B02B-0B8E05FCCB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6D9555E-DD03-4FCD-9D9F-760DA13BAC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9EB8D3-D2FC-4781-B686-5CB0FC58E0F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Single Responsibility</a:t>
          </a:r>
          <a:endParaRPr lang="en-US" sz="2800" dirty="0"/>
        </a:p>
      </dgm:t>
    </dgm:pt>
    <dgm:pt modelId="{3E12DD73-FD13-4542-9399-C3549063715A}" type="parTrans" cxnId="{5E1C2DB1-FD2D-4587-BEBA-685C85912813}">
      <dgm:prSet/>
      <dgm:spPr/>
      <dgm:t>
        <a:bodyPr/>
        <a:lstStyle/>
        <a:p>
          <a:endParaRPr lang="en-US"/>
        </a:p>
      </dgm:t>
    </dgm:pt>
    <dgm:pt modelId="{7C6164EF-A12D-411E-BBA2-31426285260D}" type="sibTrans" cxnId="{5E1C2DB1-FD2D-4587-BEBA-685C85912813}">
      <dgm:prSet/>
      <dgm:spPr/>
      <dgm:t>
        <a:bodyPr/>
        <a:lstStyle/>
        <a:p>
          <a:endParaRPr lang="en-US"/>
        </a:p>
      </dgm:t>
    </dgm:pt>
    <dgm:pt modelId="{67440050-FD6B-4F6D-BA7A-438E0375DC0D}" type="pres">
      <dgm:prSet presAssocID="{46D9555E-DD03-4FCD-9D9F-760DA13BACCB}" presName="linear" presStyleCnt="0">
        <dgm:presLayoutVars>
          <dgm:animLvl val="lvl"/>
          <dgm:resizeHandles val="exact"/>
        </dgm:presLayoutVars>
      </dgm:prSet>
      <dgm:spPr/>
      <dgm:t>
        <a:bodyPr/>
        <a:lstStyle/>
        <a:p>
          <a:endParaRPr lang="en-US"/>
        </a:p>
      </dgm:t>
    </dgm:pt>
    <dgm:pt modelId="{D23645F5-B173-42CE-A4BC-37BA413EDFD2}" type="pres">
      <dgm:prSet presAssocID="{B59EB8D3-D2FC-4781-B686-5CB0FC58E0FE}" presName="parentText" presStyleLbl="node1" presStyleIdx="0" presStyleCnt="1">
        <dgm:presLayoutVars>
          <dgm:chMax val="0"/>
          <dgm:bulletEnabled val="1"/>
        </dgm:presLayoutVars>
      </dgm:prSet>
      <dgm:spPr/>
      <dgm:t>
        <a:bodyPr/>
        <a:lstStyle/>
        <a:p>
          <a:endParaRPr lang="en-US"/>
        </a:p>
      </dgm:t>
    </dgm:pt>
  </dgm:ptLst>
  <dgm:cxnLst>
    <dgm:cxn modelId="{C731B16C-DB60-4638-B510-24AD401C37CF}" type="presOf" srcId="{46D9555E-DD03-4FCD-9D9F-760DA13BACCB}" destId="{67440050-FD6B-4F6D-BA7A-438E0375DC0D}" srcOrd="0" destOrd="0" presId="urn:microsoft.com/office/officeart/2005/8/layout/vList2"/>
    <dgm:cxn modelId="{DC527C66-3F6E-4162-8217-E969B43A0762}" type="presOf" srcId="{B59EB8D3-D2FC-4781-B686-5CB0FC58E0FE}" destId="{D23645F5-B173-42CE-A4BC-37BA413EDFD2}" srcOrd="0" destOrd="0" presId="urn:microsoft.com/office/officeart/2005/8/layout/vList2"/>
    <dgm:cxn modelId="{5E1C2DB1-FD2D-4587-BEBA-685C85912813}" srcId="{46D9555E-DD03-4FCD-9D9F-760DA13BACCB}" destId="{B59EB8D3-D2FC-4781-B686-5CB0FC58E0FE}" srcOrd="0" destOrd="0" parTransId="{3E12DD73-FD13-4542-9399-C3549063715A}" sibTransId="{7C6164EF-A12D-411E-BBA2-31426285260D}"/>
    <dgm:cxn modelId="{C24BEA8E-6800-4C76-BE19-739DCEB59EE5}" type="presParOf" srcId="{67440050-FD6B-4F6D-BA7A-438E0375DC0D}" destId="{D23645F5-B173-42CE-A4BC-37BA413EDF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1A75F24-27C6-4EF9-AB7C-AF7B410997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F0A6B2-58BA-4894-B78A-9F41CB24D26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Changing code in a tested class can introduce new bugs. We seek to minimize the reasons why a class might need to change. The more different things a class does, the more reasons it might have to change.</a:t>
          </a:r>
          <a:endParaRPr lang="en-US" sz="2400" dirty="0"/>
        </a:p>
      </dgm:t>
    </dgm:pt>
    <dgm:pt modelId="{F0FC92AA-418D-4D6B-82EF-F53F62AF503A}" type="parTrans" cxnId="{1169BB94-A6D5-4DB8-B56C-609419CE30AF}">
      <dgm:prSet/>
      <dgm:spPr/>
      <dgm:t>
        <a:bodyPr/>
        <a:lstStyle/>
        <a:p>
          <a:endParaRPr lang="en-US"/>
        </a:p>
      </dgm:t>
    </dgm:pt>
    <dgm:pt modelId="{603D2A06-2317-478F-B0F8-6CAD2D885904}" type="sibTrans" cxnId="{1169BB94-A6D5-4DB8-B56C-609419CE30AF}">
      <dgm:prSet/>
      <dgm:spPr/>
      <dgm:t>
        <a:bodyPr/>
        <a:lstStyle/>
        <a:p>
          <a:endParaRPr lang="en-US"/>
        </a:p>
      </dgm:t>
    </dgm:pt>
    <dgm:pt modelId="{142BD2CC-CA24-4B9A-91A6-ED63557DB2D9}" type="pres">
      <dgm:prSet presAssocID="{71A75F24-27C6-4EF9-AB7C-AF7B410997EB}" presName="linear" presStyleCnt="0">
        <dgm:presLayoutVars>
          <dgm:animLvl val="lvl"/>
          <dgm:resizeHandles val="exact"/>
        </dgm:presLayoutVars>
      </dgm:prSet>
      <dgm:spPr/>
      <dgm:t>
        <a:bodyPr/>
        <a:lstStyle/>
        <a:p>
          <a:endParaRPr lang="en-US"/>
        </a:p>
      </dgm:t>
    </dgm:pt>
    <dgm:pt modelId="{596F283A-15AD-4A6D-AB85-12017455A79C}" type="pres">
      <dgm:prSet presAssocID="{6BF0A6B2-58BA-4894-B78A-9F41CB24D262}" presName="parentText" presStyleLbl="node1" presStyleIdx="0" presStyleCnt="1">
        <dgm:presLayoutVars>
          <dgm:chMax val="0"/>
          <dgm:bulletEnabled val="1"/>
        </dgm:presLayoutVars>
      </dgm:prSet>
      <dgm:spPr/>
      <dgm:t>
        <a:bodyPr/>
        <a:lstStyle/>
        <a:p>
          <a:endParaRPr lang="en-US"/>
        </a:p>
      </dgm:t>
    </dgm:pt>
  </dgm:ptLst>
  <dgm:cxnLst>
    <dgm:cxn modelId="{1169BB94-A6D5-4DB8-B56C-609419CE30AF}" srcId="{71A75F24-27C6-4EF9-AB7C-AF7B410997EB}" destId="{6BF0A6B2-58BA-4894-B78A-9F41CB24D262}" srcOrd="0" destOrd="0" parTransId="{F0FC92AA-418D-4D6B-82EF-F53F62AF503A}" sibTransId="{603D2A06-2317-478F-B0F8-6CAD2D885904}"/>
    <dgm:cxn modelId="{774C822E-E517-4EBB-A94F-698492ABD2E6}" type="presOf" srcId="{6BF0A6B2-58BA-4894-B78A-9F41CB24D262}" destId="{596F283A-15AD-4A6D-AB85-12017455A79C}" srcOrd="0" destOrd="0" presId="urn:microsoft.com/office/officeart/2005/8/layout/vList2"/>
    <dgm:cxn modelId="{4EF6910A-DA3B-4126-BBA1-5E48AC874384}" type="presOf" srcId="{71A75F24-27C6-4EF9-AB7C-AF7B410997EB}" destId="{142BD2CC-CA24-4B9A-91A6-ED63557DB2D9}" srcOrd="0" destOrd="0" presId="urn:microsoft.com/office/officeart/2005/8/layout/vList2"/>
    <dgm:cxn modelId="{474681C6-7846-470E-807A-70B36F43E254}" type="presParOf" srcId="{142BD2CC-CA24-4B9A-91A6-ED63557DB2D9}" destId="{596F283A-15AD-4A6D-AB85-12017455A79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6DB880B-47E7-4B61-AC7A-B59D04CBFB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67A59D-A208-445E-8FE5-F859F63E027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altLang="en-US" dirty="0" smtClean="0"/>
            <a:t>Open-Closed Principle (OCP)</a:t>
          </a:r>
          <a:endParaRPr lang="en-US" dirty="0"/>
        </a:p>
      </dgm:t>
    </dgm:pt>
    <dgm:pt modelId="{2B0D7C9A-340D-44AA-AF01-0244CB1A820D}" type="parTrans" cxnId="{B6677D40-2435-4C9A-AEAA-0C863CCAA13F}">
      <dgm:prSet/>
      <dgm:spPr/>
      <dgm:t>
        <a:bodyPr/>
        <a:lstStyle/>
        <a:p>
          <a:endParaRPr lang="en-US"/>
        </a:p>
      </dgm:t>
    </dgm:pt>
    <dgm:pt modelId="{309943AE-01DB-4912-9A84-3A4A0F441CE5}" type="sibTrans" cxnId="{B6677D40-2435-4C9A-AEAA-0C863CCAA13F}">
      <dgm:prSet/>
      <dgm:spPr/>
      <dgm:t>
        <a:bodyPr/>
        <a:lstStyle/>
        <a:p>
          <a:endParaRPr lang="en-US"/>
        </a:p>
      </dgm:t>
    </dgm:pt>
    <dgm:pt modelId="{B08CB16B-5490-45E5-B327-4561D8259CE6}" type="pres">
      <dgm:prSet presAssocID="{26DB880B-47E7-4B61-AC7A-B59D04CBFBE4}" presName="linear" presStyleCnt="0">
        <dgm:presLayoutVars>
          <dgm:animLvl val="lvl"/>
          <dgm:resizeHandles val="exact"/>
        </dgm:presLayoutVars>
      </dgm:prSet>
      <dgm:spPr/>
      <dgm:t>
        <a:bodyPr/>
        <a:lstStyle/>
        <a:p>
          <a:endParaRPr lang="en-US"/>
        </a:p>
      </dgm:t>
    </dgm:pt>
    <dgm:pt modelId="{6C501622-5B75-4ECA-932C-DFCCE6CD346D}" type="pres">
      <dgm:prSet presAssocID="{A667A59D-A208-445E-8FE5-F859F63E0274}" presName="parentText" presStyleLbl="node1" presStyleIdx="0" presStyleCnt="1" custLinFactNeighborX="-463" custLinFactNeighborY="-11540">
        <dgm:presLayoutVars>
          <dgm:chMax val="0"/>
          <dgm:bulletEnabled val="1"/>
        </dgm:presLayoutVars>
      </dgm:prSet>
      <dgm:spPr/>
      <dgm:t>
        <a:bodyPr/>
        <a:lstStyle/>
        <a:p>
          <a:endParaRPr lang="en-US"/>
        </a:p>
      </dgm:t>
    </dgm:pt>
  </dgm:ptLst>
  <dgm:cxnLst>
    <dgm:cxn modelId="{B6677D40-2435-4C9A-AEAA-0C863CCAA13F}" srcId="{26DB880B-47E7-4B61-AC7A-B59D04CBFBE4}" destId="{A667A59D-A208-445E-8FE5-F859F63E0274}" srcOrd="0" destOrd="0" parTransId="{2B0D7C9A-340D-44AA-AF01-0244CB1A820D}" sibTransId="{309943AE-01DB-4912-9A84-3A4A0F441CE5}"/>
    <dgm:cxn modelId="{5449DECF-CCF6-46FC-9816-F7ADE8CCEF7E}" type="presOf" srcId="{A667A59D-A208-445E-8FE5-F859F63E0274}" destId="{6C501622-5B75-4ECA-932C-DFCCE6CD346D}" srcOrd="0" destOrd="0" presId="urn:microsoft.com/office/officeart/2005/8/layout/vList2"/>
    <dgm:cxn modelId="{33FB3755-03A1-4282-8C93-7C636B0929E5}" type="presOf" srcId="{26DB880B-47E7-4B61-AC7A-B59D04CBFBE4}" destId="{B08CB16B-5490-45E5-B327-4561D8259CE6}" srcOrd="0" destOrd="0" presId="urn:microsoft.com/office/officeart/2005/8/layout/vList2"/>
    <dgm:cxn modelId="{7E30FB6E-8273-49CE-9FE0-01BA416461F4}" type="presParOf" srcId="{B08CB16B-5490-45E5-B327-4561D8259CE6}" destId="{6C501622-5B75-4ECA-932C-DFCCE6CD34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70E0F7A-25E0-4922-BE09-D8933CD3B00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AB60648-0FDD-43F3-A001-51F508E897E6}">
      <dgm:prSet custT="1"/>
      <dgm:spPr/>
      <dgm:t>
        <a:bodyPr/>
        <a:lstStyle/>
        <a:p>
          <a:pPr rtl="0"/>
          <a:r>
            <a:rPr lang="en-US" sz="2400" dirty="0" smtClean="0"/>
            <a:t>"</a:t>
          </a:r>
          <a:r>
            <a:rPr lang="en-GB" sz="2400" i="1" dirty="0" smtClean="0"/>
            <a:t>Software Systems change during their life time</a:t>
          </a:r>
          <a:r>
            <a:rPr lang="en-US" sz="2400" dirty="0" smtClean="0"/>
            <a:t>"</a:t>
          </a:r>
          <a:endParaRPr lang="en-US" sz="2400" dirty="0"/>
        </a:p>
      </dgm:t>
    </dgm:pt>
    <dgm:pt modelId="{DA607FA6-2C63-4179-9CF8-3CD03C5AECE9}" type="parTrans" cxnId="{C49E19C3-63FC-41D7-9053-F146BEDE89BE}">
      <dgm:prSet/>
      <dgm:spPr/>
      <dgm:t>
        <a:bodyPr/>
        <a:lstStyle/>
        <a:p>
          <a:endParaRPr lang="en-US"/>
        </a:p>
      </dgm:t>
    </dgm:pt>
    <dgm:pt modelId="{F9C53481-6255-4BA2-96C5-94EB4987A2BB}" type="sibTrans" cxnId="{C49E19C3-63FC-41D7-9053-F146BEDE89BE}">
      <dgm:prSet/>
      <dgm:spPr/>
      <dgm:t>
        <a:bodyPr/>
        <a:lstStyle/>
        <a:p>
          <a:endParaRPr lang="en-US"/>
        </a:p>
      </dgm:t>
    </dgm:pt>
    <dgm:pt modelId="{A60AFF5B-41E0-49F9-883E-FC0EE79D6482}">
      <dgm:prSet/>
      <dgm:spPr/>
      <dgm:t>
        <a:bodyPr/>
        <a:lstStyle/>
        <a:p>
          <a:pPr rtl="0"/>
          <a:r>
            <a:rPr lang="en-US" dirty="0" smtClean="0">
              <a:solidFill>
                <a:schemeClr val="tx1">
                  <a:lumMod val="95000"/>
                  <a:lumOff val="5000"/>
                </a:schemeClr>
              </a:solidFill>
            </a:rPr>
            <a:t>both</a:t>
          </a:r>
          <a:r>
            <a:rPr lang="en-GB" dirty="0" smtClean="0">
              <a:solidFill>
                <a:schemeClr val="tx1">
                  <a:lumMod val="95000"/>
                  <a:lumOff val="5000"/>
                </a:schemeClr>
              </a:solidFill>
            </a:rPr>
            <a:t> better designs and poor designs have to </a:t>
          </a:r>
          <a:r>
            <a:rPr lang="en-US" dirty="0" smtClean="0">
              <a:solidFill>
                <a:schemeClr val="tx1">
                  <a:lumMod val="95000"/>
                  <a:lumOff val="5000"/>
                </a:schemeClr>
              </a:solidFill>
            </a:rPr>
            <a:t>face </a:t>
          </a:r>
          <a:r>
            <a:rPr lang="en-GB" dirty="0" smtClean="0">
              <a:solidFill>
                <a:schemeClr val="tx1">
                  <a:lumMod val="95000"/>
                  <a:lumOff val="5000"/>
                </a:schemeClr>
              </a:solidFill>
            </a:rPr>
            <a:t>the changes;</a:t>
          </a:r>
          <a:endParaRPr lang="en-US" dirty="0">
            <a:solidFill>
              <a:schemeClr val="tx1">
                <a:lumMod val="95000"/>
                <a:lumOff val="5000"/>
              </a:schemeClr>
            </a:solidFill>
          </a:endParaRPr>
        </a:p>
      </dgm:t>
    </dgm:pt>
    <dgm:pt modelId="{870427F2-9623-44FF-8984-8556686D2BE9}" type="parTrans" cxnId="{633743AD-5049-4B6D-B3D5-A7FFC95F688D}">
      <dgm:prSet/>
      <dgm:spPr/>
      <dgm:t>
        <a:bodyPr/>
        <a:lstStyle/>
        <a:p>
          <a:endParaRPr lang="en-US"/>
        </a:p>
      </dgm:t>
    </dgm:pt>
    <dgm:pt modelId="{C55212ED-3250-4724-A6AA-3FC91D4FBBBC}" type="sibTrans" cxnId="{633743AD-5049-4B6D-B3D5-A7FFC95F688D}">
      <dgm:prSet/>
      <dgm:spPr/>
      <dgm:t>
        <a:bodyPr/>
        <a:lstStyle/>
        <a:p>
          <a:endParaRPr lang="en-US"/>
        </a:p>
      </dgm:t>
    </dgm:pt>
    <dgm:pt modelId="{6AD41B9E-D33E-4C8F-A237-3F8F6445C34A}">
      <dgm:prSet/>
      <dgm:spPr/>
      <dgm:t>
        <a:bodyPr/>
        <a:lstStyle/>
        <a:p>
          <a:pPr rtl="0"/>
          <a:r>
            <a:rPr lang="en-GB" dirty="0" smtClean="0">
              <a:solidFill>
                <a:schemeClr val="tx1">
                  <a:lumMod val="95000"/>
                  <a:lumOff val="5000"/>
                </a:schemeClr>
              </a:solidFill>
            </a:rPr>
            <a:t>good designs are stable</a:t>
          </a:r>
          <a:endParaRPr lang="en-US" dirty="0">
            <a:solidFill>
              <a:schemeClr val="tx1">
                <a:lumMod val="95000"/>
                <a:lumOff val="5000"/>
              </a:schemeClr>
            </a:solidFill>
          </a:endParaRPr>
        </a:p>
      </dgm:t>
    </dgm:pt>
    <dgm:pt modelId="{D5861AEE-4DB4-4D12-B5A4-B5DA6ABDAB84}" type="parTrans" cxnId="{2D08569B-C90D-4692-9C0A-E5C9DF7D1945}">
      <dgm:prSet/>
      <dgm:spPr/>
      <dgm:t>
        <a:bodyPr/>
        <a:lstStyle/>
        <a:p>
          <a:endParaRPr lang="en-US"/>
        </a:p>
      </dgm:t>
    </dgm:pt>
    <dgm:pt modelId="{A9681853-3219-490E-B60A-9C6E3FB479EE}" type="sibTrans" cxnId="{2D08569B-C90D-4692-9C0A-E5C9DF7D1945}">
      <dgm:prSet/>
      <dgm:spPr/>
      <dgm:t>
        <a:bodyPr/>
        <a:lstStyle/>
        <a:p>
          <a:endParaRPr lang="en-US"/>
        </a:p>
      </dgm:t>
    </dgm:pt>
    <dgm:pt modelId="{61BDD25F-1A61-47FD-B995-CA50670F3D6F}" type="pres">
      <dgm:prSet presAssocID="{370E0F7A-25E0-4922-BE09-D8933CD3B00B}" presName="Name0" presStyleCnt="0">
        <dgm:presLayoutVars>
          <dgm:dir/>
          <dgm:animLvl val="lvl"/>
          <dgm:resizeHandles val="exact"/>
        </dgm:presLayoutVars>
      </dgm:prSet>
      <dgm:spPr/>
      <dgm:t>
        <a:bodyPr/>
        <a:lstStyle/>
        <a:p>
          <a:endParaRPr lang="en-US"/>
        </a:p>
      </dgm:t>
    </dgm:pt>
    <dgm:pt modelId="{289647A2-79AB-410E-8318-3762558019C4}" type="pres">
      <dgm:prSet presAssocID="{6AB60648-0FDD-43F3-A001-51F508E897E6}" presName="linNode" presStyleCnt="0"/>
      <dgm:spPr/>
    </dgm:pt>
    <dgm:pt modelId="{A752D51E-79B6-4179-B3E9-839CC72B8D75}" type="pres">
      <dgm:prSet presAssocID="{6AB60648-0FDD-43F3-A001-51F508E897E6}" presName="parentText" presStyleLbl="node1" presStyleIdx="0" presStyleCnt="1">
        <dgm:presLayoutVars>
          <dgm:chMax val="1"/>
          <dgm:bulletEnabled val="1"/>
        </dgm:presLayoutVars>
      </dgm:prSet>
      <dgm:spPr/>
      <dgm:t>
        <a:bodyPr/>
        <a:lstStyle/>
        <a:p>
          <a:endParaRPr lang="en-US"/>
        </a:p>
      </dgm:t>
    </dgm:pt>
    <dgm:pt modelId="{E469DB68-B358-47B0-91D1-EEE423337D2E}" type="pres">
      <dgm:prSet presAssocID="{6AB60648-0FDD-43F3-A001-51F508E897E6}" presName="descendantText" presStyleLbl="alignAccFollowNode1" presStyleIdx="0" presStyleCnt="1">
        <dgm:presLayoutVars>
          <dgm:bulletEnabled val="1"/>
        </dgm:presLayoutVars>
      </dgm:prSet>
      <dgm:spPr/>
      <dgm:t>
        <a:bodyPr/>
        <a:lstStyle/>
        <a:p>
          <a:endParaRPr lang="en-US"/>
        </a:p>
      </dgm:t>
    </dgm:pt>
  </dgm:ptLst>
  <dgm:cxnLst>
    <dgm:cxn modelId="{2D08569B-C90D-4692-9C0A-E5C9DF7D1945}" srcId="{6AB60648-0FDD-43F3-A001-51F508E897E6}" destId="{6AD41B9E-D33E-4C8F-A237-3F8F6445C34A}" srcOrd="1" destOrd="0" parTransId="{D5861AEE-4DB4-4D12-B5A4-B5DA6ABDAB84}" sibTransId="{A9681853-3219-490E-B60A-9C6E3FB479EE}"/>
    <dgm:cxn modelId="{0F116875-34A1-4208-8C34-839D0AAD8BEF}" type="presOf" srcId="{6AB60648-0FDD-43F3-A001-51F508E897E6}" destId="{A752D51E-79B6-4179-B3E9-839CC72B8D75}" srcOrd="0" destOrd="0" presId="urn:microsoft.com/office/officeart/2005/8/layout/vList5"/>
    <dgm:cxn modelId="{0C4470CC-2EA7-47C9-8B18-8F0B70352ACE}" type="presOf" srcId="{370E0F7A-25E0-4922-BE09-D8933CD3B00B}" destId="{61BDD25F-1A61-47FD-B995-CA50670F3D6F}" srcOrd="0" destOrd="0" presId="urn:microsoft.com/office/officeart/2005/8/layout/vList5"/>
    <dgm:cxn modelId="{C49E19C3-63FC-41D7-9053-F146BEDE89BE}" srcId="{370E0F7A-25E0-4922-BE09-D8933CD3B00B}" destId="{6AB60648-0FDD-43F3-A001-51F508E897E6}" srcOrd="0" destOrd="0" parTransId="{DA607FA6-2C63-4179-9CF8-3CD03C5AECE9}" sibTransId="{F9C53481-6255-4BA2-96C5-94EB4987A2BB}"/>
    <dgm:cxn modelId="{633743AD-5049-4B6D-B3D5-A7FFC95F688D}" srcId="{6AB60648-0FDD-43F3-A001-51F508E897E6}" destId="{A60AFF5B-41E0-49F9-883E-FC0EE79D6482}" srcOrd="0" destOrd="0" parTransId="{870427F2-9623-44FF-8984-8556686D2BE9}" sibTransId="{C55212ED-3250-4724-A6AA-3FC91D4FBBBC}"/>
    <dgm:cxn modelId="{1AED8AEB-A172-4A87-8810-F112FF243DD4}" type="presOf" srcId="{6AD41B9E-D33E-4C8F-A237-3F8F6445C34A}" destId="{E469DB68-B358-47B0-91D1-EEE423337D2E}" srcOrd="0" destOrd="1" presId="urn:microsoft.com/office/officeart/2005/8/layout/vList5"/>
    <dgm:cxn modelId="{A87FCCCB-426E-4FAA-B5A6-E35A2FAB9A54}" type="presOf" srcId="{A60AFF5B-41E0-49F9-883E-FC0EE79D6482}" destId="{E469DB68-B358-47B0-91D1-EEE423337D2E}" srcOrd="0" destOrd="0" presId="urn:microsoft.com/office/officeart/2005/8/layout/vList5"/>
    <dgm:cxn modelId="{10DB8BE3-60CA-4F41-BD44-A294B142AB5F}" type="presParOf" srcId="{61BDD25F-1A61-47FD-B995-CA50670F3D6F}" destId="{289647A2-79AB-410E-8318-3762558019C4}" srcOrd="0" destOrd="0" presId="urn:microsoft.com/office/officeart/2005/8/layout/vList5"/>
    <dgm:cxn modelId="{AC8C1914-A8E2-4AA9-B33D-19337A67C6AF}" type="presParOf" srcId="{289647A2-79AB-410E-8318-3762558019C4}" destId="{A752D51E-79B6-4179-B3E9-839CC72B8D75}" srcOrd="0" destOrd="0" presId="urn:microsoft.com/office/officeart/2005/8/layout/vList5"/>
    <dgm:cxn modelId="{15E4BE6E-D166-4DB8-A449-5CC5A1865AE4}" type="presParOf" srcId="{289647A2-79AB-410E-8318-3762558019C4}" destId="{E469DB68-B358-47B0-91D1-EEE423337D2E}"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BD80E-14A5-436D-A141-ED4025473E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7971CA-5297-4E4F-A194-F8F613A61D2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Four pillars of OOP?</a:t>
          </a:r>
          <a:endParaRPr lang="en-US" sz="4700" dirty="0"/>
        </a:p>
      </dgm:t>
    </dgm:pt>
    <dgm:pt modelId="{4BCF5C50-D379-4A41-A173-AFFD8F1AF21A}" type="parTrans" cxnId="{99E3CFBB-E1EC-493D-AD77-7983E985E143}">
      <dgm:prSet/>
      <dgm:spPr/>
      <dgm:t>
        <a:bodyPr/>
        <a:lstStyle/>
        <a:p>
          <a:endParaRPr lang="en-US"/>
        </a:p>
      </dgm:t>
    </dgm:pt>
    <dgm:pt modelId="{ACA1DEA0-82D0-4AB6-9258-B4E02AFE1088}" type="sibTrans" cxnId="{99E3CFBB-E1EC-493D-AD77-7983E985E143}">
      <dgm:prSet/>
      <dgm:spPr/>
      <dgm:t>
        <a:bodyPr/>
        <a:lstStyle/>
        <a:p>
          <a:endParaRPr lang="en-US"/>
        </a:p>
      </dgm:t>
    </dgm:pt>
    <dgm:pt modelId="{76D6177E-3607-4D89-9FEE-4A9ED882CAC8}" type="pres">
      <dgm:prSet presAssocID="{EACBD80E-14A5-436D-A141-ED4025473ED3}" presName="linear" presStyleCnt="0">
        <dgm:presLayoutVars>
          <dgm:animLvl val="lvl"/>
          <dgm:resizeHandles val="exact"/>
        </dgm:presLayoutVars>
      </dgm:prSet>
      <dgm:spPr/>
      <dgm:t>
        <a:bodyPr/>
        <a:lstStyle/>
        <a:p>
          <a:endParaRPr lang="en-US"/>
        </a:p>
      </dgm:t>
    </dgm:pt>
    <dgm:pt modelId="{23E97428-96CE-4D98-B711-C63DFF45FB18}" type="pres">
      <dgm:prSet presAssocID="{6F7971CA-5297-4E4F-A194-F8F613A61D26}" presName="parentText" presStyleLbl="node1" presStyleIdx="0" presStyleCnt="1" custLinFactNeighborX="17593" custLinFactNeighborY="2583">
        <dgm:presLayoutVars>
          <dgm:chMax val="0"/>
          <dgm:bulletEnabled val="1"/>
        </dgm:presLayoutVars>
      </dgm:prSet>
      <dgm:spPr/>
      <dgm:t>
        <a:bodyPr/>
        <a:lstStyle/>
        <a:p>
          <a:endParaRPr lang="en-US"/>
        </a:p>
      </dgm:t>
    </dgm:pt>
  </dgm:ptLst>
  <dgm:cxnLst>
    <dgm:cxn modelId="{31E43876-572D-47E1-9BA6-72D02C0D0A3E}" type="presOf" srcId="{EACBD80E-14A5-436D-A141-ED4025473ED3}" destId="{76D6177E-3607-4D89-9FEE-4A9ED882CAC8}" srcOrd="0" destOrd="0" presId="urn:microsoft.com/office/officeart/2005/8/layout/vList2"/>
    <dgm:cxn modelId="{99E3CFBB-E1EC-493D-AD77-7983E985E143}" srcId="{EACBD80E-14A5-436D-A141-ED4025473ED3}" destId="{6F7971CA-5297-4E4F-A194-F8F613A61D26}" srcOrd="0" destOrd="0" parTransId="{4BCF5C50-D379-4A41-A173-AFFD8F1AF21A}" sibTransId="{ACA1DEA0-82D0-4AB6-9258-B4E02AFE1088}"/>
    <dgm:cxn modelId="{BE5587BF-6EB3-4DA1-AB1B-ADFEDA6870FA}" type="presOf" srcId="{6F7971CA-5297-4E4F-A194-F8F613A61D26}" destId="{23E97428-96CE-4D98-B711-C63DFF45FB18}" srcOrd="0" destOrd="0" presId="urn:microsoft.com/office/officeart/2005/8/layout/vList2"/>
    <dgm:cxn modelId="{879B92C0-44DE-4BD2-8894-542714DC5557}" type="presParOf" srcId="{76D6177E-3607-4D89-9FEE-4A9ED882CAC8}" destId="{23E97428-96CE-4D98-B711-C63DFF45FB1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565F433-22A8-4EE4-8C95-20F73165F24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3F24268-2A1C-4FF0-9CF6-07D1D3F0F88C}">
      <dgm:prSet/>
      <dgm:spPr/>
      <dgm:t>
        <a:bodyPr/>
        <a:lstStyle/>
        <a:p>
          <a:pPr rtl="0"/>
          <a:r>
            <a:rPr lang="en-US" dirty="0" smtClean="0"/>
            <a:t>Be open for extension</a:t>
          </a:r>
          <a:endParaRPr lang="en-US" dirty="0"/>
        </a:p>
      </dgm:t>
    </dgm:pt>
    <dgm:pt modelId="{1B0CF68E-C900-4702-9309-D23E4F59101D}" type="parTrans" cxnId="{70DC6BE5-C1AD-428D-B338-7DE0AFED57A5}">
      <dgm:prSet/>
      <dgm:spPr/>
      <dgm:t>
        <a:bodyPr/>
        <a:lstStyle/>
        <a:p>
          <a:endParaRPr lang="en-US"/>
        </a:p>
      </dgm:t>
    </dgm:pt>
    <dgm:pt modelId="{4A3D510E-C499-4EA9-B4A1-1F64C1D79312}" type="sibTrans" cxnId="{70DC6BE5-C1AD-428D-B338-7DE0AFED57A5}">
      <dgm:prSet/>
      <dgm:spPr/>
      <dgm:t>
        <a:bodyPr/>
        <a:lstStyle/>
        <a:p>
          <a:endParaRPr lang="en-US"/>
        </a:p>
      </dgm:t>
    </dgm:pt>
    <dgm:pt modelId="{C5EB0270-CB77-43F2-80D4-31BFB2FBE541}">
      <dgm:prSet/>
      <dgm:spPr/>
      <dgm:t>
        <a:bodyPr/>
        <a:lstStyle/>
        <a:p>
          <a:pPr rtl="0"/>
          <a:r>
            <a:rPr lang="en-US" dirty="0" smtClean="0"/>
            <a:t>module's behavior can be extended</a:t>
          </a:r>
          <a:endParaRPr lang="en-US" dirty="0"/>
        </a:p>
      </dgm:t>
    </dgm:pt>
    <dgm:pt modelId="{8C603E88-907C-479A-93CA-5365251F608B}" type="parTrans" cxnId="{857D3817-8CB9-4B37-AD1F-2C707CFF964E}">
      <dgm:prSet/>
      <dgm:spPr/>
      <dgm:t>
        <a:bodyPr/>
        <a:lstStyle/>
        <a:p>
          <a:endParaRPr lang="en-US"/>
        </a:p>
      </dgm:t>
    </dgm:pt>
    <dgm:pt modelId="{DF501A0F-2788-49D3-9550-68F660C03E6C}" type="sibTrans" cxnId="{857D3817-8CB9-4B37-AD1F-2C707CFF964E}">
      <dgm:prSet/>
      <dgm:spPr/>
      <dgm:t>
        <a:bodyPr/>
        <a:lstStyle/>
        <a:p>
          <a:endParaRPr lang="en-US"/>
        </a:p>
      </dgm:t>
    </dgm:pt>
    <dgm:pt modelId="{E81338E9-0668-41D0-A71D-153D478F5371}">
      <dgm:prSet/>
      <dgm:spPr/>
      <dgm:t>
        <a:bodyPr/>
        <a:lstStyle/>
        <a:p>
          <a:pPr rtl="0"/>
          <a:r>
            <a:rPr lang="en-US" dirty="0" smtClean="0"/>
            <a:t>Be closed for modification</a:t>
          </a:r>
          <a:endParaRPr lang="en-US" dirty="0"/>
        </a:p>
      </dgm:t>
    </dgm:pt>
    <dgm:pt modelId="{D5C83240-369A-4AFE-B419-40056F65D1C6}" type="parTrans" cxnId="{5FB25CF6-5A67-42E5-9CF9-8530C11E04B8}">
      <dgm:prSet/>
      <dgm:spPr/>
      <dgm:t>
        <a:bodyPr/>
        <a:lstStyle/>
        <a:p>
          <a:endParaRPr lang="en-US"/>
        </a:p>
      </dgm:t>
    </dgm:pt>
    <dgm:pt modelId="{013ADCAE-0E98-4D33-8C42-7595EA8F04AC}" type="sibTrans" cxnId="{5FB25CF6-5A67-42E5-9CF9-8530C11E04B8}">
      <dgm:prSet/>
      <dgm:spPr/>
      <dgm:t>
        <a:bodyPr/>
        <a:lstStyle/>
        <a:p>
          <a:endParaRPr lang="en-US"/>
        </a:p>
      </dgm:t>
    </dgm:pt>
    <dgm:pt modelId="{75BD8D76-05F8-452F-8BDB-1EEDD1731121}">
      <dgm:prSet/>
      <dgm:spPr/>
      <dgm:t>
        <a:bodyPr/>
        <a:lstStyle/>
        <a:p>
          <a:pPr rtl="0"/>
          <a:r>
            <a:rPr lang="en-US" dirty="0" smtClean="0"/>
            <a:t>source code for the module must not be changes</a:t>
          </a:r>
          <a:endParaRPr lang="en-US" dirty="0"/>
        </a:p>
      </dgm:t>
    </dgm:pt>
    <dgm:pt modelId="{7FEE8F62-7A6F-4529-9926-4F1B7E6A7BD6}" type="parTrans" cxnId="{E80AC4B6-B3BB-4813-887B-6618365816E1}">
      <dgm:prSet/>
      <dgm:spPr/>
      <dgm:t>
        <a:bodyPr/>
        <a:lstStyle/>
        <a:p>
          <a:endParaRPr lang="en-US"/>
        </a:p>
      </dgm:t>
    </dgm:pt>
    <dgm:pt modelId="{38F3CF54-2C74-418F-9A70-795DD072FBFB}" type="sibTrans" cxnId="{E80AC4B6-B3BB-4813-887B-6618365816E1}">
      <dgm:prSet/>
      <dgm:spPr/>
      <dgm:t>
        <a:bodyPr/>
        <a:lstStyle/>
        <a:p>
          <a:endParaRPr lang="en-US"/>
        </a:p>
      </dgm:t>
    </dgm:pt>
    <dgm:pt modelId="{106DD90E-105D-4591-A9B2-14B42B5FEF04}">
      <dgm:prSet/>
      <dgm:spPr/>
      <dgm:t>
        <a:bodyPr/>
        <a:lstStyle/>
        <a:p>
          <a:pPr rtl="0"/>
          <a:r>
            <a:rPr lang="en-GB" i="1" dirty="0" smtClean="0"/>
            <a:t>Modules should be</a:t>
          </a:r>
          <a:r>
            <a:rPr lang="en-US" i="1" dirty="0" smtClean="0"/>
            <a:t> </a:t>
          </a:r>
          <a:r>
            <a:rPr lang="en-GB" i="1" dirty="0" smtClean="0"/>
            <a:t>written so they can be extended </a:t>
          </a:r>
          <a:endParaRPr lang="en-US" dirty="0"/>
        </a:p>
      </dgm:t>
    </dgm:pt>
    <dgm:pt modelId="{4B4BD07F-49F6-487B-A720-D30602FCB4A2}" type="parTrans" cxnId="{139CDA0D-0EC7-4BD3-96C7-050161B65B2C}">
      <dgm:prSet/>
      <dgm:spPr/>
      <dgm:t>
        <a:bodyPr/>
        <a:lstStyle/>
        <a:p>
          <a:endParaRPr lang="en-US"/>
        </a:p>
      </dgm:t>
    </dgm:pt>
    <dgm:pt modelId="{C543F14D-664E-441F-AC21-CE57E3586625}" type="sibTrans" cxnId="{139CDA0D-0EC7-4BD3-96C7-050161B65B2C}">
      <dgm:prSet/>
      <dgm:spPr/>
      <dgm:t>
        <a:bodyPr/>
        <a:lstStyle/>
        <a:p>
          <a:endParaRPr lang="en-US"/>
        </a:p>
      </dgm:t>
    </dgm:pt>
    <dgm:pt modelId="{65602AA3-D1CA-4C80-9451-E8560ED6028A}">
      <dgm:prSet/>
      <dgm:spPr/>
      <dgm:t>
        <a:bodyPr/>
        <a:lstStyle/>
        <a:p>
          <a:pPr rtl="0"/>
          <a:r>
            <a:rPr lang="en-GB" i="1" dirty="0" smtClean="0"/>
            <a:t>without</a:t>
          </a:r>
          <a:r>
            <a:rPr lang="en-US" i="1" dirty="0" smtClean="0"/>
            <a:t> </a:t>
          </a:r>
          <a:r>
            <a:rPr lang="en-GB" i="1" dirty="0" smtClean="0"/>
            <a:t>requiring them to be modified</a:t>
          </a:r>
          <a:endParaRPr lang="en-US" dirty="0"/>
        </a:p>
      </dgm:t>
    </dgm:pt>
    <dgm:pt modelId="{B99A1888-DE69-4226-809A-F932C5A4C000}" type="parTrans" cxnId="{429B5EF7-8C7D-4AD5-8692-1CECB75AEEDE}">
      <dgm:prSet/>
      <dgm:spPr/>
      <dgm:t>
        <a:bodyPr/>
        <a:lstStyle/>
        <a:p>
          <a:endParaRPr lang="en-US"/>
        </a:p>
      </dgm:t>
    </dgm:pt>
    <dgm:pt modelId="{92220C9A-1133-4601-B5D9-487EF0C0BFDB}" type="sibTrans" cxnId="{429B5EF7-8C7D-4AD5-8692-1CECB75AEEDE}">
      <dgm:prSet/>
      <dgm:spPr/>
      <dgm:t>
        <a:bodyPr/>
        <a:lstStyle/>
        <a:p>
          <a:endParaRPr lang="en-US"/>
        </a:p>
      </dgm:t>
    </dgm:pt>
    <dgm:pt modelId="{A8DC7C20-7961-4A24-805D-6B71970EF707}" type="pres">
      <dgm:prSet presAssocID="{A565F433-22A8-4EE4-8C95-20F73165F24F}" presName="Name0" presStyleCnt="0">
        <dgm:presLayoutVars>
          <dgm:dir/>
          <dgm:animLvl val="lvl"/>
          <dgm:resizeHandles val="exact"/>
        </dgm:presLayoutVars>
      </dgm:prSet>
      <dgm:spPr/>
      <dgm:t>
        <a:bodyPr/>
        <a:lstStyle/>
        <a:p>
          <a:endParaRPr lang="en-US"/>
        </a:p>
      </dgm:t>
    </dgm:pt>
    <dgm:pt modelId="{54AFCE66-EC13-4D81-934E-B5423F61D941}" type="pres">
      <dgm:prSet presAssocID="{B3F24268-2A1C-4FF0-9CF6-07D1D3F0F88C}" presName="linNode" presStyleCnt="0"/>
      <dgm:spPr/>
    </dgm:pt>
    <dgm:pt modelId="{0A66525E-6643-4EE6-A5CF-4929B6716B3C}" type="pres">
      <dgm:prSet presAssocID="{B3F24268-2A1C-4FF0-9CF6-07D1D3F0F88C}" presName="parentText" presStyleLbl="node1" presStyleIdx="0" presStyleCnt="3">
        <dgm:presLayoutVars>
          <dgm:chMax val="1"/>
          <dgm:bulletEnabled val="1"/>
        </dgm:presLayoutVars>
      </dgm:prSet>
      <dgm:spPr/>
      <dgm:t>
        <a:bodyPr/>
        <a:lstStyle/>
        <a:p>
          <a:endParaRPr lang="en-US"/>
        </a:p>
      </dgm:t>
    </dgm:pt>
    <dgm:pt modelId="{5806417F-F43E-4B55-96EC-A9BA8D4385FD}" type="pres">
      <dgm:prSet presAssocID="{B3F24268-2A1C-4FF0-9CF6-07D1D3F0F88C}" presName="descendantText" presStyleLbl="alignAccFollowNode1" presStyleIdx="0" presStyleCnt="3">
        <dgm:presLayoutVars>
          <dgm:bulletEnabled val="1"/>
        </dgm:presLayoutVars>
      </dgm:prSet>
      <dgm:spPr/>
      <dgm:t>
        <a:bodyPr/>
        <a:lstStyle/>
        <a:p>
          <a:endParaRPr lang="en-US"/>
        </a:p>
      </dgm:t>
    </dgm:pt>
    <dgm:pt modelId="{8DC5A046-13B8-4DB4-9832-7738FF690ED2}" type="pres">
      <dgm:prSet presAssocID="{4A3D510E-C499-4EA9-B4A1-1F64C1D79312}" presName="sp" presStyleCnt="0"/>
      <dgm:spPr/>
    </dgm:pt>
    <dgm:pt modelId="{30B8C685-B397-47FE-BD21-D04F55683615}" type="pres">
      <dgm:prSet presAssocID="{E81338E9-0668-41D0-A71D-153D478F5371}" presName="linNode" presStyleCnt="0"/>
      <dgm:spPr/>
    </dgm:pt>
    <dgm:pt modelId="{8036BE38-986F-4A46-9718-78750A347AA1}" type="pres">
      <dgm:prSet presAssocID="{E81338E9-0668-41D0-A71D-153D478F5371}" presName="parentText" presStyleLbl="node1" presStyleIdx="1" presStyleCnt="3">
        <dgm:presLayoutVars>
          <dgm:chMax val="1"/>
          <dgm:bulletEnabled val="1"/>
        </dgm:presLayoutVars>
      </dgm:prSet>
      <dgm:spPr/>
      <dgm:t>
        <a:bodyPr/>
        <a:lstStyle/>
        <a:p>
          <a:endParaRPr lang="en-US"/>
        </a:p>
      </dgm:t>
    </dgm:pt>
    <dgm:pt modelId="{CCECF785-778B-4FAF-9AB4-354222474514}" type="pres">
      <dgm:prSet presAssocID="{E81338E9-0668-41D0-A71D-153D478F5371}" presName="descendantText" presStyleLbl="alignAccFollowNode1" presStyleIdx="1" presStyleCnt="3">
        <dgm:presLayoutVars>
          <dgm:bulletEnabled val="1"/>
        </dgm:presLayoutVars>
      </dgm:prSet>
      <dgm:spPr/>
      <dgm:t>
        <a:bodyPr/>
        <a:lstStyle/>
        <a:p>
          <a:endParaRPr lang="en-US"/>
        </a:p>
      </dgm:t>
    </dgm:pt>
    <dgm:pt modelId="{D99E679D-DA61-470D-9ED6-3C0898537875}" type="pres">
      <dgm:prSet presAssocID="{013ADCAE-0E98-4D33-8C42-7595EA8F04AC}" presName="sp" presStyleCnt="0"/>
      <dgm:spPr/>
    </dgm:pt>
    <dgm:pt modelId="{E0EBD437-323C-4A29-B031-E4582D01BF1E}" type="pres">
      <dgm:prSet presAssocID="{106DD90E-105D-4591-A9B2-14B42B5FEF04}" presName="linNode" presStyleCnt="0"/>
      <dgm:spPr/>
    </dgm:pt>
    <dgm:pt modelId="{7C28484D-EA05-4CAC-8DC7-C757DACC2CB8}" type="pres">
      <dgm:prSet presAssocID="{106DD90E-105D-4591-A9B2-14B42B5FEF04}" presName="parentText" presStyleLbl="node1" presStyleIdx="2" presStyleCnt="3">
        <dgm:presLayoutVars>
          <dgm:chMax val="1"/>
          <dgm:bulletEnabled val="1"/>
        </dgm:presLayoutVars>
      </dgm:prSet>
      <dgm:spPr/>
      <dgm:t>
        <a:bodyPr/>
        <a:lstStyle/>
        <a:p>
          <a:endParaRPr lang="en-US"/>
        </a:p>
      </dgm:t>
    </dgm:pt>
    <dgm:pt modelId="{1447B940-BA57-49D5-BA44-33729F35376B}" type="pres">
      <dgm:prSet presAssocID="{106DD90E-105D-4591-A9B2-14B42B5FEF04}" presName="descendantText" presStyleLbl="alignAccFollowNode1" presStyleIdx="2" presStyleCnt="3">
        <dgm:presLayoutVars>
          <dgm:bulletEnabled val="1"/>
        </dgm:presLayoutVars>
      </dgm:prSet>
      <dgm:spPr/>
      <dgm:t>
        <a:bodyPr/>
        <a:lstStyle/>
        <a:p>
          <a:endParaRPr lang="en-US"/>
        </a:p>
      </dgm:t>
    </dgm:pt>
  </dgm:ptLst>
  <dgm:cxnLst>
    <dgm:cxn modelId="{38586DF2-FA8A-4B95-A748-1D574F4A59D8}" type="presOf" srcId="{B3F24268-2A1C-4FF0-9CF6-07D1D3F0F88C}" destId="{0A66525E-6643-4EE6-A5CF-4929B6716B3C}" srcOrd="0" destOrd="0" presId="urn:microsoft.com/office/officeart/2005/8/layout/vList5"/>
    <dgm:cxn modelId="{E80AC4B6-B3BB-4813-887B-6618365816E1}" srcId="{E81338E9-0668-41D0-A71D-153D478F5371}" destId="{75BD8D76-05F8-452F-8BDB-1EEDD1731121}" srcOrd="0" destOrd="0" parTransId="{7FEE8F62-7A6F-4529-9926-4F1B7E6A7BD6}" sibTransId="{38F3CF54-2C74-418F-9A70-795DD072FBFB}"/>
    <dgm:cxn modelId="{E1B771DE-27F9-457B-B15B-718245F50E26}" type="presOf" srcId="{75BD8D76-05F8-452F-8BDB-1EEDD1731121}" destId="{CCECF785-778B-4FAF-9AB4-354222474514}" srcOrd="0" destOrd="0" presId="urn:microsoft.com/office/officeart/2005/8/layout/vList5"/>
    <dgm:cxn modelId="{0828FEAB-45D6-4D9F-AD4D-114E5D1C60A5}" type="presOf" srcId="{E81338E9-0668-41D0-A71D-153D478F5371}" destId="{8036BE38-986F-4A46-9718-78750A347AA1}" srcOrd="0" destOrd="0" presId="urn:microsoft.com/office/officeart/2005/8/layout/vList5"/>
    <dgm:cxn modelId="{8440AE00-2AD4-4C31-B3F8-0676D16C2424}" type="presOf" srcId="{C5EB0270-CB77-43F2-80D4-31BFB2FBE541}" destId="{5806417F-F43E-4B55-96EC-A9BA8D4385FD}" srcOrd="0" destOrd="0" presId="urn:microsoft.com/office/officeart/2005/8/layout/vList5"/>
    <dgm:cxn modelId="{70DC6BE5-C1AD-428D-B338-7DE0AFED57A5}" srcId="{A565F433-22A8-4EE4-8C95-20F73165F24F}" destId="{B3F24268-2A1C-4FF0-9CF6-07D1D3F0F88C}" srcOrd="0" destOrd="0" parTransId="{1B0CF68E-C900-4702-9309-D23E4F59101D}" sibTransId="{4A3D510E-C499-4EA9-B4A1-1F64C1D79312}"/>
    <dgm:cxn modelId="{139CDA0D-0EC7-4BD3-96C7-050161B65B2C}" srcId="{A565F433-22A8-4EE4-8C95-20F73165F24F}" destId="{106DD90E-105D-4591-A9B2-14B42B5FEF04}" srcOrd="2" destOrd="0" parTransId="{4B4BD07F-49F6-487B-A720-D30602FCB4A2}" sibTransId="{C543F14D-664E-441F-AC21-CE57E3586625}"/>
    <dgm:cxn modelId="{429B5EF7-8C7D-4AD5-8692-1CECB75AEEDE}" srcId="{106DD90E-105D-4591-A9B2-14B42B5FEF04}" destId="{65602AA3-D1CA-4C80-9451-E8560ED6028A}" srcOrd="0" destOrd="0" parTransId="{B99A1888-DE69-4226-809A-F932C5A4C000}" sibTransId="{92220C9A-1133-4601-B5D9-487EF0C0BFDB}"/>
    <dgm:cxn modelId="{8A746ADD-E374-48DE-91A6-929CFD38DBF7}" type="presOf" srcId="{A565F433-22A8-4EE4-8C95-20F73165F24F}" destId="{A8DC7C20-7961-4A24-805D-6B71970EF707}" srcOrd="0" destOrd="0" presId="urn:microsoft.com/office/officeart/2005/8/layout/vList5"/>
    <dgm:cxn modelId="{5FB25CF6-5A67-42E5-9CF9-8530C11E04B8}" srcId="{A565F433-22A8-4EE4-8C95-20F73165F24F}" destId="{E81338E9-0668-41D0-A71D-153D478F5371}" srcOrd="1" destOrd="0" parTransId="{D5C83240-369A-4AFE-B419-40056F65D1C6}" sibTransId="{013ADCAE-0E98-4D33-8C42-7595EA8F04AC}"/>
    <dgm:cxn modelId="{5C16A821-406B-4A1B-8C5C-ED62F4D5D0CB}" type="presOf" srcId="{106DD90E-105D-4591-A9B2-14B42B5FEF04}" destId="{7C28484D-EA05-4CAC-8DC7-C757DACC2CB8}" srcOrd="0" destOrd="0" presId="urn:microsoft.com/office/officeart/2005/8/layout/vList5"/>
    <dgm:cxn modelId="{857D3817-8CB9-4B37-AD1F-2C707CFF964E}" srcId="{B3F24268-2A1C-4FF0-9CF6-07D1D3F0F88C}" destId="{C5EB0270-CB77-43F2-80D4-31BFB2FBE541}" srcOrd="0" destOrd="0" parTransId="{8C603E88-907C-479A-93CA-5365251F608B}" sibTransId="{DF501A0F-2788-49D3-9550-68F660C03E6C}"/>
    <dgm:cxn modelId="{980A2877-AE71-48CB-9069-1E86297711E8}" type="presOf" srcId="{65602AA3-D1CA-4C80-9451-E8560ED6028A}" destId="{1447B940-BA57-49D5-BA44-33729F35376B}" srcOrd="0" destOrd="0" presId="urn:microsoft.com/office/officeart/2005/8/layout/vList5"/>
    <dgm:cxn modelId="{F02C9FD6-8EBB-4C70-8CC4-669A49BC4269}" type="presParOf" srcId="{A8DC7C20-7961-4A24-805D-6B71970EF707}" destId="{54AFCE66-EC13-4D81-934E-B5423F61D941}" srcOrd="0" destOrd="0" presId="urn:microsoft.com/office/officeart/2005/8/layout/vList5"/>
    <dgm:cxn modelId="{7361CB0D-83C5-4DDA-9EAF-A333552B825F}" type="presParOf" srcId="{54AFCE66-EC13-4D81-934E-B5423F61D941}" destId="{0A66525E-6643-4EE6-A5CF-4929B6716B3C}" srcOrd="0" destOrd="0" presId="urn:microsoft.com/office/officeart/2005/8/layout/vList5"/>
    <dgm:cxn modelId="{4F604610-91D6-43B0-9AA5-0AC3D2CA3AD0}" type="presParOf" srcId="{54AFCE66-EC13-4D81-934E-B5423F61D941}" destId="{5806417F-F43E-4B55-96EC-A9BA8D4385FD}" srcOrd="1" destOrd="0" presId="urn:microsoft.com/office/officeart/2005/8/layout/vList5"/>
    <dgm:cxn modelId="{78196AA0-D2C1-481D-9F13-AC5B8D6EB339}" type="presParOf" srcId="{A8DC7C20-7961-4A24-805D-6B71970EF707}" destId="{8DC5A046-13B8-4DB4-9832-7738FF690ED2}" srcOrd="1" destOrd="0" presId="urn:microsoft.com/office/officeart/2005/8/layout/vList5"/>
    <dgm:cxn modelId="{1F07AA1B-2D6E-4085-B4A5-017B0047B237}" type="presParOf" srcId="{A8DC7C20-7961-4A24-805D-6B71970EF707}" destId="{30B8C685-B397-47FE-BD21-D04F55683615}" srcOrd="2" destOrd="0" presId="urn:microsoft.com/office/officeart/2005/8/layout/vList5"/>
    <dgm:cxn modelId="{E10160DA-4F5B-437F-A658-779BD5B18E23}" type="presParOf" srcId="{30B8C685-B397-47FE-BD21-D04F55683615}" destId="{8036BE38-986F-4A46-9718-78750A347AA1}" srcOrd="0" destOrd="0" presId="urn:microsoft.com/office/officeart/2005/8/layout/vList5"/>
    <dgm:cxn modelId="{502A8A46-9F3B-417D-91E7-0A1739CEB568}" type="presParOf" srcId="{30B8C685-B397-47FE-BD21-D04F55683615}" destId="{CCECF785-778B-4FAF-9AB4-354222474514}" srcOrd="1" destOrd="0" presId="urn:microsoft.com/office/officeart/2005/8/layout/vList5"/>
    <dgm:cxn modelId="{2E3BAF25-2D3F-444B-9D80-C0A2E9FC83D3}" type="presParOf" srcId="{A8DC7C20-7961-4A24-805D-6B71970EF707}" destId="{D99E679D-DA61-470D-9ED6-3C0898537875}" srcOrd="3" destOrd="0" presId="urn:microsoft.com/office/officeart/2005/8/layout/vList5"/>
    <dgm:cxn modelId="{D3B9C658-7767-4DDF-A848-A42B2527F790}" type="presParOf" srcId="{A8DC7C20-7961-4A24-805D-6B71970EF707}" destId="{E0EBD437-323C-4A29-B031-E4582D01BF1E}" srcOrd="4" destOrd="0" presId="urn:microsoft.com/office/officeart/2005/8/layout/vList5"/>
    <dgm:cxn modelId="{898E56A0-9445-4C91-A83F-291ECF43A393}" type="presParOf" srcId="{E0EBD437-323C-4A29-B031-E4582D01BF1E}" destId="{7C28484D-EA05-4CAC-8DC7-C757DACC2CB8}" srcOrd="0" destOrd="0" presId="urn:microsoft.com/office/officeart/2005/8/layout/vList5"/>
    <dgm:cxn modelId="{34FE9BAD-2C68-4478-99B0-7AF8CE2E1B9C}" type="presParOf" srcId="{E0EBD437-323C-4A29-B031-E4582D01BF1E}" destId="{1447B940-BA57-49D5-BA44-33729F35376B}"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BC4D80F-CD39-40FB-8955-F6B0640853F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F62CC60-EDEF-4E9C-BF93-56DB6A8DFA79}">
      <dgm:prSet/>
      <dgm:spPr/>
      <dgm:t>
        <a:bodyPr/>
        <a:lstStyle/>
        <a:p>
          <a:pPr rtl="0"/>
          <a:r>
            <a:rPr lang="en-US" dirty="0" smtClean="0"/>
            <a:t>The key of OCP: </a:t>
          </a:r>
          <a:r>
            <a:rPr lang="en-GB" dirty="0" smtClean="0"/>
            <a:t>Abstraction and</a:t>
          </a:r>
          <a:r>
            <a:rPr lang="en-US" dirty="0" smtClean="0"/>
            <a:t> </a:t>
          </a:r>
          <a:r>
            <a:rPr lang="en-GB" dirty="0" smtClean="0"/>
            <a:t>Polymorphism </a:t>
          </a:r>
          <a:endParaRPr lang="en-US" dirty="0"/>
        </a:p>
      </dgm:t>
    </dgm:pt>
    <dgm:pt modelId="{5786C407-958D-428E-9BA5-AF2E5BDB5623}" type="parTrans" cxnId="{F85F1DB6-4F33-4AF3-ABA5-5B10067C0D5B}">
      <dgm:prSet/>
      <dgm:spPr/>
      <dgm:t>
        <a:bodyPr/>
        <a:lstStyle/>
        <a:p>
          <a:endParaRPr lang="en-US"/>
        </a:p>
      </dgm:t>
    </dgm:pt>
    <dgm:pt modelId="{7323BC23-305F-4443-BBA2-D79719EC100E}" type="sibTrans" cxnId="{F85F1DB6-4F33-4AF3-ABA5-5B10067C0D5B}">
      <dgm:prSet/>
      <dgm:spPr/>
      <dgm:t>
        <a:bodyPr/>
        <a:lstStyle/>
        <a:p>
          <a:endParaRPr lang="en-US"/>
        </a:p>
      </dgm:t>
    </dgm:pt>
    <dgm:pt modelId="{92F994C3-9044-4218-A325-64B99623FBBE}">
      <dgm:prSet/>
      <dgm:spPr/>
      <dgm:t>
        <a:bodyPr/>
        <a:lstStyle/>
        <a:p>
          <a:pPr rtl="0"/>
          <a:r>
            <a:rPr lang="en-US" dirty="0" smtClean="0"/>
            <a:t>Implemented by inheritance</a:t>
          </a:r>
          <a:endParaRPr lang="en-US" dirty="0"/>
        </a:p>
      </dgm:t>
    </dgm:pt>
    <dgm:pt modelId="{36BD2083-F45E-4F40-BDA2-4F3C241340F3}" type="parTrans" cxnId="{2AACDBF7-F4DE-44AE-B1B9-5CE0FB3A6272}">
      <dgm:prSet/>
      <dgm:spPr/>
      <dgm:t>
        <a:bodyPr/>
        <a:lstStyle/>
        <a:p>
          <a:endParaRPr lang="en-US"/>
        </a:p>
      </dgm:t>
    </dgm:pt>
    <dgm:pt modelId="{282E9D6F-8CC8-4D19-8506-B416DB31EB4F}" type="sibTrans" cxnId="{2AACDBF7-F4DE-44AE-B1B9-5CE0FB3A6272}">
      <dgm:prSet/>
      <dgm:spPr/>
      <dgm:t>
        <a:bodyPr/>
        <a:lstStyle/>
        <a:p>
          <a:endParaRPr lang="en-US"/>
        </a:p>
      </dgm:t>
    </dgm:pt>
    <dgm:pt modelId="{8E2439B4-E8B4-4580-9C50-1FAD839A9A4F}">
      <dgm:prSet/>
      <dgm:spPr/>
      <dgm:t>
        <a:bodyPr/>
        <a:lstStyle/>
        <a:p>
          <a:pPr rtl="0"/>
          <a:r>
            <a:rPr lang="en-GB" dirty="0" smtClean="0"/>
            <a:t>How do we measure the quality of inheritance?</a:t>
          </a:r>
          <a:endParaRPr lang="en-US" dirty="0"/>
        </a:p>
      </dgm:t>
    </dgm:pt>
    <dgm:pt modelId="{BA7BD648-4CAA-475C-ADFB-50D3AF8CFA3D}" type="parTrans" cxnId="{1BC90044-4B22-4AC9-BCEF-27D3AD61EA43}">
      <dgm:prSet/>
      <dgm:spPr/>
      <dgm:t>
        <a:bodyPr/>
        <a:lstStyle/>
        <a:p>
          <a:endParaRPr lang="en-US"/>
        </a:p>
      </dgm:t>
    </dgm:pt>
    <dgm:pt modelId="{FC942E6D-CF77-494D-8327-44E26780C034}" type="sibTrans" cxnId="{1BC90044-4B22-4AC9-BCEF-27D3AD61EA43}">
      <dgm:prSet/>
      <dgm:spPr/>
      <dgm:t>
        <a:bodyPr/>
        <a:lstStyle/>
        <a:p>
          <a:endParaRPr lang="en-US"/>
        </a:p>
      </dgm:t>
    </dgm:pt>
    <dgm:pt modelId="{13BDE14F-C09F-4963-9F7F-8E5B96F3A61E}" type="pres">
      <dgm:prSet presAssocID="{2BC4D80F-CD39-40FB-8955-F6B0640853FD}" presName="Name0" presStyleCnt="0">
        <dgm:presLayoutVars>
          <dgm:dir/>
          <dgm:animLvl val="lvl"/>
          <dgm:resizeHandles val="exact"/>
        </dgm:presLayoutVars>
      </dgm:prSet>
      <dgm:spPr/>
      <dgm:t>
        <a:bodyPr/>
        <a:lstStyle/>
        <a:p>
          <a:endParaRPr lang="en-US"/>
        </a:p>
      </dgm:t>
    </dgm:pt>
    <dgm:pt modelId="{F1838F44-D5F2-4920-B981-23897AA65049}" type="pres">
      <dgm:prSet presAssocID="{5F62CC60-EDEF-4E9C-BF93-56DB6A8DFA79}" presName="linNode" presStyleCnt="0"/>
      <dgm:spPr/>
    </dgm:pt>
    <dgm:pt modelId="{184EFA5B-B97F-4A69-9E86-A3107F243E3C}" type="pres">
      <dgm:prSet presAssocID="{5F62CC60-EDEF-4E9C-BF93-56DB6A8DFA79}" presName="parentText" presStyleLbl="node1" presStyleIdx="0" presStyleCnt="1">
        <dgm:presLayoutVars>
          <dgm:chMax val="1"/>
          <dgm:bulletEnabled val="1"/>
        </dgm:presLayoutVars>
      </dgm:prSet>
      <dgm:spPr/>
      <dgm:t>
        <a:bodyPr/>
        <a:lstStyle/>
        <a:p>
          <a:endParaRPr lang="en-US"/>
        </a:p>
      </dgm:t>
    </dgm:pt>
    <dgm:pt modelId="{74BA3701-E3D1-4395-B427-4EDB9F0EE9C5}" type="pres">
      <dgm:prSet presAssocID="{5F62CC60-EDEF-4E9C-BF93-56DB6A8DFA79}" presName="descendantText" presStyleLbl="alignAccFollowNode1" presStyleIdx="0" presStyleCnt="1">
        <dgm:presLayoutVars>
          <dgm:bulletEnabled val="1"/>
        </dgm:presLayoutVars>
      </dgm:prSet>
      <dgm:spPr/>
      <dgm:t>
        <a:bodyPr/>
        <a:lstStyle/>
        <a:p>
          <a:endParaRPr lang="en-US"/>
        </a:p>
      </dgm:t>
    </dgm:pt>
  </dgm:ptLst>
  <dgm:cxnLst>
    <dgm:cxn modelId="{CB63D110-FBE8-4470-9EBD-BFB91E0ABA8D}" type="presOf" srcId="{92F994C3-9044-4218-A325-64B99623FBBE}" destId="{74BA3701-E3D1-4395-B427-4EDB9F0EE9C5}" srcOrd="0" destOrd="0" presId="urn:microsoft.com/office/officeart/2005/8/layout/vList5"/>
    <dgm:cxn modelId="{1BC90044-4B22-4AC9-BCEF-27D3AD61EA43}" srcId="{5F62CC60-EDEF-4E9C-BF93-56DB6A8DFA79}" destId="{8E2439B4-E8B4-4580-9C50-1FAD839A9A4F}" srcOrd="1" destOrd="0" parTransId="{BA7BD648-4CAA-475C-ADFB-50D3AF8CFA3D}" sibTransId="{FC942E6D-CF77-494D-8327-44E26780C034}"/>
    <dgm:cxn modelId="{F85F1DB6-4F33-4AF3-ABA5-5B10067C0D5B}" srcId="{2BC4D80F-CD39-40FB-8955-F6B0640853FD}" destId="{5F62CC60-EDEF-4E9C-BF93-56DB6A8DFA79}" srcOrd="0" destOrd="0" parTransId="{5786C407-958D-428E-9BA5-AF2E5BDB5623}" sibTransId="{7323BC23-305F-4443-BBA2-D79719EC100E}"/>
    <dgm:cxn modelId="{C4CFA296-DB28-4274-9537-58B53A64609F}" type="presOf" srcId="{5F62CC60-EDEF-4E9C-BF93-56DB6A8DFA79}" destId="{184EFA5B-B97F-4A69-9E86-A3107F243E3C}" srcOrd="0" destOrd="0" presId="urn:microsoft.com/office/officeart/2005/8/layout/vList5"/>
    <dgm:cxn modelId="{2AACDBF7-F4DE-44AE-B1B9-5CE0FB3A6272}" srcId="{5F62CC60-EDEF-4E9C-BF93-56DB6A8DFA79}" destId="{92F994C3-9044-4218-A325-64B99623FBBE}" srcOrd="0" destOrd="0" parTransId="{36BD2083-F45E-4F40-BDA2-4F3C241340F3}" sibTransId="{282E9D6F-8CC8-4D19-8506-B416DB31EB4F}"/>
    <dgm:cxn modelId="{E1507C38-BECB-4D3A-B3D7-D765F6317100}" type="presOf" srcId="{2BC4D80F-CD39-40FB-8955-F6B0640853FD}" destId="{13BDE14F-C09F-4963-9F7F-8E5B96F3A61E}" srcOrd="0" destOrd="0" presId="urn:microsoft.com/office/officeart/2005/8/layout/vList5"/>
    <dgm:cxn modelId="{A8BE77DD-C8E4-4134-AD1E-8B304E1B4FDE}" type="presOf" srcId="{8E2439B4-E8B4-4580-9C50-1FAD839A9A4F}" destId="{74BA3701-E3D1-4395-B427-4EDB9F0EE9C5}" srcOrd="0" destOrd="1" presId="urn:microsoft.com/office/officeart/2005/8/layout/vList5"/>
    <dgm:cxn modelId="{2ED05FB9-FA90-42A9-ACD7-FA52C53236E2}" type="presParOf" srcId="{13BDE14F-C09F-4963-9F7F-8E5B96F3A61E}" destId="{F1838F44-D5F2-4920-B981-23897AA65049}" srcOrd="0" destOrd="0" presId="urn:microsoft.com/office/officeart/2005/8/layout/vList5"/>
    <dgm:cxn modelId="{9B08E438-1D73-4051-85B9-72A2C719F0DB}" type="presParOf" srcId="{F1838F44-D5F2-4920-B981-23897AA65049}" destId="{184EFA5B-B97F-4A69-9E86-A3107F243E3C}" srcOrd="0" destOrd="0" presId="urn:microsoft.com/office/officeart/2005/8/layout/vList5"/>
    <dgm:cxn modelId="{414288C1-BD61-4498-B441-EB7A3338468D}" type="presParOf" srcId="{F1838F44-D5F2-4920-B981-23897AA65049}" destId="{74BA3701-E3D1-4395-B427-4EDB9F0EE9C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C698509-2522-4783-8C72-C63B565C9E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16DE69-1048-449F-87CF-743948DC4D0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Interface Segregation</a:t>
          </a:r>
          <a:endParaRPr lang="en-US" sz="2800" dirty="0"/>
        </a:p>
      </dgm:t>
    </dgm:pt>
    <dgm:pt modelId="{72A1ED9F-CC25-4777-8ECB-A19367A95CF0}" type="parTrans" cxnId="{D0155440-5AF1-4AAA-B2AC-E70B14AA32CE}">
      <dgm:prSet/>
      <dgm:spPr/>
      <dgm:t>
        <a:bodyPr/>
        <a:lstStyle/>
        <a:p>
          <a:endParaRPr lang="en-US"/>
        </a:p>
      </dgm:t>
    </dgm:pt>
    <dgm:pt modelId="{9C64270F-5D7D-41C6-8DF6-F8138BB3D974}" type="sibTrans" cxnId="{D0155440-5AF1-4AAA-B2AC-E70B14AA32CE}">
      <dgm:prSet/>
      <dgm:spPr/>
      <dgm:t>
        <a:bodyPr/>
        <a:lstStyle/>
        <a:p>
          <a:endParaRPr lang="en-US"/>
        </a:p>
      </dgm:t>
    </dgm:pt>
    <dgm:pt modelId="{BFEAB349-53F7-487B-8F53-F153BDBFBAE3}" type="pres">
      <dgm:prSet presAssocID="{7C698509-2522-4783-8C72-C63B565C9EDF}" presName="linear" presStyleCnt="0">
        <dgm:presLayoutVars>
          <dgm:animLvl val="lvl"/>
          <dgm:resizeHandles val="exact"/>
        </dgm:presLayoutVars>
      </dgm:prSet>
      <dgm:spPr/>
      <dgm:t>
        <a:bodyPr/>
        <a:lstStyle/>
        <a:p>
          <a:endParaRPr lang="en-US"/>
        </a:p>
      </dgm:t>
    </dgm:pt>
    <dgm:pt modelId="{E872D97C-842B-461B-A9B5-FA706F14EDD4}" type="pres">
      <dgm:prSet presAssocID="{4A16DE69-1048-449F-87CF-743948DC4D0E}" presName="parentText" presStyleLbl="node1" presStyleIdx="0" presStyleCnt="1">
        <dgm:presLayoutVars>
          <dgm:chMax val="0"/>
          <dgm:bulletEnabled val="1"/>
        </dgm:presLayoutVars>
      </dgm:prSet>
      <dgm:spPr/>
      <dgm:t>
        <a:bodyPr/>
        <a:lstStyle/>
        <a:p>
          <a:endParaRPr lang="en-US"/>
        </a:p>
      </dgm:t>
    </dgm:pt>
  </dgm:ptLst>
  <dgm:cxnLst>
    <dgm:cxn modelId="{887B55A4-3AA1-4519-AEC5-4D041DFED26B}" type="presOf" srcId="{7C698509-2522-4783-8C72-C63B565C9EDF}" destId="{BFEAB349-53F7-487B-8F53-F153BDBFBAE3}" srcOrd="0" destOrd="0" presId="urn:microsoft.com/office/officeart/2005/8/layout/vList2"/>
    <dgm:cxn modelId="{C0400245-253F-492A-8546-B501FB1C360B}" type="presOf" srcId="{4A16DE69-1048-449F-87CF-743948DC4D0E}" destId="{E872D97C-842B-461B-A9B5-FA706F14EDD4}" srcOrd="0" destOrd="0" presId="urn:microsoft.com/office/officeart/2005/8/layout/vList2"/>
    <dgm:cxn modelId="{D0155440-5AF1-4AAA-B2AC-E70B14AA32CE}" srcId="{7C698509-2522-4783-8C72-C63B565C9EDF}" destId="{4A16DE69-1048-449F-87CF-743948DC4D0E}" srcOrd="0" destOrd="0" parTransId="{72A1ED9F-CC25-4777-8ECB-A19367A95CF0}" sibTransId="{9C64270F-5D7D-41C6-8DF6-F8138BB3D974}"/>
    <dgm:cxn modelId="{923EBF3C-AE0C-41DE-BC26-17AC45A7C694}" type="presParOf" srcId="{BFEAB349-53F7-487B-8F53-F153BDBFBAE3}" destId="{E872D97C-842B-461B-A9B5-FA706F14ED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B837F1E-6D98-4099-B75B-977F57EE44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BD66AF-A673-4D01-8AAD-76ECB06F6A1B}">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dirty="0"/>
        </a:p>
      </dgm:t>
    </dgm:pt>
    <dgm:pt modelId="{2562601E-DFE3-43F5-8BD5-658FBEA49F5A}" type="parTrans" cxnId="{0033F4AB-559F-4909-BAA3-FC07422F3A88}">
      <dgm:prSet/>
      <dgm:spPr/>
      <dgm:t>
        <a:bodyPr/>
        <a:lstStyle/>
        <a:p>
          <a:endParaRPr lang="en-US"/>
        </a:p>
      </dgm:t>
    </dgm:pt>
    <dgm:pt modelId="{BE576E5A-CE10-4AF1-B26E-EE4FEF9D66E6}" type="sibTrans" cxnId="{0033F4AB-559F-4909-BAA3-FC07422F3A88}">
      <dgm:prSet/>
      <dgm:spPr/>
      <dgm:t>
        <a:bodyPr/>
        <a:lstStyle/>
        <a:p>
          <a:endParaRPr lang="en-US"/>
        </a:p>
      </dgm:t>
    </dgm:pt>
    <dgm:pt modelId="{2CF7F099-5B25-4CAA-8E0D-0EBB2F1534E0}" type="pres">
      <dgm:prSet presAssocID="{DB837F1E-6D98-4099-B75B-977F57EE445C}" presName="linear" presStyleCnt="0">
        <dgm:presLayoutVars>
          <dgm:animLvl val="lvl"/>
          <dgm:resizeHandles val="exact"/>
        </dgm:presLayoutVars>
      </dgm:prSet>
      <dgm:spPr/>
      <dgm:t>
        <a:bodyPr/>
        <a:lstStyle/>
        <a:p>
          <a:endParaRPr lang="en-US"/>
        </a:p>
      </dgm:t>
    </dgm:pt>
    <dgm:pt modelId="{61260D76-377C-4A42-B92D-A2A04BD1B78D}" type="pres">
      <dgm:prSet presAssocID="{91BD66AF-A673-4D01-8AAD-76ECB06F6A1B}" presName="parentText" presStyleLbl="node1" presStyleIdx="0" presStyleCnt="1" custLinFactNeighborY="-3230">
        <dgm:presLayoutVars>
          <dgm:chMax val="0"/>
          <dgm:bulletEnabled val="1"/>
        </dgm:presLayoutVars>
      </dgm:prSet>
      <dgm:spPr/>
      <dgm:t>
        <a:bodyPr/>
        <a:lstStyle/>
        <a:p>
          <a:endParaRPr lang="en-US"/>
        </a:p>
      </dgm:t>
    </dgm:pt>
  </dgm:ptLst>
  <dgm:cxnLst>
    <dgm:cxn modelId="{0EDC94DE-9742-4331-91B2-972B3224BFD6}" type="presOf" srcId="{91BD66AF-A673-4D01-8AAD-76ECB06F6A1B}" destId="{61260D76-377C-4A42-B92D-A2A04BD1B78D}" srcOrd="0" destOrd="0" presId="urn:microsoft.com/office/officeart/2005/8/layout/vList2"/>
    <dgm:cxn modelId="{91832266-6671-4516-9BED-CA1DDF196A89}" type="presOf" srcId="{DB837F1E-6D98-4099-B75B-977F57EE445C}" destId="{2CF7F099-5B25-4CAA-8E0D-0EBB2F1534E0}" srcOrd="0" destOrd="0" presId="urn:microsoft.com/office/officeart/2005/8/layout/vList2"/>
    <dgm:cxn modelId="{0033F4AB-559F-4909-BAA3-FC07422F3A88}" srcId="{DB837F1E-6D98-4099-B75B-977F57EE445C}" destId="{91BD66AF-A673-4D01-8AAD-76ECB06F6A1B}" srcOrd="0" destOrd="0" parTransId="{2562601E-DFE3-43F5-8BD5-658FBEA49F5A}" sibTransId="{BE576E5A-CE10-4AF1-B26E-EE4FEF9D66E6}"/>
    <dgm:cxn modelId="{FA7EF59F-1AC3-4506-9060-EDE5C4EB765D}" type="presParOf" srcId="{2CF7F099-5B25-4CAA-8E0D-0EBB2F1534E0}" destId="{61260D76-377C-4A42-B92D-A2A04BD1B78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ED2943-3AFC-4095-84D7-5E47BAE0ED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CD6930-DFA1-4C47-AB13-FBB121BAB4ED}">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Dependency Inversion Principle</a:t>
          </a:r>
          <a:endParaRPr lang="en-US" sz="4700" dirty="0"/>
        </a:p>
      </dgm:t>
    </dgm:pt>
    <dgm:pt modelId="{0ED39EA0-FCA6-4518-8C67-09009B3D151E}" type="parTrans" cxnId="{C28B560B-A293-4073-BEE7-E048C31097D0}">
      <dgm:prSet/>
      <dgm:spPr/>
      <dgm:t>
        <a:bodyPr/>
        <a:lstStyle/>
        <a:p>
          <a:endParaRPr lang="en-US"/>
        </a:p>
      </dgm:t>
    </dgm:pt>
    <dgm:pt modelId="{EC3CC16D-EDE2-41E4-BCE8-F87CFB30D7FD}" type="sibTrans" cxnId="{C28B560B-A293-4073-BEE7-E048C31097D0}">
      <dgm:prSet/>
      <dgm:spPr/>
      <dgm:t>
        <a:bodyPr/>
        <a:lstStyle/>
        <a:p>
          <a:endParaRPr lang="en-US"/>
        </a:p>
      </dgm:t>
    </dgm:pt>
    <dgm:pt modelId="{0EF3B085-4EE3-4517-B6D2-54359A5296A4}" type="pres">
      <dgm:prSet presAssocID="{EBED2943-3AFC-4095-84D7-5E47BAE0ED0F}" presName="linear" presStyleCnt="0">
        <dgm:presLayoutVars>
          <dgm:animLvl val="lvl"/>
          <dgm:resizeHandles val="exact"/>
        </dgm:presLayoutVars>
      </dgm:prSet>
      <dgm:spPr/>
      <dgm:t>
        <a:bodyPr/>
        <a:lstStyle/>
        <a:p>
          <a:endParaRPr lang="en-US"/>
        </a:p>
      </dgm:t>
    </dgm:pt>
    <dgm:pt modelId="{D4E25A2D-4AAD-4522-B3FA-5484F17A35D0}" type="pres">
      <dgm:prSet presAssocID="{EACD6930-DFA1-4C47-AB13-FBB121BAB4ED}" presName="parentText" presStyleLbl="node1" presStyleIdx="0" presStyleCnt="1">
        <dgm:presLayoutVars>
          <dgm:chMax val="0"/>
          <dgm:bulletEnabled val="1"/>
        </dgm:presLayoutVars>
      </dgm:prSet>
      <dgm:spPr/>
      <dgm:t>
        <a:bodyPr/>
        <a:lstStyle/>
        <a:p>
          <a:endParaRPr lang="en-US"/>
        </a:p>
      </dgm:t>
    </dgm:pt>
  </dgm:ptLst>
  <dgm:cxnLst>
    <dgm:cxn modelId="{EA7D172F-729A-4015-AC3E-2C9A0D7BB1BF}" type="presOf" srcId="{EBED2943-3AFC-4095-84D7-5E47BAE0ED0F}" destId="{0EF3B085-4EE3-4517-B6D2-54359A5296A4}" srcOrd="0" destOrd="0" presId="urn:microsoft.com/office/officeart/2005/8/layout/vList2"/>
    <dgm:cxn modelId="{C28B560B-A293-4073-BEE7-E048C31097D0}" srcId="{EBED2943-3AFC-4095-84D7-5E47BAE0ED0F}" destId="{EACD6930-DFA1-4C47-AB13-FBB121BAB4ED}" srcOrd="0" destOrd="0" parTransId="{0ED39EA0-FCA6-4518-8C67-09009B3D151E}" sibTransId="{EC3CC16D-EDE2-41E4-BCE8-F87CFB30D7FD}"/>
    <dgm:cxn modelId="{0DAD87FE-A1B1-4ECD-AB01-63C1FAF6956C}" type="presOf" srcId="{EACD6930-DFA1-4C47-AB13-FBB121BAB4ED}" destId="{D4E25A2D-4AAD-4522-B3FA-5484F17A35D0}" srcOrd="0" destOrd="0" presId="urn:microsoft.com/office/officeart/2005/8/layout/vList2"/>
    <dgm:cxn modelId="{63001225-451B-41A0-BD43-E2BA76769743}" type="presParOf" srcId="{0EF3B085-4EE3-4517-B6D2-54359A5296A4}" destId="{D4E25A2D-4AAD-4522-B3FA-5484F17A35D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F0978E2-02B4-4308-A87C-C419F9C112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329876-58FD-406A-9795-533F5C228071}">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Common design patterns</a:t>
          </a:r>
          <a:endParaRPr lang="en-US" dirty="0"/>
        </a:p>
      </dgm:t>
    </dgm:pt>
    <dgm:pt modelId="{F8D8A4C5-2B30-479C-A4B5-208950FEE480}" type="parTrans" cxnId="{D7B14AC9-2655-49BA-B1DC-48A932DCAFEE}">
      <dgm:prSet/>
      <dgm:spPr/>
      <dgm:t>
        <a:bodyPr/>
        <a:lstStyle/>
        <a:p>
          <a:endParaRPr lang="en-US"/>
        </a:p>
      </dgm:t>
    </dgm:pt>
    <dgm:pt modelId="{1B7FE215-BCA8-4733-A68C-BA33341C4879}" type="sibTrans" cxnId="{D7B14AC9-2655-49BA-B1DC-48A932DCAFEE}">
      <dgm:prSet/>
      <dgm:spPr/>
      <dgm:t>
        <a:bodyPr/>
        <a:lstStyle/>
        <a:p>
          <a:endParaRPr lang="en-US"/>
        </a:p>
      </dgm:t>
    </dgm:pt>
    <dgm:pt modelId="{0896CC8C-AF37-4B89-AACF-E235C8AF1EC1}" type="pres">
      <dgm:prSet presAssocID="{6F0978E2-02B4-4308-A87C-C419F9C112F5}" presName="linear" presStyleCnt="0">
        <dgm:presLayoutVars>
          <dgm:animLvl val="lvl"/>
          <dgm:resizeHandles val="exact"/>
        </dgm:presLayoutVars>
      </dgm:prSet>
      <dgm:spPr/>
      <dgm:t>
        <a:bodyPr/>
        <a:lstStyle/>
        <a:p>
          <a:endParaRPr lang="en-US"/>
        </a:p>
      </dgm:t>
    </dgm:pt>
    <dgm:pt modelId="{7F03AEF5-9B59-4426-BE86-C474C915447F}" type="pres">
      <dgm:prSet presAssocID="{4C329876-58FD-406A-9795-533F5C228071}" presName="parentText" presStyleLbl="node1" presStyleIdx="0" presStyleCnt="1">
        <dgm:presLayoutVars>
          <dgm:chMax val="0"/>
          <dgm:bulletEnabled val="1"/>
        </dgm:presLayoutVars>
      </dgm:prSet>
      <dgm:spPr/>
      <dgm:t>
        <a:bodyPr/>
        <a:lstStyle/>
        <a:p>
          <a:endParaRPr lang="en-US"/>
        </a:p>
      </dgm:t>
    </dgm:pt>
  </dgm:ptLst>
  <dgm:cxnLst>
    <dgm:cxn modelId="{D7B14AC9-2655-49BA-B1DC-48A932DCAFEE}" srcId="{6F0978E2-02B4-4308-A87C-C419F9C112F5}" destId="{4C329876-58FD-406A-9795-533F5C228071}" srcOrd="0" destOrd="0" parTransId="{F8D8A4C5-2B30-479C-A4B5-208950FEE480}" sibTransId="{1B7FE215-BCA8-4733-A68C-BA33341C4879}"/>
    <dgm:cxn modelId="{3D26F33E-7CC1-4B3C-A714-D585E0EBBFCD}" type="presOf" srcId="{4C329876-58FD-406A-9795-533F5C228071}" destId="{7F03AEF5-9B59-4426-BE86-C474C915447F}" srcOrd="0" destOrd="0" presId="urn:microsoft.com/office/officeart/2005/8/layout/vList2"/>
    <dgm:cxn modelId="{C487ADB0-9130-4EFF-8B2A-8C17E56D652F}" type="presOf" srcId="{6F0978E2-02B4-4308-A87C-C419F9C112F5}" destId="{0896CC8C-AF37-4B89-AACF-E235C8AF1EC1}" srcOrd="0" destOrd="0" presId="urn:microsoft.com/office/officeart/2005/8/layout/vList2"/>
    <dgm:cxn modelId="{D73E4BF0-CDB3-41F5-9AA8-11C747C7603B}" type="presParOf" srcId="{0896CC8C-AF37-4B89-AACF-E235C8AF1EC1}" destId="{7F03AEF5-9B59-4426-BE86-C474C91544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4A53873-72B4-4B78-AB87-4F6BC003C4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2C1570-E2A9-4B57-8582-CC0707D7E79F}">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b="0" dirty="0" smtClean="0"/>
            <a:t>Factory pattern</a:t>
          </a:r>
          <a:endParaRPr lang="en-US" b="0" dirty="0"/>
        </a:p>
      </dgm:t>
    </dgm:pt>
    <dgm:pt modelId="{1B22949F-8B87-47AA-8F31-2F76D507FB19}" type="parTrans" cxnId="{76D9047B-4BF1-427D-87DB-10691A5DE8B3}">
      <dgm:prSet/>
      <dgm:spPr/>
      <dgm:t>
        <a:bodyPr/>
        <a:lstStyle/>
        <a:p>
          <a:endParaRPr lang="en-US"/>
        </a:p>
      </dgm:t>
    </dgm:pt>
    <dgm:pt modelId="{5AC088B0-B839-4F13-BC2D-CAF079F787F8}" type="sibTrans" cxnId="{76D9047B-4BF1-427D-87DB-10691A5DE8B3}">
      <dgm:prSet/>
      <dgm:spPr/>
      <dgm:t>
        <a:bodyPr/>
        <a:lstStyle/>
        <a:p>
          <a:endParaRPr lang="en-US"/>
        </a:p>
      </dgm:t>
    </dgm:pt>
    <dgm:pt modelId="{B8883729-3E00-4F4F-AF6D-64B163F617B0}" type="pres">
      <dgm:prSet presAssocID="{14A53873-72B4-4B78-AB87-4F6BC003C4D9}" presName="linear" presStyleCnt="0">
        <dgm:presLayoutVars>
          <dgm:animLvl val="lvl"/>
          <dgm:resizeHandles val="exact"/>
        </dgm:presLayoutVars>
      </dgm:prSet>
      <dgm:spPr/>
      <dgm:t>
        <a:bodyPr/>
        <a:lstStyle/>
        <a:p>
          <a:endParaRPr lang="en-US"/>
        </a:p>
      </dgm:t>
    </dgm:pt>
    <dgm:pt modelId="{5F9F0EA2-3CC8-45D0-B7C6-E23A3505121F}" type="pres">
      <dgm:prSet presAssocID="{2E2C1570-E2A9-4B57-8582-CC0707D7E79F}" presName="parentText" presStyleLbl="node1" presStyleIdx="0" presStyleCnt="1">
        <dgm:presLayoutVars>
          <dgm:chMax val="0"/>
          <dgm:bulletEnabled val="1"/>
        </dgm:presLayoutVars>
      </dgm:prSet>
      <dgm:spPr/>
      <dgm:t>
        <a:bodyPr/>
        <a:lstStyle/>
        <a:p>
          <a:endParaRPr lang="en-US"/>
        </a:p>
      </dgm:t>
    </dgm:pt>
  </dgm:ptLst>
  <dgm:cxnLst>
    <dgm:cxn modelId="{2BFC9A7D-D3BD-4085-9BE7-DD66E4F424D6}" type="presOf" srcId="{14A53873-72B4-4B78-AB87-4F6BC003C4D9}" destId="{B8883729-3E00-4F4F-AF6D-64B163F617B0}" srcOrd="0" destOrd="0" presId="urn:microsoft.com/office/officeart/2005/8/layout/vList2"/>
    <dgm:cxn modelId="{68986E65-18A2-432C-8E99-66DB8BB41E9E}" type="presOf" srcId="{2E2C1570-E2A9-4B57-8582-CC0707D7E79F}" destId="{5F9F0EA2-3CC8-45D0-B7C6-E23A3505121F}" srcOrd="0" destOrd="0" presId="urn:microsoft.com/office/officeart/2005/8/layout/vList2"/>
    <dgm:cxn modelId="{76D9047B-4BF1-427D-87DB-10691A5DE8B3}" srcId="{14A53873-72B4-4B78-AB87-4F6BC003C4D9}" destId="{2E2C1570-E2A9-4B57-8582-CC0707D7E79F}" srcOrd="0" destOrd="0" parTransId="{1B22949F-8B87-47AA-8F31-2F76D507FB19}" sibTransId="{5AC088B0-B839-4F13-BC2D-CAF079F787F8}"/>
    <dgm:cxn modelId="{36B19113-CB9B-4595-87BE-EFF7A414C191}" type="presParOf" srcId="{B8883729-3E00-4F4F-AF6D-64B163F617B0}" destId="{5F9F0EA2-3CC8-45D0-B7C6-E23A3505121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CD40327-038C-4269-BF68-BAB45D8B14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F81781-DCC4-4637-9287-B29331627DF4}">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Define an interface for creating an object, but let subclasses decide which class to instantiate. Factory Method lets a class defer instantiation to subclasses</a:t>
          </a:r>
          <a:r>
            <a:rPr lang="en-US" sz="2500" dirty="0" smtClean="0"/>
            <a:t>.</a:t>
          </a:r>
          <a:endParaRPr lang="en-US" sz="2500" dirty="0"/>
        </a:p>
      </dgm:t>
    </dgm:pt>
    <dgm:pt modelId="{E172F874-4D32-4923-AA01-DE5F79570160}" type="parTrans" cxnId="{1EE1C7A4-9B63-4A7B-9B72-86B07BD795CE}">
      <dgm:prSet/>
      <dgm:spPr/>
      <dgm:t>
        <a:bodyPr/>
        <a:lstStyle/>
        <a:p>
          <a:endParaRPr lang="en-US"/>
        </a:p>
      </dgm:t>
    </dgm:pt>
    <dgm:pt modelId="{51DCDB9D-27B4-49B2-B8B3-52F8FA87A83A}" type="sibTrans" cxnId="{1EE1C7A4-9B63-4A7B-9B72-86B07BD795CE}">
      <dgm:prSet/>
      <dgm:spPr/>
      <dgm:t>
        <a:bodyPr/>
        <a:lstStyle/>
        <a:p>
          <a:endParaRPr lang="en-US"/>
        </a:p>
      </dgm:t>
    </dgm:pt>
    <dgm:pt modelId="{6DFD2F18-39D2-4AA8-B4A2-EAB05FE74563}" type="pres">
      <dgm:prSet presAssocID="{FCD40327-038C-4269-BF68-BAB45D8B141B}" presName="linear" presStyleCnt="0">
        <dgm:presLayoutVars>
          <dgm:animLvl val="lvl"/>
          <dgm:resizeHandles val="exact"/>
        </dgm:presLayoutVars>
      </dgm:prSet>
      <dgm:spPr/>
      <dgm:t>
        <a:bodyPr/>
        <a:lstStyle/>
        <a:p>
          <a:endParaRPr lang="en-US"/>
        </a:p>
      </dgm:t>
    </dgm:pt>
    <dgm:pt modelId="{E6ECEA35-6B4B-4FB8-A453-19828AACECBC}" type="pres">
      <dgm:prSet presAssocID="{D9F81781-DCC4-4637-9287-B29331627DF4}" presName="parentText" presStyleLbl="node1" presStyleIdx="0" presStyleCnt="1">
        <dgm:presLayoutVars>
          <dgm:chMax val="0"/>
          <dgm:bulletEnabled val="1"/>
        </dgm:presLayoutVars>
      </dgm:prSet>
      <dgm:spPr/>
      <dgm:t>
        <a:bodyPr/>
        <a:lstStyle/>
        <a:p>
          <a:endParaRPr lang="en-US"/>
        </a:p>
      </dgm:t>
    </dgm:pt>
  </dgm:ptLst>
  <dgm:cxnLst>
    <dgm:cxn modelId="{AEF18493-51C5-4A86-85E2-FCF2B1B9455C}" type="presOf" srcId="{D9F81781-DCC4-4637-9287-B29331627DF4}" destId="{E6ECEA35-6B4B-4FB8-A453-19828AACECBC}" srcOrd="0" destOrd="0" presId="urn:microsoft.com/office/officeart/2005/8/layout/vList2"/>
    <dgm:cxn modelId="{E9CF9076-87F7-4FEC-BEDA-D337F52DD0E1}" type="presOf" srcId="{FCD40327-038C-4269-BF68-BAB45D8B141B}" destId="{6DFD2F18-39D2-4AA8-B4A2-EAB05FE74563}" srcOrd="0" destOrd="0" presId="urn:microsoft.com/office/officeart/2005/8/layout/vList2"/>
    <dgm:cxn modelId="{1EE1C7A4-9B63-4A7B-9B72-86B07BD795CE}" srcId="{FCD40327-038C-4269-BF68-BAB45D8B141B}" destId="{D9F81781-DCC4-4637-9287-B29331627DF4}" srcOrd="0" destOrd="0" parTransId="{E172F874-4D32-4923-AA01-DE5F79570160}" sibTransId="{51DCDB9D-27B4-49B2-B8B3-52F8FA87A83A}"/>
    <dgm:cxn modelId="{741741B4-FDBB-42F9-876A-C426E1EAF0B0}" type="presParOf" srcId="{6DFD2F18-39D2-4AA8-B4A2-EAB05FE74563}" destId="{E6ECEA35-6B4B-4FB8-A453-19828AACEC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A297A31-1ABD-46E2-A4DC-5D2DA46E26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B50A3A-2B9F-49FF-9357-4E451EEE183C}">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 (factory Pattern)</a:t>
          </a:r>
          <a:endParaRPr lang="en-US" dirty="0"/>
        </a:p>
      </dgm:t>
    </dgm:pt>
    <dgm:pt modelId="{3B0149A8-0169-407D-9555-137CBC3A23A6}" type="parTrans" cxnId="{10BAED41-0D0F-4362-9CB5-B0077C8C674B}">
      <dgm:prSet/>
      <dgm:spPr/>
      <dgm:t>
        <a:bodyPr/>
        <a:lstStyle/>
        <a:p>
          <a:endParaRPr lang="en-US"/>
        </a:p>
      </dgm:t>
    </dgm:pt>
    <dgm:pt modelId="{48B3F4A6-D1BE-4F5E-9AF3-DE6830008C36}" type="sibTrans" cxnId="{10BAED41-0D0F-4362-9CB5-B0077C8C674B}">
      <dgm:prSet/>
      <dgm:spPr/>
      <dgm:t>
        <a:bodyPr/>
        <a:lstStyle/>
        <a:p>
          <a:endParaRPr lang="en-US"/>
        </a:p>
      </dgm:t>
    </dgm:pt>
    <dgm:pt modelId="{BCBA5DE4-79D5-4AE1-8A61-C4A3D29ED46D}" type="pres">
      <dgm:prSet presAssocID="{8A297A31-1ABD-46E2-A4DC-5D2DA46E2648}" presName="linear" presStyleCnt="0">
        <dgm:presLayoutVars>
          <dgm:animLvl val="lvl"/>
          <dgm:resizeHandles val="exact"/>
        </dgm:presLayoutVars>
      </dgm:prSet>
      <dgm:spPr/>
      <dgm:t>
        <a:bodyPr/>
        <a:lstStyle/>
        <a:p>
          <a:endParaRPr lang="en-US"/>
        </a:p>
      </dgm:t>
    </dgm:pt>
    <dgm:pt modelId="{35B301E2-3D94-4931-BD28-5491AEDC232A}" type="pres">
      <dgm:prSet presAssocID="{A8B50A3A-2B9F-49FF-9357-4E451EEE183C}" presName="parentText" presStyleLbl="node1" presStyleIdx="0" presStyleCnt="1">
        <dgm:presLayoutVars>
          <dgm:chMax val="0"/>
          <dgm:bulletEnabled val="1"/>
        </dgm:presLayoutVars>
      </dgm:prSet>
      <dgm:spPr/>
      <dgm:t>
        <a:bodyPr/>
        <a:lstStyle/>
        <a:p>
          <a:endParaRPr lang="en-US"/>
        </a:p>
      </dgm:t>
    </dgm:pt>
  </dgm:ptLst>
  <dgm:cxnLst>
    <dgm:cxn modelId="{10BAED41-0D0F-4362-9CB5-B0077C8C674B}" srcId="{8A297A31-1ABD-46E2-A4DC-5D2DA46E2648}" destId="{A8B50A3A-2B9F-49FF-9357-4E451EEE183C}" srcOrd="0" destOrd="0" parTransId="{3B0149A8-0169-407D-9555-137CBC3A23A6}" sibTransId="{48B3F4A6-D1BE-4F5E-9AF3-DE6830008C36}"/>
    <dgm:cxn modelId="{022CBABD-A920-4593-AE64-3D80C7CED69E}" type="presOf" srcId="{A8B50A3A-2B9F-49FF-9357-4E451EEE183C}" destId="{35B301E2-3D94-4931-BD28-5491AEDC232A}" srcOrd="0" destOrd="0" presId="urn:microsoft.com/office/officeart/2005/8/layout/vList2"/>
    <dgm:cxn modelId="{3936152E-7491-46C8-95B9-765B74B4E574}" type="presOf" srcId="{8A297A31-1ABD-46E2-A4DC-5D2DA46E2648}" destId="{BCBA5DE4-79D5-4AE1-8A61-C4A3D29ED46D}" srcOrd="0" destOrd="0" presId="urn:microsoft.com/office/officeart/2005/8/layout/vList2"/>
    <dgm:cxn modelId="{86369FE9-49F2-4D4B-9C71-A48184BD4AC3}" type="presParOf" srcId="{BCBA5DE4-79D5-4AE1-8A61-C4A3D29ED46D}" destId="{35B301E2-3D94-4931-BD28-5491AEDC232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A1B3D6-9509-477C-9C21-768663461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3D86CC-4381-4FEC-9951-3638A8DD7EF2}">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b="0" dirty="0" smtClean="0"/>
            <a:t>Abstract Factory</a:t>
          </a:r>
          <a:endParaRPr lang="en-US" sz="4700" b="0" dirty="0"/>
        </a:p>
      </dgm:t>
    </dgm:pt>
    <dgm:pt modelId="{6D1BAD55-B1B4-4B0D-B118-1786A27CD79E}" type="parTrans" cxnId="{2B7B4E72-2FEB-41AA-81C6-543DBFB2AC87}">
      <dgm:prSet/>
      <dgm:spPr/>
      <dgm:t>
        <a:bodyPr/>
        <a:lstStyle/>
        <a:p>
          <a:endParaRPr lang="en-US"/>
        </a:p>
      </dgm:t>
    </dgm:pt>
    <dgm:pt modelId="{7A2D895F-F47A-4501-85B7-F1F4F7467CD9}" type="sibTrans" cxnId="{2B7B4E72-2FEB-41AA-81C6-543DBFB2AC87}">
      <dgm:prSet/>
      <dgm:spPr/>
      <dgm:t>
        <a:bodyPr/>
        <a:lstStyle/>
        <a:p>
          <a:endParaRPr lang="en-US"/>
        </a:p>
      </dgm:t>
    </dgm:pt>
    <dgm:pt modelId="{BE2EA077-7055-42BC-B6B0-58EC8C9B9CC5}" type="pres">
      <dgm:prSet presAssocID="{4FA1B3D6-9509-477C-9C21-768663461B6B}" presName="linear" presStyleCnt="0">
        <dgm:presLayoutVars>
          <dgm:animLvl val="lvl"/>
          <dgm:resizeHandles val="exact"/>
        </dgm:presLayoutVars>
      </dgm:prSet>
      <dgm:spPr/>
      <dgm:t>
        <a:bodyPr/>
        <a:lstStyle/>
        <a:p>
          <a:endParaRPr lang="en-US"/>
        </a:p>
      </dgm:t>
    </dgm:pt>
    <dgm:pt modelId="{A7E3CB15-E044-4D31-982E-2C556842B22B}" type="pres">
      <dgm:prSet presAssocID="{C73D86CC-4381-4FEC-9951-3638A8DD7EF2}" presName="parentText" presStyleLbl="node1" presStyleIdx="0" presStyleCnt="1">
        <dgm:presLayoutVars>
          <dgm:chMax val="0"/>
          <dgm:bulletEnabled val="1"/>
        </dgm:presLayoutVars>
      </dgm:prSet>
      <dgm:spPr/>
      <dgm:t>
        <a:bodyPr/>
        <a:lstStyle/>
        <a:p>
          <a:endParaRPr lang="en-US"/>
        </a:p>
      </dgm:t>
    </dgm:pt>
  </dgm:ptLst>
  <dgm:cxnLst>
    <dgm:cxn modelId="{2B7B4E72-2FEB-41AA-81C6-543DBFB2AC87}" srcId="{4FA1B3D6-9509-477C-9C21-768663461B6B}" destId="{C73D86CC-4381-4FEC-9951-3638A8DD7EF2}" srcOrd="0" destOrd="0" parTransId="{6D1BAD55-B1B4-4B0D-B118-1786A27CD79E}" sibTransId="{7A2D895F-F47A-4501-85B7-F1F4F7467CD9}"/>
    <dgm:cxn modelId="{4B5AE921-E7FC-4830-BD4E-144494B37B1F}" type="presOf" srcId="{4FA1B3D6-9509-477C-9C21-768663461B6B}" destId="{BE2EA077-7055-42BC-B6B0-58EC8C9B9CC5}" srcOrd="0" destOrd="0" presId="urn:microsoft.com/office/officeart/2005/8/layout/vList2"/>
    <dgm:cxn modelId="{3624C4F2-3116-4D69-B79B-A7B00CA4F563}" type="presOf" srcId="{C73D86CC-4381-4FEC-9951-3638A8DD7EF2}" destId="{A7E3CB15-E044-4D31-982E-2C556842B22B}" srcOrd="0" destOrd="0" presId="urn:microsoft.com/office/officeart/2005/8/layout/vList2"/>
    <dgm:cxn modelId="{5352B695-8014-46CC-8632-0CBCFEB5A625}" type="presParOf" srcId="{BE2EA077-7055-42BC-B6B0-58EC8C9B9CC5}" destId="{A7E3CB15-E044-4D31-982E-2C556842B22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156DF8-E214-4063-AA6B-8EC2F89605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06A899-DF91-4D53-A54F-2B12C55197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Abstraction</a:t>
          </a:r>
          <a:endParaRPr lang="en-US" sz="2400" dirty="0"/>
        </a:p>
      </dgm:t>
    </dgm:pt>
    <dgm:pt modelId="{4378693E-8681-44E6-A741-50B50538DDF2}" type="parTrans" cxnId="{CC19B010-2F43-4244-B742-A9B5E3951936}">
      <dgm:prSet/>
      <dgm:spPr/>
      <dgm:t>
        <a:bodyPr/>
        <a:lstStyle/>
        <a:p>
          <a:endParaRPr lang="en-US"/>
        </a:p>
      </dgm:t>
    </dgm:pt>
    <dgm:pt modelId="{8D476F4C-88C4-40C8-A7A8-719783D9E682}" type="sibTrans" cxnId="{CC19B010-2F43-4244-B742-A9B5E3951936}">
      <dgm:prSet/>
      <dgm:spPr/>
      <dgm:t>
        <a:bodyPr/>
        <a:lstStyle/>
        <a:p>
          <a:endParaRPr lang="en-US"/>
        </a:p>
      </dgm:t>
    </dgm:pt>
    <dgm:pt modelId="{131FE2AC-AC2F-4819-9B75-07BB90BD1EF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Encapsulation</a:t>
          </a:r>
          <a:endParaRPr lang="en-US" sz="4000" dirty="0"/>
        </a:p>
      </dgm:t>
    </dgm:pt>
    <dgm:pt modelId="{CBBA19EF-DE93-40CC-B953-1B0DBD5D06BD}" type="parTrans" cxnId="{B0226A88-3534-4090-96AA-0A4FE5C9C853}">
      <dgm:prSet/>
      <dgm:spPr/>
      <dgm:t>
        <a:bodyPr/>
        <a:lstStyle/>
        <a:p>
          <a:endParaRPr lang="en-US"/>
        </a:p>
      </dgm:t>
    </dgm:pt>
    <dgm:pt modelId="{0F2DAF27-B96B-4DBA-8471-BFB65043A746}" type="sibTrans" cxnId="{B0226A88-3534-4090-96AA-0A4FE5C9C853}">
      <dgm:prSet/>
      <dgm:spPr/>
      <dgm:t>
        <a:bodyPr/>
        <a:lstStyle/>
        <a:p>
          <a:endParaRPr lang="en-US"/>
        </a:p>
      </dgm:t>
    </dgm:pt>
    <dgm:pt modelId="{C5673909-E8ED-45AB-9C89-CDF5FD44AEDF}">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Inheritance</a:t>
          </a:r>
          <a:endParaRPr lang="en-US" sz="2400" dirty="0"/>
        </a:p>
      </dgm:t>
    </dgm:pt>
    <dgm:pt modelId="{BF6E2394-DC2C-47E6-8F17-608C0C1A5CC2}" type="parTrans" cxnId="{653607EF-195C-4104-BE3E-732D1E3B8E6A}">
      <dgm:prSet/>
      <dgm:spPr/>
      <dgm:t>
        <a:bodyPr/>
        <a:lstStyle/>
        <a:p>
          <a:endParaRPr lang="en-US"/>
        </a:p>
      </dgm:t>
    </dgm:pt>
    <dgm:pt modelId="{315D6A83-E8D4-477B-ADA6-45BA5BB1E7A8}" type="sibTrans" cxnId="{653607EF-195C-4104-BE3E-732D1E3B8E6A}">
      <dgm:prSet/>
      <dgm:spPr/>
      <dgm:t>
        <a:bodyPr/>
        <a:lstStyle/>
        <a:p>
          <a:endParaRPr lang="en-US"/>
        </a:p>
      </dgm:t>
    </dgm:pt>
    <dgm:pt modelId="{B30942B4-4EC5-43A1-A6CC-F80AD9F5B68E}">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Polymorphism</a:t>
          </a:r>
          <a:endParaRPr lang="en-US" sz="2400" dirty="0"/>
        </a:p>
      </dgm:t>
    </dgm:pt>
    <dgm:pt modelId="{16664097-A90F-45F3-A1F2-838A6408C0FC}" type="parTrans" cxnId="{4A05D688-0657-440F-94F7-470A7C3A8921}">
      <dgm:prSet/>
      <dgm:spPr/>
      <dgm:t>
        <a:bodyPr/>
        <a:lstStyle/>
        <a:p>
          <a:endParaRPr lang="en-US"/>
        </a:p>
      </dgm:t>
    </dgm:pt>
    <dgm:pt modelId="{7C5B9FF5-7FD9-4F3C-A6A1-2601B670BCAB}" type="sibTrans" cxnId="{4A05D688-0657-440F-94F7-470A7C3A8921}">
      <dgm:prSet/>
      <dgm:spPr/>
      <dgm:t>
        <a:bodyPr/>
        <a:lstStyle/>
        <a:p>
          <a:endParaRPr lang="en-US"/>
        </a:p>
      </dgm:t>
    </dgm:pt>
    <dgm:pt modelId="{6C354609-2C2C-44AA-BDD2-A484C120AE8A}" type="pres">
      <dgm:prSet presAssocID="{CB156DF8-E214-4063-AA6B-8EC2F896058F}" presName="linear" presStyleCnt="0">
        <dgm:presLayoutVars>
          <dgm:animLvl val="lvl"/>
          <dgm:resizeHandles val="exact"/>
        </dgm:presLayoutVars>
      </dgm:prSet>
      <dgm:spPr/>
      <dgm:t>
        <a:bodyPr/>
        <a:lstStyle/>
        <a:p>
          <a:endParaRPr lang="en-US"/>
        </a:p>
      </dgm:t>
    </dgm:pt>
    <dgm:pt modelId="{36B804A0-42B3-4A36-A873-61FA464F8AC0}" type="pres">
      <dgm:prSet presAssocID="{B606A899-DF91-4D53-A54F-2B12C5519729}" presName="parentText" presStyleLbl="node1" presStyleIdx="0" presStyleCnt="4" custScaleY="44708" custLinFactY="-38014" custLinFactNeighborY="-100000">
        <dgm:presLayoutVars>
          <dgm:chMax val="0"/>
          <dgm:bulletEnabled val="1"/>
        </dgm:presLayoutVars>
      </dgm:prSet>
      <dgm:spPr/>
      <dgm:t>
        <a:bodyPr/>
        <a:lstStyle/>
        <a:p>
          <a:endParaRPr lang="en-US"/>
        </a:p>
      </dgm:t>
    </dgm:pt>
    <dgm:pt modelId="{AD536DCC-B8D5-4E9F-B711-76BCC6B8896B}" type="pres">
      <dgm:prSet presAssocID="{8D476F4C-88C4-40C8-A7A8-719783D9E682}" presName="spacer" presStyleCnt="0"/>
      <dgm:spPr/>
    </dgm:pt>
    <dgm:pt modelId="{1487992B-89A9-4794-81D2-B4EBA5C17B8E}" type="pres">
      <dgm:prSet presAssocID="{131FE2AC-AC2F-4819-9B75-07BB90BD1EFD}" presName="parentText" presStyleLbl="node1" presStyleIdx="1" presStyleCnt="4" custScaleY="41249" custLinFactNeighborY="-12056">
        <dgm:presLayoutVars>
          <dgm:chMax val="0"/>
          <dgm:bulletEnabled val="1"/>
        </dgm:presLayoutVars>
      </dgm:prSet>
      <dgm:spPr/>
      <dgm:t>
        <a:bodyPr/>
        <a:lstStyle/>
        <a:p>
          <a:endParaRPr lang="en-US"/>
        </a:p>
      </dgm:t>
    </dgm:pt>
    <dgm:pt modelId="{FC02FFB8-F5E8-45EF-917C-81A69ED6F6B5}" type="pres">
      <dgm:prSet presAssocID="{0F2DAF27-B96B-4DBA-8471-BFB65043A746}" presName="spacer" presStyleCnt="0"/>
      <dgm:spPr/>
    </dgm:pt>
    <dgm:pt modelId="{9528599A-D37C-45D1-A750-857C7057C637}" type="pres">
      <dgm:prSet presAssocID="{C5673909-E8ED-45AB-9C89-CDF5FD44AEDF}" presName="parentText" presStyleLbl="node1" presStyleIdx="2" presStyleCnt="4" custScaleY="40662" custLinFactNeighborY="-43432">
        <dgm:presLayoutVars>
          <dgm:chMax val="0"/>
          <dgm:bulletEnabled val="1"/>
        </dgm:presLayoutVars>
      </dgm:prSet>
      <dgm:spPr/>
      <dgm:t>
        <a:bodyPr/>
        <a:lstStyle/>
        <a:p>
          <a:endParaRPr lang="en-US"/>
        </a:p>
      </dgm:t>
    </dgm:pt>
    <dgm:pt modelId="{25B45CF2-55A2-46E0-B2C5-DAA1DBFFB710}" type="pres">
      <dgm:prSet presAssocID="{315D6A83-E8D4-477B-ADA6-45BA5BB1E7A8}" presName="spacer" presStyleCnt="0"/>
      <dgm:spPr/>
    </dgm:pt>
    <dgm:pt modelId="{A9BE62E4-8196-4906-AC4D-7C142BE3A83E}" type="pres">
      <dgm:prSet presAssocID="{B30942B4-4EC5-43A1-A6CC-F80AD9F5B68E}" presName="parentText" presStyleLbl="node1" presStyleIdx="3" presStyleCnt="4" custScaleY="47316" custLinFactNeighborY="-70992">
        <dgm:presLayoutVars>
          <dgm:chMax val="0"/>
          <dgm:bulletEnabled val="1"/>
        </dgm:presLayoutVars>
      </dgm:prSet>
      <dgm:spPr/>
      <dgm:t>
        <a:bodyPr/>
        <a:lstStyle/>
        <a:p>
          <a:endParaRPr lang="en-US"/>
        </a:p>
      </dgm:t>
    </dgm:pt>
  </dgm:ptLst>
  <dgm:cxnLst>
    <dgm:cxn modelId="{5856FE73-2BCF-40DD-8DC2-C5AB5AE5F6A6}" type="presOf" srcId="{B30942B4-4EC5-43A1-A6CC-F80AD9F5B68E}" destId="{A9BE62E4-8196-4906-AC4D-7C142BE3A83E}" srcOrd="0" destOrd="0" presId="urn:microsoft.com/office/officeart/2005/8/layout/vList2"/>
    <dgm:cxn modelId="{B0226A88-3534-4090-96AA-0A4FE5C9C853}" srcId="{CB156DF8-E214-4063-AA6B-8EC2F896058F}" destId="{131FE2AC-AC2F-4819-9B75-07BB90BD1EFD}" srcOrd="1" destOrd="0" parTransId="{CBBA19EF-DE93-40CC-B953-1B0DBD5D06BD}" sibTransId="{0F2DAF27-B96B-4DBA-8471-BFB65043A746}"/>
    <dgm:cxn modelId="{4A05D688-0657-440F-94F7-470A7C3A8921}" srcId="{CB156DF8-E214-4063-AA6B-8EC2F896058F}" destId="{B30942B4-4EC5-43A1-A6CC-F80AD9F5B68E}" srcOrd="3" destOrd="0" parTransId="{16664097-A90F-45F3-A1F2-838A6408C0FC}" sibTransId="{7C5B9FF5-7FD9-4F3C-A6A1-2601B670BCAB}"/>
    <dgm:cxn modelId="{653607EF-195C-4104-BE3E-732D1E3B8E6A}" srcId="{CB156DF8-E214-4063-AA6B-8EC2F896058F}" destId="{C5673909-E8ED-45AB-9C89-CDF5FD44AEDF}" srcOrd="2" destOrd="0" parTransId="{BF6E2394-DC2C-47E6-8F17-608C0C1A5CC2}" sibTransId="{315D6A83-E8D4-477B-ADA6-45BA5BB1E7A8}"/>
    <dgm:cxn modelId="{95F6D55D-EC47-4824-9AD4-6BD64C94B753}" type="presOf" srcId="{C5673909-E8ED-45AB-9C89-CDF5FD44AEDF}" destId="{9528599A-D37C-45D1-A750-857C7057C637}" srcOrd="0" destOrd="0" presId="urn:microsoft.com/office/officeart/2005/8/layout/vList2"/>
    <dgm:cxn modelId="{CC19B010-2F43-4244-B742-A9B5E3951936}" srcId="{CB156DF8-E214-4063-AA6B-8EC2F896058F}" destId="{B606A899-DF91-4D53-A54F-2B12C5519729}" srcOrd="0" destOrd="0" parTransId="{4378693E-8681-44E6-A741-50B50538DDF2}" sibTransId="{8D476F4C-88C4-40C8-A7A8-719783D9E682}"/>
    <dgm:cxn modelId="{0DC12656-3D86-48F0-88F8-8C057E37C813}" type="presOf" srcId="{CB156DF8-E214-4063-AA6B-8EC2F896058F}" destId="{6C354609-2C2C-44AA-BDD2-A484C120AE8A}" srcOrd="0" destOrd="0" presId="urn:microsoft.com/office/officeart/2005/8/layout/vList2"/>
    <dgm:cxn modelId="{165CA92C-1690-4587-98DB-79449AA2B3ED}" type="presOf" srcId="{131FE2AC-AC2F-4819-9B75-07BB90BD1EFD}" destId="{1487992B-89A9-4794-81D2-B4EBA5C17B8E}" srcOrd="0" destOrd="0" presId="urn:microsoft.com/office/officeart/2005/8/layout/vList2"/>
    <dgm:cxn modelId="{68C75479-26EF-4841-A964-6030A474B471}" type="presOf" srcId="{B606A899-DF91-4D53-A54F-2B12C5519729}" destId="{36B804A0-42B3-4A36-A873-61FA464F8AC0}" srcOrd="0" destOrd="0" presId="urn:microsoft.com/office/officeart/2005/8/layout/vList2"/>
    <dgm:cxn modelId="{1256FF61-71AB-4619-816D-C9DAAB15A3EE}" type="presParOf" srcId="{6C354609-2C2C-44AA-BDD2-A484C120AE8A}" destId="{36B804A0-42B3-4A36-A873-61FA464F8AC0}" srcOrd="0" destOrd="0" presId="urn:microsoft.com/office/officeart/2005/8/layout/vList2"/>
    <dgm:cxn modelId="{E42ADB6C-5D9B-46EA-9C2C-5F29A74546E1}" type="presParOf" srcId="{6C354609-2C2C-44AA-BDD2-A484C120AE8A}" destId="{AD536DCC-B8D5-4E9F-B711-76BCC6B8896B}" srcOrd="1" destOrd="0" presId="urn:microsoft.com/office/officeart/2005/8/layout/vList2"/>
    <dgm:cxn modelId="{0C809A6F-336F-4021-9CED-F749B41B0C55}" type="presParOf" srcId="{6C354609-2C2C-44AA-BDD2-A484C120AE8A}" destId="{1487992B-89A9-4794-81D2-B4EBA5C17B8E}" srcOrd="2" destOrd="0" presId="urn:microsoft.com/office/officeart/2005/8/layout/vList2"/>
    <dgm:cxn modelId="{CCB057A3-F7C8-4AE7-ACC5-404DAE7AF681}" type="presParOf" srcId="{6C354609-2C2C-44AA-BDD2-A484C120AE8A}" destId="{FC02FFB8-F5E8-45EF-917C-81A69ED6F6B5}" srcOrd="3" destOrd="0" presId="urn:microsoft.com/office/officeart/2005/8/layout/vList2"/>
    <dgm:cxn modelId="{52869B91-4A91-4316-96DA-E91578E04BF1}" type="presParOf" srcId="{6C354609-2C2C-44AA-BDD2-A484C120AE8A}" destId="{9528599A-D37C-45D1-A750-857C7057C637}" srcOrd="4" destOrd="0" presId="urn:microsoft.com/office/officeart/2005/8/layout/vList2"/>
    <dgm:cxn modelId="{E19F767B-1C28-4789-9FFF-39CE945109E1}" type="presParOf" srcId="{6C354609-2C2C-44AA-BDD2-A484C120AE8A}" destId="{25B45CF2-55A2-46E0-B2C5-DAA1DBFFB710}" srcOrd="5" destOrd="0" presId="urn:microsoft.com/office/officeart/2005/8/layout/vList2"/>
    <dgm:cxn modelId="{5C3B1AF5-AD8A-4FBC-929B-4BED2EA1EF27}" type="presParOf" srcId="{6C354609-2C2C-44AA-BDD2-A484C120AE8A}" destId="{A9BE62E4-8196-4906-AC4D-7C142BE3A83E}"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4FB96B0-3CF5-43C4-9DD2-45113E4AF9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261EE7-57AA-47F1-B6AE-2FC140306B3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Provide an interface for creating families of related or dependent Objects without specifying their concrete classes.</a:t>
          </a:r>
          <a:endParaRPr lang="en-US" sz="2400" dirty="0"/>
        </a:p>
      </dgm:t>
    </dgm:pt>
    <dgm:pt modelId="{221B9FF0-5F34-45E8-88F3-9182E6A3B85C}" type="parTrans" cxnId="{28BA9E66-02A5-49B8-8CAB-D44BE55053AE}">
      <dgm:prSet/>
      <dgm:spPr/>
      <dgm:t>
        <a:bodyPr/>
        <a:lstStyle/>
        <a:p>
          <a:endParaRPr lang="en-US"/>
        </a:p>
      </dgm:t>
    </dgm:pt>
    <dgm:pt modelId="{25272A82-F75F-49A1-814F-BF10E8FDA634}" type="sibTrans" cxnId="{28BA9E66-02A5-49B8-8CAB-D44BE55053AE}">
      <dgm:prSet/>
      <dgm:spPr/>
      <dgm:t>
        <a:bodyPr/>
        <a:lstStyle/>
        <a:p>
          <a:endParaRPr lang="en-US"/>
        </a:p>
      </dgm:t>
    </dgm:pt>
    <dgm:pt modelId="{76F0F20D-1CE3-4D08-BD2F-254C441F92A5}" type="pres">
      <dgm:prSet presAssocID="{F4FB96B0-3CF5-43C4-9DD2-45113E4AF9D3}" presName="linear" presStyleCnt="0">
        <dgm:presLayoutVars>
          <dgm:animLvl val="lvl"/>
          <dgm:resizeHandles val="exact"/>
        </dgm:presLayoutVars>
      </dgm:prSet>
      <dgm:spPr/>
      <dgm:t>
        <a:bodyPr/>
        <a:lstStyle/>
        <a:p>
          <a:endParaRPr lang="en-US"/>
        </a:p>
      </dgm:t>
    </dgm:pt>
    <dgm:pt modelId="{13E80299-E231-477E-B3B0-F25242D63C26}" type="pres">
      <dgm:prSet presAssocID="{FE261EE7-57AA-47F1-B6AE-2FC140306B32}" presName="parentText" presStyleLbl="node1" presStyleIdx="0" presStyleCnt="1">
        <dgm:presLayoutVars>
          <dgm:chMax val="0"/>
          <dgm:bulletEnabled val="1"/>
        </dgm:presLayoutVars>
      </dgm:prSet>
      <dgm:spPr/>
      <dgm:t>
        <a:bodyPr/>
        <a:lstStyle/>
        <a:p>
          <a:endParaRPr lang="en-US"/>
        </a:p>
      </dgm:t>
    </dgm:pt>
  </dgm:ptLst>
  <dgm:cxnLst>
    <dgm:cxn modelId="{00E16B55-E92B-4236-9E67-9AE5E97F88EB}" type="presOf" srcId="{FE261EE7-57AA-47F1-B6AE-2FC140306B32}" destId="{13E80299-E231-477E-B3B0-F25242D63C26}" srcOrd="0" destOrd="0" presId="urn:microsoft.com/office/officeart/2005/8/layout/vList2"/>
    <dgm:cxn modelId="{28BA9E66-02A5-49B8-8CAB-D44BE55053AE}" srcId="{F4FB96B0-3CF5-43C4-9DD2-45113E4AF9D3}" destId="{FE261EE7-57AA-47F1-B6AE-2FC140306B32}" srcOrd="0" destOrd="0" parTransId="{221B9FF0-5F34-45E8-88F3-9182E6A3B85C}" sibTransId="{25272A82-F75F-49A1-814F-BF10E8FDA634}"/>
    <dgm:cxn modelId="{D34B5471-FAE2-49B5-8BC1-0C88DD5D11A4}" type="presOf" srcId="{F4FB96B0-3CF5-43C4-9DD2-45113E4AF9D3}" destId="{76F0F20D-1CE3-4D08-BD2F-254C441F92A5}" srcOrd="0" destOrd="0" presId="urn:microsoft.com/office/officeart/2005/8/layout/vList2"/>
    <dgm:cxn modelId="{8A5C0AAA-2DEB-402A-B66E-D6173746384C}" type="presParOf" srcId="{76F0F20D-1CE3-4D08-BD2F-254C441F92A5}" destId="{13E80299-E231-477E-B3B0-F25242D63C2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5680104-9068-47AF-BB0F-FBE8C2CC1A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2579B9-456C-44AA-AC3F-3C0A1C59398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Code(Abstract factory)</a:t>
          </a:r>
          <a:endParaRPr lang="en-US" dirty="0"/>
        </a:p>
      </dgm:t>
    </dgm:pt>
    <dgm:pt modelId="{74891BC0-A97C-4E04-9567-AF419BA12FDE}" type="parTrans" cxnId="{94901AB1-4CF4-4832-BBFF-D01FD8D120CA}">
      <dgm:prSet/>
      <dgm:spPr/>
      <dgm:t>
        <a:bodyPr/>
        <a:lstStyle/>
        <a:p>
          <a:endParaRPr lang="en-US"/>
        </a:p>
      </dgm:t>
    </dgm:pt>
    <dgm:pt modelId="{41B9A49D-ED0A-41ED-B1FD-A07E9326BD9C}" type="sibTrans" cxnId="{94901AB1-4CF4-4832-BBFF-D01FD8D120CA}">
      <dgm:prSet/>
      <dgm:spPr/>
      <dgm:t>
        <a:bodyPr/>
        <a:lstStyle/>
        <a:p>
          <a:endParaRPr lang="en-US"/>
        </a:p>
      </dgm:t>
    </dgm:pt>
    <dgm:pt modelId="{75779A62-BB75-4092-96A3-2E208EB79CE2}" type="pres">
      <dgm:prSet presAssocID="{65680104-9068-47AF-BB0F-FBE8C2CC1ABE}" presName="linear" presStyleCnt="0">
        <dgm:presLayoutVars>
          <dgm:animLvl val="lvl"/>
          <dgm:resizeHandles val="exact"/>
        </dgm:presLayoutVars>
      </dgm:prSet>
      <dgm:spPr/>
      <dgm:t>
        <a:bodyPr/>
        <a:lstStyle/>
        <a:p>
          <a:endParaRPr lang="en-US"/>
        </a:p>
      </dgm:t>
    </dgm:pt>
    <dgm:pt modelId="{B0ECE80F-816E-4357-AC6E-3D7C56D8D58F}" type="pres">
      <dgm:prSet presAssocID="{142579B9-456C-44AA-AC3F-3C0A1C593984}" presName="parentText" presStyleLbl="node1" presStyleIdx="0" presStyleCnt="1">
        <dgm:presLayoutVars>
          <dgm:chMax val="0"/>
          <dgm:bulletEnabled val="1"/>
        </dgm:presLayoutVars>
      </dgm:prSet>
      <dgm:spPr/>
      <dgm:t>
        <a:bodyPr/>
        <a:lstStyle/>
        <a:p>
          <a:endParaRPr lang="en-US"/>
        </a:p>
      </dgm:t>
    </dgm:pt>
  </dgm:ptLst>
  <dgm:cxnLst>
    <dgm:cxn modelId="{94901AB1-4CF4-4832-BBFF-D01FD8D120CA}" srcId="{65680104-9068-47AF-BB0F-FBE8C2CC1ABE}" destId="{142579B9-456C-44AA-AC3F-3C0A1C593984}" srcOrd="0" destOrd="0" parTransId="{74891BC0-A97C-4E04-9567-AF419BA12FDE}" sibTransId="{41B9A49D-ED0A-41ED-B1FD-A07E9326BD9C}"/>
    <dgm:cxn modelId="{CDC6A22B-87C9-4FE7-9463-A3BA7460E72E}" type="presOf" srcId="{142579B9-456C-44AA-AC3F-3C0A1C593984}" destId="{B0ECE80F-816E-4357-AC6E-3D7C56D8D58F}" srcOrd="0" destOrd="0" presId="urn:microsoft.com/office/officeart/2005/8/layout/vList2"/>
    <dgm:cxn modelId="{B4754FCD-728A-434E-BE64-D74D5962BD04}" type="presOf" srcId="{65680104-9068-47AF-BB0F-FBE8C2CC1ABE}" destId="{75779A62-BB75-4092-96A3-2E208EB79CE2}" srcOrd="0" destOrd="0" presId="urn:microsoft.com/office/officeart/2005/8/layout/vList2"/>
    <dgm:cxn modelId="{4C1CD783-668D-459E-8628-C03D9149C3DE}" type="presParOf" srcId="{75779A62-BB75-4092-96A3-2E208EB79CE2}" destId="{B0ECE80F-816E-4357-AC6E-3D7C56D8D58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6FD5D2-9DAC-4D6A-9910-72DAE003C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CBD9E4-A0D0-4E0F-B490-87AF86DF7F7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2400" dirty="0" smtClean="0"/>
            <a:t>Animals</a:t>
          </a:r>
          <a:endParaRPr lang="en-US" sz="2400" dirty="0"/>
        </a:p>
      </dgm:t>
    </dgm:pt>
    <dgm:pt modelId="{F599EBB3-6A60-4CA7-B6BE-BA5C8E7F463A}" type="sibTrans" cxnId="{7C664DD0-86F5-49CC-B9ED-964CDC9AAB93}">
      <dgm:prSet/>
      <dgm:spPr/>
      <dgm:t>
        <a:bodyPr/>
        <a:lstStyle/>
        <a:p>
          <a:endParaRPr lang="en-US"/>
        </a:p>
      </dgm:t>
    </dgm:pt>
    <dgm:pt modelId="{6CDA866F-8350-45F8-85F0-7C49EE4E529A}" type="parTrans" cxnId="{7C664DD0-86F5-49CC-B9ED-964CDC9AAB93}">
      <dgm:prSet/>
      <dgm:spPr/>
      <dgm:t>
        <a:bodyPr/>
        <a:lstStyle/>
        <a:p>
          <a:endParaRPr lang="en-US"/>
        </a:p>
      </dgm:t>
    </dgm:pt>
    <dgm:pt modelId="{096D9E92-D422-467A-B641-A8A991ED686A}" type="pres">
      <dgm:prSet presAssocID="{7D6FD5D2-9DAC-4D6A-9910-72DAE003C2F9}" presName="linear" presStyleCnt="0">
        <dgm:presLayoutVars>
          <dgm:animLvl val="lvl"/>
          <dgm:resizeHandles val="exact"/>
        </dgm:presLayoutVars>
      </dgm:prSet>
      <dgm:spPr/>
      <dgm:t>
        <a:bodyPr/>
        <a:lstStyle/>
        <a:p>
          <a:endParaRPr lang="en-US"/>
        </a:p>
      </dgm:t>
    </dgm:pt>
    <dgm:pt modelId="{7EDFFD5B-62C0-46AC-95A6-5458DCB70D56}" type="pres">
      <dgm:prSet presAssocID="{2CCBD9E4-A0D0-4E0F-B490-87AF86DF7F7F}" presName="parentText" presStyleLbl="node1" presStyleIdx="0" presStyleCnt="1">
        <dgm:presLayoutVars>
          <dgm:chMax val="0"/>
          <dgm:bulletEnabled val="1"/>
        </dgm:presLayoutVars>
      </dgm:prSet>
      <dgm:spPr/>
      <dgm:t>
        <a:bodyPr/>
        <a:lstStyle/>
        <a:p>
          <a:endParaRPr lang="en-US"/>
        </a:p>
      </dgm:t>
    </dgm:pt>
  </dgm:ptLst>
  <dgm:cxnLst>
    <dgm:cxn modelId="{7C664DD0-86F5-49CC-B9ED-964CDC9AAB93}" srcId="{7D6FD5D2-9DAC-4D6A-9910-72DAE003C2F9}" destId="{2CCBD9E4-A0D0-4E0F-B490-87AF86DF7F7F}" srcOrd="0" destOrd="0" parTransId="{6CDA866F-8350-45F8-85F0-7C49EE4E529A}" sibTransId="{F599EBB3-6A60-4CA7-B6BE-BA5C8E7F463A}"/>
    <dgm:cxn modelId="{2A843551-5AF4-4C5D-BA2D-8BDB3B8540C5}" type="presOf" srcId="{7D6FD5D2-9DAC-4D6A-9910-72DAE003C2F9}" destId="{096D9E92-D422-467A-B641-A8A991ED686A}" srcOrd="0" destOrd="0" presId="urn:microsoft.com/office/officeart/2005/8/layout/vList2"/>
    <dgm:cxn modelId="{D606AD8A-52F5-45F9-8995-1F8C3ADF6EFE}" type="presOf" srcId="{2CCBD9E4-A0D0-4E0F-B490-87AF86DF7F7F}" destId="{7EDFFD5B-62C0-46AC-95A6-5458DCB70D56}" srcOrd="0" destOrd="0" presId="urn:microsoft.com/office/officeart/2005/8/layout/vList2"/>
    <dgm:cxn modelId="{31A22CE5-C2D8-4876-AFEE-C9205A7C50E0}" type="presParOf" srcId="{096D9E92-D422-467A-B641-A8A991ED686A}" destId="{7EDFFD5B-62C0-46AC-95A6-5458DCB70D5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23269B-C955-41DA-B248-037CBACE993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413D667-8E1E-4348-AD2D-DCB8C23210F8}">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Animals</a:t>
          </a:r>
          <a:endParaRPr lang="en-US" dirty="0"/>
        </a:p>
      </dgm:t>
    </dgm:pt>
    <dgm:pt modelId="{D9068765-315F-443F-AC4B-F2956AB7FA5D}" type="parTrans" cxnId="{20042D21-62DA-4F37-BC0E-2B17A5069A21}">
      <dgm:prSet/>
      <dgm:spPr/>
      <dgm:t>
        <a:bodyPr/>
        <a:lstStyle/>
        <a:p>
          <a:endParaRPr lang="en-US"/>
        </a:p>
      </dgm:t>
    </dgm:pt>
    <dgm:pt modelId="{F5618F2A-BD8C-433E-A5DE-A355E8FDDFC1}" type="sibTrans" cxnId="{20042D21-62DA-4F37-BC0E-2B17A5069A21}">
      <dgm:prSet/>
      <dgm:spPr/>
      <dgm:t>
        <a:bodyPr/>
        <a:lstStyle/>
        <a:p>
          <a:endParaRPr lang="en-US"/>
        </a:p>
      </dgm:t>
    </dgm:pt>
    <dgm:pt modelId="{F16B2091-F176-4BD6-BCD8-688BFA4E5757}">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Herbivores</a:t>
          </a:r>
          <a:endParaRPr lang="en-US" dirty="0"/>
        </a:p>
      </dgm:t>
    </dgm:pt>
    <dgm:pt modelId="{3EAD241D-ACE5-47AB-ADEA-53BF8B5563B2}" type="parTrans" cxnId="{D8E23D03-BBBC-4F34-B16B-83C83F991D44}">
      <dgm:prSet>
        <dgm:style>
          <a:lnRef idx="3">
            <a:schemeClr val="accent1"/>
          </a:lnRef>
          <a:fillRef idx="0">
            <a:schemeClr val="accent1"/>
          </a:fillRef>
          <a:effectRef idx="2">
            <a:schemeClr val="accent1"/>
          </a:effectRef>
          <a:fontRef idx="minor">
            <a:schemeClr val="tx1"/>
          </a:fontRef>
        </dgm:style>
      </dgm:prSet>
      <dgm:spPr/>
      <dgm:t>
        <a:bodyPr/>
        <a:lstStyle/>
        <a:p>
          <a:endParaRPr lang="en-US" dirty="0"/>
        </a:p>
      </dgm:t>
    </dgm:pt>
    <dgm:pt modelId="{CC42802C-B0FB-400B-88E9-40FE6C16BD62}" type="sibTrans" cxnId="{D8E23D03-BBBC-4F34-B16B-83C83F991D44}">
      <dgm:prSet/>
      <dgm:spPr/>
      <dgm:t>
        <a:bodyPr/>
        <a:lstStyle/>
        <a:p>
          <a:endParaRPr lang="en-US"/>
        </a:p>
      </dgm:t>
    </dgm:pt>
    <dgm:pt modelId="{D760B33C-FD33-452A-ACDC-DBB3DFC171CA}">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Carnivores</a:t>
          </a:r>
          <a:endParaRPr lang="en-US" dirty="0"/>
        </a:p>
      </dgm:t>
    </dgm:pt>
    <dgm:pt modelId="{FF5EEA24-83C6-442E-99B9-73697741AE7D}" type="parTrans" cxnId="{5001C4BC-CDEF-4BCD-BE9A-657A5FB45C8F}">
      <dgm:prSet>
        <dgm:style>
          <a:lnRef idx="3">
            <a:schemeClr val="accent1"/>
          </a:lnRef>
          <a:fillRef idx="0">
            <a:schemeClr val="accent1"/>
          </a:fillRef>
          <a:effectRef idx="2">
            <a:schemeClr val="accent1"/>
          </a:effectRef>
          <a:fontRef idx="minor">
            <a:schemeClr val="tx1"/>
          </a:fontRef>
        </dgm:style>
      </dgm:prSet>
      <dgm:spPr>
        <a:ln>
          <a:headEnd type="triangle" w="med" len="med"/>
          <a:tailEnd type="none" w="med" len="med"/>
        </a:ln>
      </dgm:spPr>
      <dgm:t>
        <a:bodyPr/>
        <a:lstStyle/>
        <a:p>
          <a:endParaRPr lang="en-US" dirty="0"/>
        </a:p>
      </dgm:t>
    </dgm:pt>
    <dgm:pt modelId="{946852A0-9C85-4D30-B6E8-85A6522F58EB}" type="sibTrans" cxnId="{5001C4BC-CDEF-4BCD-BE9A-657A5FB45C8F}">
      <dgm:prSet/>
      <dgm:spPr/>
      <dgm:t>
        <a:bodyPr/>
        <a:lstStyle/>
        <a:p>
          <a:endParaRPr lang="en-US"/>
        </a:p>
      </dgm:t>
    </dgm:pt>
    <dgm:pt modelId="{9CBDA2C7-28F6-4FD4-A747-ABEE525CF74B}" type="pres">
      <dgm:prSet presAssocID="{A423269B-C955-41DA-B248-037CBACE9939}" presName="hierChild1" presStyleCnt="0">
        <dgm:presLayoutVars>
          <dgm:orgChart val="1"/>
          <dgm:chPref val="1"/>
          <dgm:dir/>
          <dgm:animOne val="branch"/>
          <dgm:animLvl val="lvl"/>
          <dgm:resizeHandles/>
        </dgm:presLayoutVars>
      </dgm:prSet>
      <dgm:spPr/>
      <dgm:t>
        <a:bodyPr/>
        <a:lstStyle/>
        <a:p>
          <a:endParaRPr lang="en-US"/>
        </a:p>
      </dgm:t>
    </dgm:pt>
    <dgm:pt modelId="{399B53E4-CEED-472C-AD0E-BB2367D83D22}" type="pres">
      <dgm:prSet presAssocID="{9413D667-8E1E-4348-AD2D-DCB8C23210F8}" presName="hierRoot1" presStyleCnt="0">
        <dgm:presLayoutVars>
          <dgm:hierBranch val="init"/>
        </dgm:presLayoutVars>
      </dgm:prSet>
      <dgm:spPr/>
    </dgm:pt>
    <dgm:pt modelId="{C8664BEF-F191-42BC-B523-4FA4F37ADD1E}" type="pres">
      <dgm:prSet presAssocID="{9413D667-8E1E-4348-AD2D-DCB8C23210F8}" presName="rootComposite1" presStyleCnt="0"/>
      <dgm:spPr/>
    </dgm:pt>
    <dgm:pt modelId="{69D94331-AE06-4857-950E-F7D4D6CFC725}" type="pres">
      <dgm:prSet presAssocID="{9413D667-8E1E-4348-AD2D-DCB8C23210F8}" presName="rootText1" presStyleLbl="node0" presStyleIdx="0" presStyleCnt="1" custLinFactNeighborX="1151" custLinFactNeighborY="-48686">
        <dgm:presLayoutVars>
          <dgm:chPref val="3"/>
        </dgm:presLayoutVars>
      </dgm:prSet>
      <dgm:spPr/>
      <dgm:t>
        <a:bodyPr/>
        <a:lstStyle/>
        <a:p>
          <a:endParaRPr lang="en-US"/>
        </a:p>
      </dgm:t>
    </dgm:pt>
    <dgm:pt modelId="{46BD791D-FCD0-4C2F-B9B5-BDE3209E485E}" type="pres">
      <dgm:prSet presAssocID="{9413D667-8E1E-4348-AD2D-DCB8C23210F8}" presName="rootConnector1" presStyleLbl="node1" presStyleIdx="0" presStyleCnt="0"/>
      <dgm:spPr/>
      <dgm:t>
        <a:bodyPr/>
        <a:lstStyle/>
        <a:p>
          <a:endParaRPr lang="en-US"/>
        </a:p>
      </dgm:t>
    </dgm:pt>
    <dgm:pt modelId="{79683DF9-CE16-467B-82B8-106377532386}" type="pres">
      <dgm:prSet presAssocID="{9413D667-8E1E-4348-AD2D-DCB8C23210F8}" presName="hierChild2" presStyleCnt="0"/>
      <dgm:spPr/>
    </dgm:pt>
    <dgm:pt modelId="{C97694FC-15F1-423A-A660-75895BB9F223}" type="pres">
      <dgm:prSet presAssocID="{3EAD241D-ACE5-47AB-ADEA-53BF8B5563B2}" presName="Name37" presStyleLbl="parChTrans1D2" presStyleIdx="0" presStyleCnt="2"/>
      <dgm:spPr/>
      <dgm:t>
        <a:bodyPr/>
        <a:lstStyle/>
        <a:p>
          <a:endParaRPr lang="en-US"/>
        </a:p>
      </dgm:t>
    </dgm:pt>
    <dgm:pt modelId="{1C2B983F-423E-41E4-ACE2-AC2F09BEFAC9}" type="pres">
      <dgm:prSet presAssocID="{F16B2091-F176-4BD6-BCD8-688BFA4E5757}" presName="hierRoot2" presStyleCnt="0">
        <dgm:presLayoutVars>
          <dgm:hierBranch val="init"/>
        </dgm:presLayoutVars>
      </dgm:prSet>
      <dgm:spPr/>
    </dgm:pt>
    <dgm:pt modelId="{EE68B68D-8A81-4339-93B2-DC4600FDBE7A}" type="pres">
      <dgm:prSet presAssocID="{F16B2091-F176-4BD6-BCD8-688BFA4E5757}" presName="rootComposite" presStyleCnt="0"/>
      <dgm:spPr/>
    </dgm:pt>
    <dgm:pt modelId="{C16890BA-A60A-4DC3-B343-9292A0C1AF16}" type="pres">
      <dgm:prSet presAssocID="{F16B2091-F176-4BD6-BCD8-688BFA4E5757}" presName="rootText" presStyleLbl="node2" presStyleIdx="0" presStyleCnt="2">
        <dgm:presLayoutVars>
          <dgm:chPref val="3"/>
        </dgm:presLayoutVars>
      </dgm:prSet>
      <dgm:spPr/>
      <dgm:t>
        <a:bodyPr/>
        <a:lstStyle/>
        <a:p>
          <a:endParaRPr lang="en-US"/>
        </a:p>
      </dgm:t>
    </dgm:pt>
    <dgm:pt modelId="{EB85A6E9-F394-4F6E-B9AA-B1D860A5B71E}" type="pres">
      <dgm:prSet presAssocID="{F16B2091-F176-4BD6-BCD8-688BFA4E5757}" presName="rootConnector" presStyleLbl="node2" presStyleIdx="0" presStyleCnt="2"/>
      <dgm:spPr/>
      <dgm:t>
        <a:bodyPr/>
        <a:lstStyle/>
        <a:p>
          <a:endParaRPr lang="en-US"/>
        </a:p>
      </dgm:t>
    </dgm:pt>
    <dgm:pt modelId="{F15F44A8-F1D9-4279-B02D-890A1035D723}" type="pres">
      <dgm:prSet presAssocID="{F16B2091-F176-4BD6-BCD8-688BFA4E5757}" presName="hierChild4" presStyleCnt="0"/>
      <dgm:spPr/>
    </dgm:pt>
    <dgm:pt modelId="{52C89BD8-C5B4-40DA-BD57-790E17A11275}" type="pres">
      <dgm:prSet presAssocID="{F16B2091-F176-4BD6-BCD8-688BFA4E5757}" presName="hierChild5" presStyleCnt="0"/>
      <dgm:spPr/>
    </dgm:pt>
    <dgm:pt modelId="{44B06713-E657-4556-929D-735801F62FA8}" type="pres">
      <dgm:prSet presAssocID="{FF5EEA24-83C6-442E-99B9-73697741AE7D}" presName="Name37" presStyleLbl="parChTrans1D2" presStyleIdx="1" presStyleCnt="2"/>
      <dgm:spPr/>
      <dgm:t>
        <a:bodyPr/>
        <a:lstStyle/>
        <a:p>
          <a:endParaRPr lang="en-US"/>
        </a:p>
      </dgm:t>
    </dgm:pt>
    <dgm:pt modelId="{DF85043A-EF0E-413A-8DE4-CBB0825BEB09}" type="pres">
      <dgm:prSet presAssocID="{D760B33C-FD33-452A-ACDC-DBB3DFC171CA}" presName="hierRoot2" presStyleCnt="0">
        <dgm:presLayoutVars>
          <dgm:hierBranch val="init"/>
        </dgm:presLayoutVars>
      </dgm:prSet>
      <dgm:spPr/>
    </dgm:pt>
    <dgm:pt modelId="{954646C0-6AA0-4507-83F0-52B3573A3757}" type="pres">
      <dgm:prSet presAssocID="{D760B33C-FD33-452A-ACDC-DBB3DFC171CA}" presName="rootComposite" presStyleCnt="0"/>
      <dgm:spPr/>
    </dgm:pt>
    <dgm:pt modelId="{E5D703C5-4A54-497F-811B-8A54B87C0FB0}" type="pres">
      <dgm:prSet presAssocID="{D760B33C-FD33-452A-ACDC-DBB3DFC171CA}" presName="rootText" presStyleLbl="node2" presStyleIdx="1" presStyleCnt="2">
        <dgm:presLayoutVars>
          <dgm:chPref val="3"/>
        </dgm:presLayoutVars>
      </dgm:prSet>
      <dgm:spPr/>
      <dgm:t>
        <a:bodyPr/>
        <a:lstStyle/>
        <a:p>
          <a:endParaRPr lang="en-US"/>
        </a:p>
      </dgm:t>
    </dgm:pt>
    <dgm:pt modelId="{3B067042-2AF6-41A0-8786-537F4B8F7ADD}" type="pres">
      <dgm:prSet presAssocID="{D760B33C-FD33-452A-ACDC-DBB3DFC171CA}" presName="rootConnector" presStyleLbl="node2" presStyleIdx="1" presStyleCnt="2"/>
      <dgm:spPr/>
      <dgm:t>
        <a:bodyPr/>
        <a:lstStyle/>
        <a:p>
          <a:endParaRPr lang="en-US"/>
        </a:p>
      </dgm:t>
    </dgm:pt>
    <dgm:pt modelId="{4E2B2FD0-0191-42BC-8CD4-DFFE88E67A8A}" type="pres">
      <dgm:prSet presAssocID="{D760B33C-FD33-452A-ACDC-DBB3DFC171CA}" presName="hierChild4" presStyleCnt="0"/>
      <dgm:spPr/>
    </dgm:pt>
    <dgm:pt modelId="{8BE01BB4-EAA6-4B11-95BA-733E7FF6F358}" type="pres">
      <dgm:prSet presAssocID="{D760B33C-FD33-452A-ACDC-DBB3DFC171CA}" presName="hierChild5" presStyleCnt="0"/>
      <dgm:spPr/>
    </dgm:pt>
    <dgm:pt modelId="{4A880F67-BE68-49CE-BE37-8604C14DD5B6}" type="pres">
      <dgm:prSet presAssocID="{9413D667-8E1E-4348-AD2D-DCB8C23210F8}" presName="hierChild3" presStyleCnt="0"/>
      <dgm:spPr/>
    </dgm:pt>
  </dgm:ptLst>
  <dgm:cxnLst>
    <dgm:cxn modelId="{D8E23D03-BBBC-4F34-B16B-83C83F991D44}" srcId="{9413D667-8E1E-4348-AD2D-DCB8C23210F8}" destId="{F16B2091-F176-4BD6-BCD8-688BFA4E5757}" srcOrd="0" destOrd="0" parTransId="{3EAD241D-ACE5-47AB-ADEA-53BF8B5563B2}" sibTransId="{CC42802C-B0FB-400B-88E9-40FE6C16BD62}"/>
    <dgm:cxn modelId="{20042D21-62DA-4F37-BC0E-2B17A5069A21}" srcId="{A423269B-C955-41DA-B248-037CBACE9939}" destId="{9413D667-8E1E-4348-AD2D-DCB8C23210F8}" srcOrd="0" destOrd="0" parTransId="{D9068765-315F-443F-AC4B-F2956AB7FA5D}" sibTransId="{F5618F2A-BD8C-433E-A5DE-A355E8FDDFC1}"/>
    <dgm:cxn modelId="{5A453831-D4A3-4DFF-AA54-8F271EDA9374}" type="presOf" srcId="{F16B2091-F176-4BD6-BCD8-688BFA4E5757}" destId="{EB85A6E9-F394-4F6E-B9AA-B1D860A5B71E}" srcOrd="1" destOrd="0" presId="urn:microsoft.com/office/officeart/2005/8/layout/orgChart1"/>
    <dgm:cxn modelId="{3ACA1A16-DF1E-4E7A-9F0D-7E2228B1CA51}" type="presOf" srcId="{D760B33C-FD33-452A-ACDC-DBB3DFC171CA}" destId="{3B067042-2AF6-41A0-8786-537F4B8F7ADD}" srcOrd="1" destOrd="0" presId="urn:microsoft.com/office/officeart/2005/8/layout/orgChart1"/>
    <dgm:cxn modelId="{64EB8F1E-1AB2-4783-8E78-0830986D7C5F}" type="presOf" srcId="{9413D667-8E1E-4348-AD2D-DCB8C23210F8}" destId="{46BD791D-FCD0-4C2F-B9B5-BDE3209E485E}" srcOrd="1" destOrd="0" presId="urn:microsoft.com/office/officeart/2005/8/layout/orgChart1"/>
    <dgm:cxn modelId="{D453B0E1-437A-4E2B-9665-9CA5A7FDEBF0}" type="presOf" srcId="{F16B2091-F176-4BD6-BCD8-688BFA4E5757}" destId="{C16890BA-A60A-4DC3-B343-9292A0C1AF16}" srcOrd="0" destOrd="0" presId="urn:microsoft.com/office/officeart/2005/8/layout/orgChart1"/>
    <dgm:cxn modelId="{5CD9C819-9690-4D4B-A29F-352D9C68E6D8}" type="presOf" srcId="{3EAD241D-ACE5-47AB-ADEA-53BF8B5563B2}" destId="{C97694FC-15F1-423A-A660-75895BB9F223}" srcOrd="0" destOrd="0" presId="urn:microsoft.com/office/officeart/2005/8/layout/orgChart1"/>
    <dgm:cxn modelId="{98D52CD2-9EEA-44EF-8631-3AE3D4B0A1B9}" type="presOf" srcId="{A423269B-C955-41DA-B248-037CBACE9939}" destId="{9CBDA2C7-28F6-4FD4-A747-ABEE525CF74B}" srcOrd="0" destOrd="0" presId="urn:microsoft.com/office/officeart/2005/8/layout/orgChart1"/>
    <dgm:cxn modelId="{903B98F7-A3FB-46AE-905D-FCAAF1E6E5C1}" type="presOf" srcId="{9413D667-8E1E-4348-AD2D-DCB8C23210F8}" destId="{69D94331-AE06-4857-950E-F7D4D6CFC725}" srcOrd="0" destOrd="0" presId="urn:microsoft.com/office/officeart/2005/8/layout/orgChart1"/>
    <dgm:cxn modelId="{5001C4BC-CDEF-4BCD-BE9A-657A5FB45C8F}" srcId="{9413D667-8E1E-4348-AD2D-DCB8C23210F8}" destId="{D760B33C-FD33-452A-ACDC-DBB3DFC171CA}" srcOrd="1" destOrd="0" parTransId="{FF5EEA24-83C6-442E-99B9-73697741AE7D}" sibTransId="{946852A0-9C85-4D30-B6E8-85A6522F58EB}"/>
    <dgm:cxn modelId="{925381AA-7C7E-41D0-A27A-FC81ADCEE8E8}" type="presOf" srcId="{FF5EEA24-83C6-442E-99B9-73697741AE7D}" destId="{44B06713-E657-4556-929D-735801F62FA8}" srcOrd="0" destOrd="0" presId="urn:microsoft.com/office/officeart/2005/8/layout/orgChart1"/>
    <dgm:cxn modelId="{EBFC6855-6F3A-46AB-AF33-729A027B1C63}" type="presOf" srcId="{D760B33C-FD33-452A-ACDC-DBB3DFC171CA}" destId="{E5D703C5-4A54-497F-811B-8A54B87C0FB0}" srcOrd="0" destOrd="0" presId="urn:microsoft.com/office/officeart/2005/8/layout/orgChart1"/>
    <dgm:cxn modelId="{C409819E-4B45-4FAF-A9B6-D53613FEDC79}" type="presParOf" srcId="{9CBDA2C7-28F6-4FD4-A747-ABEE525CF74B}" destId="{399B53E4-CEED-472C-AD0E-BB2367D83D22}" srcOrd="0" destOrd="0" presId="urn:microsoft.com/office/officeart/2005/8/layout/orgChart1"/>
    <dgm:cxn modelId="{74DACB69-ED4E-469B-AF7B-2FEEF46734C8}" type="presParOf" srcId="{399B53E4-CEED-472C-AD0E-BB2367D83D22}" destId="{C8664BEF-F191-42BC-B523-4FA4F37ADD1E}" srcOrd="0" destOrd="0" presId="urn:microsoft.com/office/officeart/2005/8/layout/orgChart1"/>
    <dgm:cxn modelId="{D84DDED4-B385-44C7-BCB3-24A18FEF8E5D}" type="presParOf" srcId="{C8664BEF-F191-42BC-B523-4FA4F37ADD1E}" destId="{69D94331-AE06-4857-950E-F7D4D6CFC725}" srcOrd="0" destOrd="0" presId="urn:microsoft.com/office/officeart/2005/8/layout/orgChart1"/>
    <dgm:cxn modelId="{0AFAC095-CECC-4C05-9D1C-8029B0E26048}" type="presParOf" srcId="{C8664BEF-F191-42BC-B523-4FA4F37ADD1E}" destId="{46BD791D-FCD0-4C2F-B9B5-BDE3209E485E}" srcOrd="1" destOrd="0" presId="urn:microsoft.com/office/officeart/2005/8/layout/orgChart1"/>
    <dgm:cxn modelId="{C460E038-3B9D-4D1E-8246-8B808B8059CE}" type="presParOf" srcId="{399B53E4-CEED-472C-AD0E-BB2367D83D22}" destId="{79683DF9-CE16-467B-82B8-106377532386}" srcOrd="1" destOrd="0" presId="urn:microsoft.com/office/officeart/2005/8/layout/orgChart1"/>
    <dgm:cxn modelId="{93213645-AA66-4604-B8CB-0B40CE9752E6}" type="presParOf" srcId="{79683DF9-CE16-467B-82B8-106377532386}" destId="{C97694FC-15F1-423A-A660-75895BB9F223}" srcOrd="0" destOrd="0" presId="urn:microsoft.com/office/officeart/2005/8/layout/orgChart1"/>
    <dgm:cxn modelId="{DD14CD09-4703-4017-B078-267691D6A051}" type="presParOf" srcId="{79683DF9-CE16-467B-82B8-106377532386}" destId="{1C2B983F-423E-41E4-ACE2-AC2F09BEFAC9}" srcOrd="1" destOrd="0" presId="urn:microsoft.com/office/officeart/2005/8/layout/orgChart1"/>
    <dgm:cxn modelId="{3D03BFC0-FD4B-4B4B-86CC-881068930F49}" type="presParOf" srcId="{1C2B983F-423E-41E4-ACE2-AC2F09BEFAC9}" destId="{EE68B68D-8A81-4339-93B2-DC4600FDBE7A}" srcOrd="0" destOrd="0" presId="urn:microsoft.com/office/officeart/2005/8/layout/orgChart1"/>
    <dgm:cxn modelId="{93FABE05-53BA-454A-BD20-AAC86C396ED2}" type="presParOf" srcId="{EE68B68D-8A81-4339-93B2-DC4600FDBE7A}" destId="{C16890BA-A60A-4DC3-B343-9292A0C1AF16}" srcOrd="0" destOrd="0" presId="urn:microsoft.com/office/officeart/2005/8/layout/orgChart1"/>
    <dgm:cxn modelId="{6C55C279-BF88-4ECB-8BC6-954E5A975482}" type="presParOf" srcId="{EE68B68D-8A81-4339-93B2-DC4600FDBE7A}" destId="{EB85A6E9-F394-4F6E-B9AA-B1D860A5B71E}" srcOrd="1" destOrd="0" presId="urn:microsoft.com/office/officeart/2005/8/layout/orgChart1"/>
    <dgm:cxn modelId="{AAD06E8A-D243-4C18-9D9A-67D292BBD2F7}" type="presParOf" srcId="{1C2B983F-423E-41E4-ACE2-AC2F09BEFAC9}" destId="{F15F44A8-F1D9-4279-B02D-890A1035D723}" srcOrd="1" destOrd="0" presId="urn:microsoft.com/office/officeart/2005/8/layout/orgChart1"/>
    <dgm:cxn modelId="{3C5054C5-187D-4850-A461-8CC3FC47DCCA}" type="presParOf" srcId="{1C2B983F-423E-41E4-ACE2-AC2F09BEFAC9}" destId="{52C89BD8-C5B4-40DA-BD57-790E17A11275}" srcOrd="2" destOrd="0" presId="urn:microsoft.com/office/officeart/2005/8/layout/orgChart1"/>
    <dgm:cxn modelId="{4F8F0355-CE87-45B8-A16D-1742EA6CD486}" type="presParOf" srcId="{79683DF9-CE16-467B-82B8-106377532386}" destId="{44B06713-E657-4556-929D-735801F62FA8}" srcOrd="2" destOrd="0" presId="urn:microsoft.com/office/officeart/2005/8/layout/orgChart1"/>
    <dgm:cxn modelId="{C28F4CDD-587D-4B35-AD7C-AEF2BED72787}" type="presParOf" srcId="{79683DF9-CE16-467B-82B8-106377532386}" destId="{DF85043A-EF0E-413A-8DE4-CBB0825BEB09}" srcOrd="3" destOrd="0" presId="urn:microsoft.com/office/officeart/2005/8/layout/orgChart1"/>
    <dgm:cxn modelId="{1D497BDE-496D-4B84-94F1-97C374C5B947}" type="presParOf" srcId="{DF85043A-EF0E-413A-8DE4-CBB0825BEB09}" destId="{954646C0-6AA0-4507-83F0-52B3573A3757}" srcOrd="0" destOrd="0" presId="urn:microsoft.com/office/officeart/2005/8/layout/orgChart1"/>
    <dgm:cxn modelId="{421C77DD-53A1-4F3F-A089-5E1E95C78F57}" type="presParOf" srcId="{954646C0-6AA0-4507-83F0-52B3573A3757}" destId="{E5D703C5-4A54-497F-811B-8A54B87C0FB0}" srcOrd="0" destOrd="0" presId="urn:microsoft.com/office/officeart/2005/8/layout/orgChart1"/>
    <dgm:cxn modelId="{8DC56641-A73D-46AD-BC05-366E9725EA91}" type="presParOf" srcId="{954646C0-6AA0-4507-83F0-52B3573A3757}" destId="{3B067042-2AF6-41A0-8786-537F4B8F7ADD}" srcOrd="1" destOrd="0" presId="urn:microsoft.com/office/officeart/2005/8/layout/orgChart1"/>
    <dgm:cxn modelId="{E9F753B9-C395-4A6B-A638-5444974D3F17}" type="presParOf" srcId="{DF85043A-EF0E-413A-8DE4-CBB0825BEB09}" destId="{4E2B2FD0-0191-42BC-8CD4-DFFE88E67A8A}" srcOrd="1" destOrd="0" presId="urn:microsoft.com/office/officeart/2005/8/layout/orgChart1"/>
    <dgm:cxn modelId="{1FF723F7-C480-42AF-A93D-BEEA014BF52B}" type="presParOf" srcId="{DF85043A-EF0E-413A-8DE4-CBB0825BEB09}" destId="{8BE01BB4-EAA6-4B11-95BA-733E7FF6F358}" srcOrd="2" destOrd="0" presId="urn:microsoft.com/office/officeart/2005/8/layout/orgChart1"/>
    <dgm:cxn modelId="{B73680BE-A568-4733-9640-0E859EED69A5}" type="presParOf" srcId="{399B53E4-CEED-472C-AD0E-BB2367D83D22}" destId="{4A880F67-BE68-49CE-BE37-8604C14DD5B6}"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B8606D-0650-4BD9-B33D-36C2CC319834}" type="doc">
      <dgm:prSet loTypeId="urn:microsoft.com/office/officeart/2005/8/layout/orgChart1" loCatId="hierarchy" qsTypeId="urn:microsoft.com/office/officeart/2005/8/quickstyle/simple5" qsCatId="simple" csTypeId="urn:microsoft.com/office/officeart/2005/8/colors/accent3_3" csCatId="accent3" phldr="1"/>
      <dgm:spPr/>
      <dgm:t>
        <a:bodyPr/>
        <a:lstStyle/>
        <a:p>
          <a:endParaRPr lang="en-US"/>
        </a:p>
      </dgm:t>
    </dgm:pt>
    <dgm:pt modelId="{2AE3C89F-A02E-4DC4-A9B9-EE0C2C62C9DB}">
      <dgm:prSet/>
      <dgm:spPr/>
      <dgm:t>
        <a:bodyPr/>
        <a:lstStyle/>
        <a:p>
          <a:pPr rtl="0"/>
          <a:r>
            <a:rPr lang="en-US" dirty="0" smtClean="0"/>
            <a:t>IAnimal</a:t>
          </a:r>
          <a:endParaRPr lang="en-US" dirty="0"/>
        </a:p>
      </dgm:t>
    </dgm:pt>
    <dgm:pt modelId="{3D786383-129C-46F7-931F-11B05BB84BF8}" type="parTrans" cxnId="{49372D1C-5086-4800-BF07-54C801EAA06F}">
      <dgm:prSet/>
      <dgm:spPr/>
      <dgm:t>
        <a:bodyPr/>
        <a:lstStyle/>
        <a:p>
          <a:endParaRPr lang="en-US"/>
        </a:p>
      </dgm:t>
    </dgm:pt>
    <dgm:pt modelId="{B006B2AD-349A-4842-A23B-B71F1FCA618B}" type="sibTrans" cxnId="{49372D1C-5086-4800-BF07-54C801EAA06F}">
      <dgm:prSet/>
      <dgm:spPr/>
      <dgm:t>
        <a:bodyPr/>
        <a:lstStyle/>
        <a:p>
          <a:endParaRPr lang="en-US"/>
        </a:p>
      </dgm:t>
    </dgm:pt>
    <dgm:pt modelId="{660641FA-209B-4157-8C47-7E741FBB1E41}">
      <dgm:prSet/>
      <dgm:spPr/>
      <dgm:t>
        <a:bodyPr/>
        <a:lstStyle/>
        <a:p>
          <a:pPr rtl="0"/>
          <a:r>
            <a:rPr lang="en-US" dirty="0" smtClean="0"/>
            <a:t>IHuman</a:t>
          </a:r>
          <a:endParaRPr lang="en-US" dirty="0"/>
        </a:p>
      </dgm:t>
    </dgm:pt>
    <dgm:pt modelId="{1012710F-42A7-45D2-BAAD-9D9B2D917C3B}" type="parTrans" cxnId="{0EC432E9-883B-45E0-AFBE-38E9FB4E1B0C}">
      <dgm:prSet>
        <dgm:style>
          <a:lnRef idx="3">
            <a:schemeClr val="accent3"/>
          </a:lnRef>
          <a:fillRef idx="0">
            <a:schemeClr val="accent3"/>
          </a:fillRef>
          <a:effectRef idx="2">
            <a:schemeClr val="accent3"/>
          </a:effectRef>
          <a:fontRef idx="minor">
            <a:schemeClr val="tx1"/>
          </a:fontRef>
        </dgm:style>
      </dgm:prSet>
      <dgm:spPr>
        <a:ln>
          <a:headEnd type="triangle"/>
        </a:ln>
      </dgm:spPr>
      <dgm:t>
        <a:bodyPr/>
        <a:lstStyle/>
        <a:p>
          <a:endParaRPr lang="en-US" dirty="0"/>
        </a:p>
      </dgm:t>
    </dgm:pt>
    <dgm:pt modelId="{F4EE916A-FEE1-4A2F-9DA1-28002F19B3F8}" type="sibTrans" cxnId="{0EC432E9-883B-45E0-AFBE-38E9FB4E1B0C}">
      <dgm:prSet/>
      <dgm:spPr/>
      <dgm:t>
        <a:bodyPr/>
        <a:lstStyle/>
        <a:p>
          <a:endParaRPr lang="en-US"/>
        </a:p>
      </dgm:t>
    </dgm:pt>
    <dgm:pt modelId="{91CDC637-3337-4092-BA70-0032452EB0B9}" type="pres">
      <dgm:prSet presAssocID="{14B8606D-0650-4BD9-B33D-36C2CC319834}" presName="hierChild1" presStyleCnt="0">
        <dgm:presLayoutVars>
          <dgm:orgChart val="1"/>
          <dgm:chPref val="1"/>
          <dgm:dir/>
          <dgm:animOne val="branch"/>
          <dgm:animLvl val="lvl"/>
          <dgm:resizeHandles/>
        </dgm:presLayoutVars>
      </dgm:prSet>
      <dgm:spPr/>
      <dgm:t>
        <a:bodyPr/>
        <a:lstStyle/>
        <a:p>
          <a:endParaRPr lang="en-US"/>
        </a:p>
      </dgm:t>
    </dgm:pt>
    <dgm:pt modelId="{B87C8D50-59D7-44B5-9725-2D767C81E9EC}" type="pres">
      <dgm:prSet presAssocID="{2AE3C89F-A02E-4DC4-A9B9-EE0C2C62C9DB}" presName="hierRoot1" presStyleCnt="0">
        <dgm:presLayoutVars>
          <dgm:hierBranch/>
        </dgm:presLayoutVars>
      </dgm:prSet>
      <dgm:spPr/>
    </dgm:pt>
    <dgm:pt modelId="{07BD74C7-8E76-4CA8-810B-468A327D8C0F}" type="pres">
      <dgm:prSet presAssocID="{2AE3C89F-A02E-4DC4-A9B9-EE0C2C62C9DB}" presName="rootComposite1" presStyleCnt="0"/>
      <dgm:spPr/>
    </dgm:pt>
    <dgm:pt modelId="{596C0221-E369-4ED9-85B0-E4AE3C7BCD51}" type="pres">
      <dgm:prSet presAssocID="{2AE3C89F-A02E-4DC4-A9B9-EE0C2C62C9DB}" presName="rootText1" presStyleLbl="node0" presStyleIdx="0" presStyleCnt="1">
        <dgm:presLayoutVars>
          <dgm:chPref val="3"/>
        </dgm:presLayoutVars>
      </dgm:prSet>
      <dgm:spPr/>
      <dgm:t>
        <a:bodyPr/>
        <a:lstStyle/>
        <a:p>
          <a:endParaRPr lang="en-US"/>
        </a:p>
      </dgm:t>
    </dgm:pt>
    <dgm:pt modelId="{1B826ECA-4455-4760-A744-288AC3F4F298}" type="pres">
      <dgm:prSet presAssocID="{2AE3C89F-A02E-4DC4-A9B9-EE0C2C62C9DB}" presName="rootConnector1" presStyleLbl="node1" presStyleIdx="0" presStyleCnt="0"/>
      <dgm:spPr/>
      <dgm:t>
        <a:bodyPr/>
        <a:lstStyle/>
        <a:p>
          <a:endParaRPr lang="en-US"/>
        </a:p>
      </dgm:t>
    </dgm:pt>
    <dgm:pt modelId="{37A26F29-A1EE-4AF2-8C1D-5CEE211F68F1}" type="pres">
      <dgm:prSet presAssocID="{2AE3C89F-A02E-4DC4-A9B9-EE0C2C62C9DB}" presName="hierChild2" presStyleCnt="0"/>
      <dgm:spPr/>
    </dgm:pt>
    <dgm:pt modelId="{49E9EA47-E634-49F7-AA02-ED65DBF3D185}" type="pres">
      <dgm:prSet presAssocID="{1012710F-42A7-45D2-BAAD-9D9B2D917C3B}" presName="Name35" presStyleLbl="parChTrans1D2" presStyleIdx="0" presStyleCnt="1"/>
      <dgm:spPr/>
      <dgm:t>
        <a:bodyPr/>
        <a:lstStyle/>
        <a:p>
          <a:endParaRPr lang="en-US"/>
        </a:p>
      </dgm:t>
    </dgm:pt>
    <dgm:pt modelId="{947CF14A-1898-4FE4-A223-70648D3FDD2F}" type="pres">
      <dgm:prSet presAssocID="{660641FA-209B-4157-8C47-7E741FBB1E41}" presName="hierRoot2" presStyleCnt="0">
        <dgm:presLayoutVars>
          <dgm:hierBranch val="init"/>
        </dgm:presLayoutVars>
      </dgm:prSet>
      <dgm:spPr/>
    </dgm:pt>
    <dgm:pt modelId="{2C0D1E13-41EB-4684-836E-EC820652521F}" type="pres">
      <dgm:prSet presAssocID="{660641FA-209B-4157-8C47-7E741FBB1E41}" presName="rootComposite" presStyleCnt="0"/>
      <dgm:spPr/>
    </dgm:pt>
    <dgm:pt modelId="{C44C6757-9CC0-40A5-BA81-96635A9165DD}" type="pres">
      <dgm:prSet presAssocID="{660641FA-209B-4157-8C47-7E741FBB1E41}" presName="rootText" presStyleLbl="node2" presStyleIdx="0" presStyleCnt="1">
        <dgm:presLayoutVars>
          <dgm:chPref val="3"/>
        </dgm:presLayoutVars>
      </dgm:prSet>
      <dgm:spPr/>
      <dgm:t>
        <a:bodyPr/>
        <a:lstStyle/>
        <a:p>
          <a:endParaRPr lang="en-US"/>
        </a:p>
      </dgm:t>
    </dgm:pt>
    <dgm:pt modelId="{4CC56DA3-4E9E-4B80-B8F1-7A55F8039BF4}" type="pres">
      <dgm:prSet presAssocID="{660641FA-209B-4157-8C47-7E741FBB1E41}" presName="rootConnector" presStyleLbl="node2" presStyleIdx="0" presStyleCnt="1"/>
      <dgm:spPr/>
      <dgm:t>
        <a:bodyPr/>
        <a:lstStyle/>
        <a:p>
          <a:endParaRPr lang="en-US"/>
        </a:p>
      </dgm:t>
    </dgm:pt>
    <dgm:pt modelId="{2EAB0B1F-E42F-471A-8CDE-2CCC1D3183FC}" type="pres">
      <dgm:prSet presAssocID="{660641FA-209B-4157-8C47-7E741FBB1E41}" presName="hierChild4" presStyleCnt="0"/>
      <dgm:spPr/>
    </dgm:pt>
    <dgm:pt modelId="{F39F4D33-205F-4F8C-B226-4F432DDECBBF}" type="pres">
      <dgm:prSet presAssocID="{660641FA-209B-4157-8C47-7E741FBB1E41}" presName="hierChild5" presStyleCnt="0"/>
      <dgm:spPr/>
    </dgm:pt>
    <dgm:pt modelId="{B737784D-1F2E-4C0D-A58F-916E82655992}" type="pres">
      <dgm:prSet presAssocID="{2AE3C89F-A02E-4DC4-A9B9-EE0C2C62C9DB}" presName="hierChild3" presStyleCnt="0"/>
      <dgm:spPr/>
    </dgm:pt>
  </dgm:ptLst>
  <dgm:cxnLst>
    <dgm:cxn modelId="{0EC432E9-883B-45E0-AFBE-38E9FB4E1B0C}" srcId="{2AE3C89F-A02E-4DC4-A9B9-EE0C2C62C9DB}" destId="{660641FA-209B-4157-8C47-7E741FBB1E41}" srcOrd="0" destOrd="0" parTransId="{1012710F-42A7-45D2-BAAD-9D9B2D917C3B}" sibTransId="{F4EE916A-FEE1-4A2F-9DA1-28002F19B3F8}"/>
    <dgm:cxn modelId="{2DD7FD63-6432-4880-B1F8-4117CD25FEE4}" type="presOf" srcId="{660641FA-209B-4157-8C47-7E741FBB1E41}" destId="{C44C6757-9CC0-40A5-BA81-96635A9165DD}" srcOrd="0" destOrd="0" presId="urn:microsoft.com/office/officeart/2005/8/layout/orgChart1"/>
    <dgm:cxn modelId="{A25559FC-2716-4005-94E9-DB38F20358E3}" type="presOf" srcId="{2AE3C89F-A02E-4DC4-A9B9-EE0C2C62C9DB}" destId="{596C0221-E369-4ED9-85B0-E4AE3C7BCD51}" srcOrd="0" destOrd="0" presId="urn:microsoft.com/office/officeart/2005/8/layout/orgChart1"/>
    <dgm:cxn modelId="{B5F852C9-B7D8-4483-B688-67897EA6906A}" type="presOf" srcId="{660641FA-209B-4157-8C47-7E741FBB1E41}" destId="{4CC56DA3-4E9E-4B80-B8F1-7A55F8039BF4}" srcOrd="1" destOrd="0" presId="urn:microsoft.com/office/officeart/2005/8/layout/orgChart1"/>
    <dgm:cxn modelId="{D8484665-157D-4866-B1E8-A637757F7B0C}" type="presOf" srcId="{14B8606D-0650-4BD9-B33D-36C2CC319834}" destId="{91CDC637-3337-4092-BA70-0032452EB0B9}" srcOrd="0" destOrd="0" presId="urn:microsoft.com/office/officeart/2005/8/layout/orgChart1"/>
    <dgm:cxn modelId="{0F79272F-0BE2-492D-BD4F-0EEDE65C9A81}" type="presOf" srcId="{1012710F-42A7-45D2-BAAD-9D9B2D917C3B}" destId="{49E9EA47-E634-49F7-AA02-ED65DBF3D185}" srcOrd="0" destOrd="0" presId="urn:microsoft.com/office/officeart/2005/8/layout/orgChart1"/>
    <dgm:cxn modelId="{8070E3D1-E64D-4454-8853-337A621A2208}" type="presOf" srcId="{2AE3C89F-A02E-4DC4-A9B9-EE0C2C62C9DB}" destId="{1B826ECA-4455-4760-A744-288AC3F4F298}" srcOrd="1" destOrd="0" presId="urn:microsoft.com/office/officeart/2005/8/layout/orgChart1"/>
    <dgm:cxn modelId="{49372D1C-5086-4800-BF07-54C801EAA06F}" srcId="{14B8606D-0650-4BD9-B33D-36C2CC319834}" destId="{2AE3C89F-A02E-4DC4-A9B9-EE0C2C62C9DB}" srcOrd="0" destOrd="0" parTransId="{3D786383-129C-46F7-931F-11B05BB84BF8}" sibTransId="{B006B2AD-349A-4842-A23B-B71F1FCA618B}"/>
    <dgm:cxn modelId="{C2881288-1922-4BB5-A234-148A1BFC241E}" type="presParOf" srcId="{91CDC637-3337-4092-BA70-0032452EB0B9}" destId="{B87C8D50-59D7-44B5-9725-2D767C81E9EC}" srcOrd="0" destOrd="0" presId="urn:microsoft.com/office/officeart/2005/8/layout/orgChart1"/>
    <dgm:cxn modelId="{80ADEAB5-30BD-4235-9465-F982F3763A77}" type="presParOf" srcId="{B87C8D50-59D7-44B5-9725-2D767C81E9EC}" destId="{07BD74C7-8E76-4CA8-810B-468A327D8C0F}" srcOrd="0" destOrd="0" presId="urn:microsoft.com/office/officeart/2005/8/layout/orgChart1"/>
    <dgm:cxn modelId="{8725C1F6-9E13-46BF-B7A0-868364475DEC}" type="presParOf" srcId="{07BD74C7-8E76-4CA8-810B-468A327D8C0F}" destId="{596C0221-E369-4ED9-85B0-E4AE3C7BCD51}" srcOrd="0" destOrd="0" presId="urn:microsoft.com/office/officeart/2005/8/layout/orgChart1"/>
    <dgm:cxn modelId="{B3BEBBB1-80BE-44A2-9739-0FFCBA4E82D7}" type="presParOf" srcId="{07BD74C7-8E76-4CA8-810B-468A327D8C0F}" destId="{1B826ECA-4455-4760-A744-288AC3F4F298}" srcOrd="1" destOrd="0" presId="urn:microsoft.com/office/officeart/2005/8/layout/orgChart1"/>
    <dgm:cxn modelId="{A07B4EB6-1844-423F-9A71-8D707D45AACF}" type="presParOf" srcId="{B87C8D50-59D7-44B5-9725-2D767C81E9EC}" destId="{37A26F29-A1EE-4AF2-8C1D-5CEE211F68F1}" srcOrd="1" destOrd="0" presId="urn:microsoft.com/office/officeart/2005/8/layout/orgChart1"/>
    <dgm:cxn modelId="{395FAAA2-957D-4F3A-8939-6FBBA40805A2}" type="presParOf" srcId="{37A26F29-A1EE-4AF2-8C1D-5CEE211F68F1}" destId="{49E9EA47-E634-49F7-AA02-ED65DBF3D185}" srcOrd="0" destOrd="0" presId="urn:microsoft.com/office/officeart/2005/8/layout/orgChart1"/>
    <dgm:cxn modelId="{2C1966C7-C22F-464F-B44C-D27377E66CE2}" type="presParOf" srcId="{37A26F29-A1EE-4AF2-8C1D-5CEE211F68F1}" destId="{947CF14A-1898-4FE4-A223-70648D3FDD2F}" srcOrd="1" destOrd="0" presId="urn:microsoft.com/office/officeart/2005/8/layout/orgChart1"/>
    <dgm:cxn modelId="{0D69580C-1AD9-4DE9-A384-26853D9D457E}" type="presParOf" srcId="{947CF14A-1898-4FE4-A223-70648D3FDD2F}" destId="{2C0D1E13-41EB-4684-836E-EC820652521F}" srcOrd="0" destOrd="0" presId="urn:microsoft.com/office/officeart/2005/8/layout/orgChart1"/>
    <dgm:cxn modelId="{E44B7C05-55D6-4514-AAE2-167D061E7537}" type="presParOf" srcId="{2C0D1E13-41EB-4684-836E-EC820652521F}" destId="{C44C6757-9CC0-40A5-BA81-96635A9165DD}" srcOrd="0" destOrd="0" presId="urn:microsoft.com/office/officeart/2005/8/layout/orgChart1"/>
    <dgm:cxn modelId="{28C145E1-9CE6-4CAF-99FD-C433A79960D6}" type="presParOf" srcId="{2C0D1E13-41EB-4684-836E-EC820652521F}" destId="{4CC56DA3-4E9E-4B80-B8F1-7A55F8039BF4}" srcOrd="1" destOrd="0" presId="urn:microsoft.com/office/officeart/2005/8/layout/orgChart1"/>
    <dgm:cxn modelId="{88FE9ACB-8B1F-425D-AE1A-8031594D089D}" type="presParOf" srcId="{947CF14A-1898-4FE4-A223-70648D3FDD2F}" destId="{2EAB0B1F-E42F-471A-8CDE-2CCC1D3183FC}" srcOrd="1" destOrd="0" presId="urn:microsoft.com/office/officeart/2005/8/layout/orgChart1"/>
    <dgm:cxn modelId="{95568EE4-B906-41A0-AD6C-04CDF09E8E83}" type="presParOf" srcId="{947CF14A-1898-4FE4-A223-70648D3FDD2F}" destId="{F39F4D33-205F-4F8C-B226-4F432DDECBBF}" srcOrd="2" destOrd="0" presId="urn:microsoft.com/office/officeart/2005/8/layout/orgChart1"/>
    <dgm:cxn modelId="{6C10BC7A-627C-4F00-B9CD-D4184C907E32}" type="presParOf" srcId="{B87C8D50-59D7-44B5-9725-2D767C81E9EC}" destId="{B737784D-1F2E-4C0D-A58F-916E8265599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2530D2F1-01C5-4642-A3A0-630570FE72F4}"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1CA3A89-CF2B-4438-BFC2-35CB6816A1FF}" type="presOf" srcId="{BF9B8C69-B1F5-4448-AE4B-059A85856422}" destId="{D40ADAAA-8758-40DB-8D71-CC560508C2EC}" srcOrd="0" destOrd="0" presId="urn:microsoft.com/office/officeart/2005/8/layout/vList2"/>
    <dgm:cxn modelId="{96A31C57-CE2C-4116-92E1-FEA56EDCB844}"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DC5101A4-17F5-41EC-9D2A-7FEC99925A3F}" srcId="{A0086807-DE9F-4186-A257-9D7658C1B255}" destId="{DCA5B8CF-9544-4991-BE90-199D2BB79A7F}" srcOrd="0" destOrd="0" parTransId="{85FBA7F6-5344-4AAE-B06E-349BBCAAE683}" sibTransId="{CF99D31A-192E-468A-966A-8B1737FB1FDE}"/>
    <dgm:cxn modelId="{3A0552C9-B0DF-4F37-97CF-1EB93E2FD1E4}" srcId="{A0086807-DE9F-4186-A257-9D7658C1B255}" destId="{E9436148-FCE1-4131-90FD-87D0CB408BAF}" srcOrd="2" destOrd="0" parTransId="{D603FC05-BEBF-4A6C-BB1F-476F6E45B7EA}" sibTransId="{4334DC87-66E1-4A5E-88EF-55EB4FF14A1A}"/>
    <dgm:cxn modelId="{D809BA73-73C5-478E-A523-A76A8E2E42D7}" type="presOf" srcId="{DCA5B8CF-9544-4991-BE90-199D2BB79A7F}" destId="{3336B072-F774-464B-B44A-1F82FFC5A28B}" srcOrd="1"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1AC437B1-5F5F-41B7-97BE-B835DDE3C6F7}" srcId="{F748189D-18B5-4F78-9097-0EB5B6DDEF79}" destId="{A0086807-DE9F-4186-A257-9D7658C1B255}" srcOrd="0" destOrd="0" parTransId="{E42FE820-15D0-47F1-B676-15F99E2969D5}" sibTransId="{A5EC7A52-5EA7-48B6-8516-20AF6EEB4418}"/>
    <dgm:cxn modelId="{2FFDB411-1201-48A0-8F1A-09AEB881F33A}" type="presOf" srcId="{E9436148-FCE1-4131-90FD-87D0CB408BAF}" destId="{83047AFB-D438-447E-A3C2-6057FB87CDB7}" srcOrd="0" destOrd="0" presId="urn:microsoft.com/office/officeart/2005/8/layout/orgChart1"/>
    <dgm:cxn modelId="{23799755-6EA4-4C72-BD7D-FB17558C893E}" type="presOf" srcId="{DCA5B8CF-9544-4991-BE90-199D2BB79A7F}" destId="{1AC1CF6A-0A3C-4FDD-AE2C-CF88324BAA4F}" srcOrd="0" destOrd="0" presId="urn:microsoft.com/office/officeart/2005/8/layout/orgChart1"/>
    <dgm:cxn modelId="{CE8FCA35-E66C-4BE0-A8DD-E1499EED51B3}" type="presOf" srcId="{E9436148-FCE1-4131-90FD-87D0CB408BAF}" destId="{E7AFC184-E1FD-4981-A5C8-9C01FBD5818D}" srcOrd="1" destOrd="0" presId="urn:microsoft.com/office/officeart/2005/8/layout/orgChart1"/>
    <dgm:cxn modelId="{6A9E4BC2-2F9C-486C-BC5F-9E030501CC40}" type="presOf" srcId="{65CDB957-CC62-4CD5-8AB0-FBE0256682C1}" destId="{0D327F8C-4508-4108-A4A6-CC518CF7E33D}" srcOrd="0" destOrd="0" presId="urn:microsoft.com/office/officeart/2005/8/layout/orgChart1"/>
    <dgm:cxn modelId="{31FC9BD8-15EB-4BA6-9201-652E7457F40D}" type="presOf" srcId="{A0086807-DE9F-4186-A257-9D7658C1B255}" destId="{B861D43D-0A37-4044-BBF4-473BAFA7CE4F}" srcOrd="1" destOrd="0" presId="urn:microsoft.com/office/officeart/2005/8/layout/orgChart1"/>
    <dgm:cxn modelId="{1CFDE9D3-7E99-4C0A-A084-FF7352987462}" type="presOf" srcId="{F748189D-18B5-4F78-9097-0EB5B6DDEF79}" destId="{2DA32B5E-3B20-4E8A-B235-4B275DD4F741}" srcOrd="0" destOrd="0" presId="urn:microsoft.com/office/officeart/2005/8/layout/orgChart1"/>
    <dgm:cxn modelId="{F301B765-E1DC-4D32-AE7E-625C1F120905}" type="presOf" srcId="{3B966C7D-BFC3-479F-A0C6-F06954424DC0}" destId="{0497ED80-6D7A-4325-A343-E48C17B50F6E}" srcOrd="1" destOrd="0" presId="urn:microsoft.com/office/officeart/2005/8/layout/orgChart1"/>
    <dgm:cxn modelId="{8971182A-2F92-4FC8-8844-22764B11863C}" type="presOf" srcId="{A0086807-DE9F-4186-A257-9D7658C1B255}" destId="{6E4C4497-D9D8-491F-8525-04AA0EB81A19}" srcOrd="0" destOrd="0" presId="urn:microsoft.com/office/officeart/2005/8/layout/orgChart1"/>
    <dgm:cxn modelId="{1692E0D7-2789-4FDD-AE0F-F0951AEA9D0D}" type="presOf" srcId="{D603FC05-BEBF-4A6C-BB1F-476F6E45B7EA}" destId="{4E7A261E-F8C1-4871-A0ED-BEE50914BB17}" srcOrd="0" destOrd="0" presId="urn:microsoft.com/office/officeart/2005/8/layout/orgChart1"/>
    <dgm:cxn modelId="{64D600E3-A284-45E2-9D66-BA74E87F4822}" type="presOf" srcId="{85FBA7F6-5344-4AAE-B06E-349BBCAAE683}" destId="{B58CD71D-05BC-44F1-BDE4-1085A6B20F90}" srcOrd="0" destOrd="0" presId="urn:microsoft.com/office/officeart/2005/8/layout/orgChart1"/>
    <dgm:cxn modelId="{A553CC98-5047-4D59-BAB8-362DD50A7747}" type="presOf" srcId="{3B966C7D-BFC3-479F-A0C6-F06954424DC0}" destId="{97308C33-0078-431A-B1E2-DD887DD707D4}" srcOrd="0" destOrd="0" presId="urn:microsoft.com/office/officeart/2005/8/layout/orgChart1"/>
    <dgm:cxn modelId="{92C47D6E-C2FD-4E46-9F99-01DADE86A5A2}" type="presParOf" srcId="{2DA32B5E-3B20-4E8A-B235-4B275DD4F741}" destId="{EB29095F-FC27-412F-B86A-4858CA569B86}" srcOrd="0" destOrd="0" presId="urn:microsoft.com/office/officeart/2005/8/layout/orgChart1"/>
    <dgm:cxn modelId="{327C8F97-5408-4B33-BCB4-1708CBAB643E}" type="presParOf" srcId="{EB29095F-FC27-412F-B86A-4858CA569B86}" destId="{6C09E954-E833-464A-A705-709838618F7F}" srcOrd="0" destOrd="0" presId="urn:microsoft.com/office/officeart/2005/8/layout/orgChart1"/>
    <dgm:cxn modelId="{C8AB5882-34E8-4E44-BC18-4521B4289CAE}" type="presParOf" srcId="{6C09E954-E833-464A-A705-709838618F7F}" destId="{6E4C4497-D9D8-491F-8525-04AA0EB81A19}" srcOrd="0" destOrd="0" presId="urn:microsoft.com/office/officeart/2005/8/layout/orgChart1"/>
    <dgm:cxn modelId="{BB735EAC-1776-4977-913F-0E95F53F448C}" type="presParOf" srcId="{6C09E954-E833-464A-A705-709838618F7F}" destId="{B861D43D-0A37-4044-BBF4-473BAFA7CE4F}" srcOrd="1" destOrd="0" presId="urn:microsoft.com/office/officeart/2005/8/layout/orgChart1"/>
    <dgm:cxn modelId="{06D29E12-2963-413A-A129-7B3053A8B319}" type="presParOf" srcId="{EB29095F-FC27-412F-B86A-4858CA569B86}" destId="{E594E031-DCFD-4892-ACC5-3DCE77BD6D8A}" srcOrd="1" destOrd="0" presId="urn:microsoft.com/office/officeart/2005/8/layout/orgChart1"/>
    <dgm:cxn modelId="{94CFCFE0-5891-4C04-A0EC-EC50E7D1CB5C}" type="presParOf" srcId="{E594E031-DCFD-4892-ACC5-3DCE77BD6D8A}" destId="{B58CD71D-05BC-44F1-BDE4-1085A6B20F90}" srcOrd="0" destOrd="0" presId="urn:microsoft.com/office/officeart/2005/8/layout/orgChart1"/>
    <dgm:cxn modelId="{415761DB-5C86-4C5C-BC72-8010ED61B78D}" type="presParOf" srcId="{E594E031-DCFD-4892-ACC5-3DCE77BD6D8A}" destId="{62790450-C633-48A7-99CD-22DCE38CCE9E}" srcOrd="1" destOrd="0" presId="urn:microsoft.com/office/officeart/2005/8/layout/orgChart1"/>
    <dgm:cxn modelId="{65F7AD90-76A7-4B47-B113-BE2ABEC4DBB5}" type="presParOf" srcId="{62790450-C633-48A7-99CD-22DCE38CCE9E}" destId="{B234D7B3-FF2B-4352-9E7C-B0E600674DE1}" srcOrd="0" destOrd="0" presId="urn:microsoft.com/office/officeart/2005/8/layout/orgChart1"/>
    <dgm:cxn modelId="{80590BAB-2AAC-400A-A0BB-1A7293F4F670}" type="presParOf" srcId="{B234D7B3-FF2B-4352-9E7C-B0E600674DE1}" destId="{1AC1CF6A-0A3C-4FDD-AE2C-CF88324BAA4F}" srcOrd="0" destOrd="0" presId="urn:microsoft.com/office/officeart/2005/8/layout/orgChart1"/>
    <dgm:cxn modelId="{38FAD5F7-2B2F-45EA-B9F4-32463557AC54}" type="presParOf" srcId="{B234D7B3-FF2B-4352-9E7C-B0E600674DE1}" destId="{3336B072-F774-464B-B44A-1F82FFC5A28B}" srcOrd="1" destOrd="0" presId="urn:microsoft.com/office/officeart/2005/8/layout/orgChart1"/>
    <dgm:cxn modelId="{5922CBD1-A3D1-4EF3-8D4F-D37FC515AC44}" type="presParOf" srcId="{62790450-C633-48A7-99CD-22DCE38CCE9E}" destId="{4213E257-FA07-48F9-912D-79EDCEB59704}" srcOrd="1" destOrd="0" presId="urn:microsoft.com/office/officeart/2005/8/layout/orgChart1"/>
    <dgm:cxn modelId="{1FD5BE5A-0556-43E6-8EF8-FA098C9D1305}" type="presParOf" srcId="{62790450-C633-48A7-99CD-22DCE38CCE9E}" destId="{FDC0D4A5-989D-46BA-9CEA-595B3C20DD43}" srcOrd="2" destOrd="0" presId="urn:microsoft.com/office/officeart/2005/8/layout/orgChart1"/>
    <dgm:cxn modelId="{057791E2-F7B4-4E1C-A2DE-6D785BE01DF9}" type="presParOf" srcId="{E594E031-DCFD-4892-ACC5-3DCE77BD6D8A}" destId="{0D327F8C-4508-4108-A4A6-CC518CF7E33D}" srcOrd="2" destOrd="0" presId="urn:microsoft.com/office/officeart/2005/8/layout/orgChart1"/>
    <dgm:cxn modelId="{AF07892E-84BC-478C-BA2A-D18B3490246E}" type="presParOf" srcId="{E594E031-DCFD-4892-ACC5-3DCE77BD6D8A}" destId="{497E6BC5-D6E1-4F13-A3D3-E6BD8B8CBC1F}" srcOrd="3" destOrd="0" presId="urn:microsoft.com/office/officeart/2005/8/layout/orgChart1"/>
    <dgm:cxn modelId="{9F4EAE01-ECAB-49EC-9165-9D1F44F151EF}" type="presParOf" srcId="{497E6BC5-D6E1-4F13-A3D3-E6BD8B8CBC1F}" destId="{8826C4D8-CB25-4A07-B583-491E1F004A65}" srcOrd="0" destOrd="0" presId="urn:microsoft.com/office/officeart/2005/8/layout/orgChart1"/>
    <dgm:cxn modelId="{0507738F-7620-4C46-8B47-2DB6394FCA1A}" type="presParOf" srcId="{8826C4D8-CB25-4A07-B583-491E1F004A65}" destId="{97308C33-0078-431A-B1E2-DD887DD707D4}" srcOrd="0" destOrd="0" presId="urn:microsoft.com/office/officeart/2005/8/layout/orgChart1"/>
    <dgm:cxn modelId="{E9E8BA4B-D8D5-4BE7-BBE8-969A45522ECE}" type="presParOf" srcId="{8826C4D8-CB25-4A07-B583-491E1F004A65}" destId="{0497ED80-6D7A-4325-A343-E48C17B50F6E}" srcOrd="1" destOrd="0" presId="urn:microsoft.com/office/officeart/2005/8/layout/orgChart1"/>
    <dgm:cxn modelId="{C310B989-BE16-4EE5-8E22-FB3D115BF3AF}" type="presParOf" srcId="{497E6BC5-D6E1-4F13-A3D3-E6BD8B8CBC1F}" destId="{98F82F83-7269-4714-93F4-341AA16BF408}" srcOrd="1" destOrd="0" presId="urn:microsoft.com/office/officeart/2005/8/layout/orgChart1"/>
    <dgm:cxn modelId="{2D5B3679-D4AC-4EC3-A474-A55AA2B0E8C5}" type="presParOf" srcId="{497E6BC5-D6E1-4F13-A3D3-E6BD8B8CBC1F}" destId="{545D2792-93C9-4CA2-9C62-369FE2D54C66}" srcOrd="2" destOrd="0" presId="urn:microsoft.com/office/officeart/2005/8/layout/orgChart1"/>
    <dgm:cxn modelId="{D1B41929-00EE-489E-AF01-88B971D24407}" type="presParOf" srcId="{E594E031-DCFD-4892-ACC5-3DCE77BD6D8A}" destId="{4E7A261E-F8C1-4871-A0ED-BEE50914BB17}" srcOrd="4" destOrd="0" presId="urn:microsoft.com/office/officeart/2005/8/layout/orgChart1"/>
    <dgm:cxn modelId="{2697B1EF-200B-4F25-9FD4-21C52D1297FB}" type="presParOf" srcId="{E594E031-DCFD-4892-ACC5-3DCE77BD6D8A}" destId="{C333F83A-6705-48E9-B570-F7EB3C3D352D}" srcOrd="5" destOrd="0" presId="urn:microsoft.com/office/officeart/2005/8/layout/orgChart1"/>
    <dgm:cxn modelId="{8A69D350-4ED4-4A63-AE2D-8129D2345357}" type="presParOf" srcId="{C333F83A-6705-48E9-B570-F7EB3C3D352D}" destId="{4503098F-A6BD-4BA3-A702-185BF8910E9C}" srcOrd="0" destOrd="0" presId="urn:microsoft.com/office/officeart/2005/8/layout/orgChart1"/>
    <dgm:cxn modelId="{A6273BA5-491E-4B0B-95C2-4CCE229769EB}" type="presParOf" srcId="{4503098F-A6BD-4BA3-A702-185BF8910E9C}" destId="{83047AFB-D438-447E-A3C2-6057FB87CDB7}" srcOrd="0" destOrd="0" presId="urn:microsoft.com/office/officeart/2005/8/layout/orgChart1"/>
    <dgm:cxn modelId="{5E510E6D-3E2F-43DF-8F8D-D5ECB1661544}" type="presParOf" srcId="{4503098F-A6BD-4BA3-A702-185BF8910E9C}" destId="{E7AFC184-E1FD-4981-A5C8-9C01FBD5818D}" srcOrd="1" destOrd="0" presId="urn:microsoft.com/office/officeart/2005/8/layout/orgChart1"/>
    <dgm:cxn modelId="{B3ECF66F-6314-408E-9738-C63760753608}" type="presParOf" srcId="{C333F83A-6705-48E9-B570-F7EB3C3D352D}" destId="{7734A424-1D3E-49D2-A7DD-217CD6B8CC95}" srcOrd="1" destOrd="0" presId="urn:microsoft.com/office/officeart/2005/8/layout/orgChart1"/>
    <dgm:cxn modelId="{8EF74EC5-95AB-406E-9178-52358AEE0E47}" type="presParOf" srcId="{C333F83A-6705-48E9-B570-F7EB3C3D352D}" destId="{09A73C4C-D2E8-4FA5-91DD-B62514AF9D37}" srcOrd="2" destOrd="0" presId="urn:microsoft.com/office/officeart/2005/8/layout/orgChart1"/>
    <dgm:cxn modelId="{574CAB11-4160-48E5-A88E-413D59F39510}"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73136EB4-78EB-4277-AE12-30EF9A1EDCCF}"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412E163-051F-45BF-B1B6-0B9127A84726}" type="presOf" srcId="{BF9B8C69-B1F5-4448-AE4B-059A85856422}" destId="{D40ADAAA-8758-40DB-8D71-CC560508C2EC}" srcOrd="0" destOrd="0" presId="urn:microsoft.com/office/officeart/2005/8/layout/vList2"/>
    <dgm:cxn modelId="{3A5C8B4F-950C-41DE-8CCD-E85D02C26FEF}"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E58E6-B923-4EF4-B7F2-42ACDF34BB66}">
      <dsp:nvSpPr>
        <dsp:cNvPr id="0" name=""/>
        <dsp:cNvSpPr/>
      </dsp:nvSpPr>
      <dsp:spPr>
        <a:xfrm>
          <a:off x="0" y="972"/>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Recap of OOP (Object Oriented Programming)</a:t>
          </a:r>
          <a:endParaRPr lang="en-US" sz="2400" kern="1200" dirty="0"/>
        </a:p>
      </dsp:txBody>
      <dsp:txXfrm>
        <a:off x="27023" y="27995"/>
        <a:ext cx="8175554" cy="499533"/>
      </dsp:txXfrm>
    </dsp:sp>
    <dsp:sp modelId="{88378617-8686-49AF-B2AC-173530205D88}">
      <dsp:nvSpPr>
        <dsp:cNvPr id="0" name=""/>
        <dsp:cNvSpPr/>
      </dsp:nvSpPr>
      <dsp:spPr>
        <a:xfrm>
          <a:off x="0" y="568177"/>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SOLID Principles</a:t>
          </a:r>
          <a:endParaRPr lang="en-US" sz="2400" kern="1200" dirty="0"/>
        </a:p>
      </dsp:txBody>
      <dsp:txXfrm>
        <a:off x="27023" y="595200"/>
        <a:ext cx="8175554" cy="499533"/>
      </dsp:txXfrm>
    </dsp:sp>
    <dsp:sp modelId="{4E351694-2C9D-47F6-9BEF-900D37A37471}">
      <dsp:nvSpPr>
        <dsp:cNvPr id="0" name=""/>
        <dsp:cNvSpPr/>
      </dsp:nvSpPr>
      <dsp:spPr>
        <a:xfrm>
          <a:off x="0" y="1135383"/>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Design Patterns</a:t>
          </a:r>
          <a:endParaRPr lang="en-US" sz="2400" kern="1200" dirty="0"/>
        </a:p>
      </dsp:txBody>
      <dsp:txXfrm>
        <a:off x="27023" y="1162406"/>
        <a:ext cx="8175554" cy="499533"/>
      </dsp:txXfrm>
    </dsp:sp>
    <dsp:sp modelId="{B505C1C3-7B06-4AB6-9105-529ADF171106}">
      <dsp:nvSpPr>
        <dsp:cNvPr id="0" name=""/>
        <dsp:cNvSpPr/>
      </dsp:nvSpPr>
      <dsp:spPr>
        <a:xfrm>
          <a:off x="0" y="1702589"/>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On Fly Notification System</a:t>
          </a:r>
          <a:endParaRPr lang="en-US" sz="2400" kern="1200" dirty="0"/>
        </a:p>
      </dsp:txBody>
      <dsp:txXfrm>
        <a:off x="27023" y="1729612"/>
        <a:ext cx="8175554" cy="499533"/>
      </dsp:txXfrm>
    </dsp:sp>
    <dsp:sp modelId="{433011F3-A5D9-49D6-85D7-275BC68F6712}">
      <dsp:nvSpPr>
        <dsp:cNvPr id="0" name=""/>
        <dsp:cNvSpPr/>
      </dsp:nvSpPr>
      <dsp:spPr>
        <a:xfrm>
          <a:off x="0" y="2269794"/>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Dependency Injection</a:t>
          </a:r>
          <a:endParaRPr lang="en-US" sz="2400" kern="1200" dirty="0"/>
        </a:p>
      </dsp:txBody>
      <dsp:txXfrm>
        <a:off x="27023" y="2296817"/>
        <a:ext cx="8175554" cy="499533"/>
      </dsp:txXfrm>
    </dsp:sp>
    <dsp:sp modelId="{32CEBE90-FCAC-4632-BDF2-16F06FA41E72}">
      <dsp:nvSpPr>
        <dsp:cNvPr id="0" name=""/>
        <dsp:cNvSpPr/>
      </dsp:nvSpPr>
      <dsp:spPr>
        <a:xfrm>
          <a:off x="0" y="2837000"/>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Castle Windsor (Container for DI)</a:t>
          </a:r>
          <a:endParaRPr lang="en-US" sz="2400" kern="1200" dirty="0"/>
        </a:p>
      </dsp:txBody>
      <dsp:txXfrm>
        <a:off x="27023" y="2864023"/>
        <a:ext cx="8175554" cy="499533"/>
      </dsp:txXfrm>
    </dsp:sp>
    <dsp:sp modelId="{DB471F1F-7076-4F93-86ED-24A14A82336A}">
      <dsp:nvSpPr>
        <dsp:cNvPr id="0" name=""/>
        <dsp:cNvSpPr/>
      </dsp:nvSpPr>
      <dsp:spPr>
        <a:xfrm>
          <a:off x="0" y="3404206"/>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Plug in based architecture</a:t>
          </a:r>
          <a:endParaRPr lang="en-US" sz="2400" kern="1200" dirty="0"/>
        </a:p>
      </dsp:txBody>
      <dsp:txXfrm>
        <a:off x="27023" y="3431229"/>
        <a:ext cx="8175554" cy="499533"/>
      </dsp:txXfrm>
    </dsp:sp>
    <dsp:sp modelId="{044E936D-E6E1-4D92-BBAE-F64FE4781BEB}">
      <dsp:nvSpPr>
        <dsp:cNvPr id="0" name=""/>
        <dsp:cNvSpPr/>
      </dsp:nvSpPr>
      <dsp:spPr>
        <a:xfrm>
          <a:off x="0" y="3971411"/>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Framework designing</a:t>
          </a:r>
          <a:endParaRPr lang="en-US" sz="2400" kern="1200" dirty="0"/>
        </a:p>
      </dsp:txBody>
      <dsp:txXfrm>
        <a:off x="27023" y="3998434"/>
        <a:ext cx="8175554" cy="4995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IShape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3C13D-DD7B-430E-8450-DBB9D643FE1C}">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Aggregation(Has a relationship)</a:t>
          </a:r>
          <a:endParaRPr lang="en-US" sz="4700" kern="1200" dirty="0"/>
        </a:p>
      </dsp:txBody>
      <dsp:txXfrm>
        <a:off x="55030" y="62882"/>
        <a:ext cx="8119540" cy="10172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B7EB-5A5B-4757-9F13-A3AE13049231}">
      <dsp:nvSpPr>
        <dsp:cNvPr id="0" name=""/>
        <dsp:cNvSpPr/>
      </dsp:nvSpPr>
      <dsp:spPr>
        <a:xfrm>
          <a:off x="0" y="439"/>
          <a:ext cx="83820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Composition (Has a relationship)</a:t>
          </a:r>
          <a:endParaRPr lang="en-US" sz="4700" kern="1200" dirty="0"/>
        </a:p>
      </dsp:txBody>
      <dsp:txXfrm>
        <a:off x="55754" y="56193"/>
        <a:ext cx="8270492" cy="103061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61667-3265-45A2-A753-2C6AB584597C}">
      <dsp:nvSpPr>
        <dsp:cNvPr id="0" name=""/>
        <dsp:cNvSpPr/>
      </dsp:nvSpPr>
      <dsp:spPr>
        <a:xfrm>
          <a:off x="0" y="815"/>
          <a:ext cx="8229600" cy="150089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When to use interface and when to use abstract class?</a:t>
          </a:r>
          <a:endParaRPr lang="en-US" sz="4700" kern="1200" dirty="0"/>
        </a:p>
      </dsp:txBody>
      <dsp:txXfrm>
        <a:off x="73267" y="74082"/>
        <a:ext cx="8083066" cy="13543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36DA9-8DBD-4BEC-B505-511BFAD86B9A}">
      <dsp:nvSpPr>
        <dsp:cNvPr id="0" name=""/>
        <dsp:cNvSpPr/>
      </dsp:nvSpPr>
      <dsp:spPr>
        <a:xfrm rot="5400000">
          <a:off x="-185717" y="191532"/>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Rigidity </a:t>
          </a:r>
          <a:endParaRPr lang="en-US" sz="1800" kern="1200" dirty="0"/>
        </a:p>
      </dsp:txBody>
      <dsp:txXfrm rot="-5400000">
        <a:off x="1" y="439156"/>
        <a:ext cx="866681" cy="371435"/>
      </dsp:txXfrm>
    </dsp:sp>
    <dsp:sp modelId="{7AA13802-47D9-4E9C-81C7-5F9EF6C7AC63}">
      <dsp:nvSpPr>
        <dsp:cNvPr id="0" name=""/>
        <dsp:cNvSpPr/>
      </dsp:nvSpPr>
      <dsp:spPr>
        <a:xfrm rot="5400000">
          <a:off x="4145752" y="-3273256"/>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difficult to change (</a:t>
          </a:r>
          <a:r>
            <a:rPr lang="en-US" sz="2200" i="1" kern="1200" dirty="0" smtClean="0">
              <a:solidFill>
                <a:schemeClr val="bg1"/>
              </a:solidFill>
            </a:rPr>
            <a:t>Continuity</a:t>
          </a:r>
          <a:r>
            <a:rPr lang="en-US" sz="2200" kern="1200" dirty="0" smtClean="0">
              <a:solidFill>
                <a:schemeClr val="bg1"/>
              </a:solidFill>
            </a:rPr>
            <a:t>)</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Management reluctance to change anything becomes policy</a:t>
          </a:r>
          <a:endParaRPr lang="en-US" sz="2200" kern="1200" dirty="0">
            <a:solidFill>
              <a:schemeClr val="bg1"/>
            </a:solidFill>
          </a:endParaRPr>
        </a:p>
      </dsp:txBody>
      <dsp:txXfrm rot="-5400000">
        <a:off x="866681" y="45101"/>
        <a:ext cx="7323632" cy="726203"/>
      </dsp:txXfrm>
    </dsp:sp>
    <dsp:sp modelId="{7AA88C45-DB60-4B43-B5EA-6B7942E4ACF8}">
      <dsp:nvSpPr>
        <dsp:cNvPr id="0" name=""/>
        <dsp:cNvSpPr/>
      </dsp:nvSpPr>
      <dsp:spPr>
        <a:xfrm rot="5400000">
          <a:off x="-185717" y="1283055"/>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Fragility </a:t>
          </a:r>
          <a:endParaRPr lang="en-US" sz="1800" kern="1200" dirty="0"/>
        </a:p>
      </dsp:txBody>
      <dsp:txXfrm rot="-5400000">
        <a:off x="1" y="1530679"/>
        <a:ext cx="866681" cy="371435"/>
      </dsp:txXfrm>
    </dsp:sp>
    <dsp:sp modelId="{F3DDA8C0-1FAD-4874-A1EE-F99DF0423EBC}">
      <dsp:nvSpPr>
        <dsp:cNvPr id="0" name=""/>
        <dsp:cNvSpPr/>
      </dsp:nvSpPr>
      <dsp:spPr>
        <a:xfrm rot="5400000">
          <a:off x="4145752" y="-2181733"/>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Even small changes can cause cascading effects</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Code breaks in unexpected places (</a:t>
          </a:r>
          <a:r>
            <a:rPr lang="en-US" sz="2200" i="1" kern="1200" dirty="0" smtClean="0">
              <a:solidFill>
                <a:schemeClr val="bg1"/>
              </a:solidFill>
            </a:rPr>
            <a:t>Protection</a:t>
          </a:r>
          <a:r>
            <a:rPr lang="en-US" sz="2200" kern="1200" dirty="0" smtClean="0">
              <a:solidFill>
                <a:schemeClr val="bg1"/>
              </a:solidFill>
            </a:rPr>
            <a:t>)</a:t>
          </a:r>
          <a:endParaRPr lang="en-US" sz="2200" kern="1200" dirty="0">
            <a:solidFill>
              <a:schemeClr val="bg1"/>
            </a:solidFill>
          </a:endParaRPr>
        </a:p>
      </dsp:txBody>
      <dsp:txXfrm rot="-5400000">
        <a:off x="866681" y="1136624"/>
        <a:ext cx="7323632" cy="726203"/>
      </dsp:txXfrm>
    </dsp:sp>
    <dsp:sp modelId="{9448DEC4-9295-4EFF-9A45-E850970A0E8B}">
      <dsp:nvSpPr>
        <dsp:cNvPr id="0" name=""/>
        <dsp:cNvSpPr/>
      </dsp:nvSpPr>
      <dsp:spPr>
        <a:xfrm rot="5400000">
          <a:off x="-185717" y="2374578"/>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Immobil-ity </a:t>
          </a:r>
          <a:endParaRPr lang="en-US" sz="1800" kern="1200" dirty="0"/>
        </a:p>
      </dsp:txBody>
      <dsp:txXfrm rot="-5400000">
        <a:off x="1" y="2622202"/>
        <a:ext cx="866681" cy="371435"/>
      </dsp:txXfrm>
    </dsp:sp>
    <dsp:sp modelId="{428E52AE-0763-40B4-B96D-7F106657B39F}">
      <dsp:nvSpPr>
        <dsp:cNvPr id="0" name=""/>
        <dsp:cNvSpPr/>
      </dsp:nvSpPr>
      <dsp:spPr>
        <a:xfrm rot="5400000">
          <a:off x="4145541" y="-1089999"/>
          <a:ext cx="805198"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is so tangled that it's impossible to reuse anything</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i="1" kern="1200" dirty="0" smtClean="0">
              <a:solidFill>
                <a:schemeClr val="bg1"/>
              </a:solidFill>
            </a:rPr>
            <a:t>Composability</a:t>
          </a:r>
          <a:endParaRPr lang="en-US" sz="2200" i="1" kern="1200" dirty="0">
            <a:solidFill>
              <a:schemeClr val="bg1"/>
            </a:solidFill>
          </a:endParaRPr>
        </a:p>
      </dsp:txBody>
      <dsp:txXfrm rot="-5400000">
        <a:off x="866682" y="2228167"/>
        <a:ext cx="7323611" cy="726584"/>
      </dsp:txXfrm>
    </dsp:sp>
    <dsp:sp modelId="{98E26314-9E50-4D3B-95EF-874C336842BC}">
      <dsp:nvSpPr>
        <dsp:cNvPr id="0" name=""/>
        <dsp:cNvSpPr/>
      </dsp:nvSpPr>
      <dsp:spPr>
        <a:xfrm rot="5400000">
          <a:off x="-185717" y="3466101"/>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Viscosity</a:t>
          </a:r>
          <a:endParaRPr lang="en-US" sz="1800" kern="1200" dirty="0"/>
        </a:p>
      </dsp:txBody>
      <dsp:txXfrm rot="-5400000">
        <a:off x="1" y="3713725"/>
        <a:ext cx="866681" cy="371435"/>
      </dsp:txXfrm>
    </dsp:sp>
    <dsp:sp modelId="{2B088128-CE00-4047-8FE1-DAE9BF0765AD}">
      <dsp:nvSpPr>
        <dsp:cNvPr id="0" name=""/>
        <dsp:cNvSpPr/>
      </dsp:nvSpPr>
      <dsp:spPr>
        <a:xfrm rot="5400000">
          <a:off x="4145752" y="1312"/>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b="0" kern="1200" dirty="0" smtClean="0">
              <a:solidFill>
                <a:schemeClr val="bg1"/>
              </a:solidFill>
            </a:rPr>
            <a:t>Much easier to hack than to preserve original design</a:t>
          </a:r>
          <a:endParaRPr lang="en-US" sz="2200" b="0" kern="1200" dirty="0">
            <a:solidFill>
              <a:schemeClr val="bg1"/>
            </a:solidFill>
          </a:endParaRPr>
        </a:p>
        <a:p>
          <a:pPr marL="228600" lvl="1" indent="-228600" algn="l" defTabSz="977900" rtl="0">
            <a:lnSpc>
              <a:spcPct val="90000"/>
            </a:lnSpc>
            <a:spcBef>
              <a:spcPct val="0"/>
            </a:spcBef>
            <a:spcAft>
              <a:spcPct val="15000"/>
            </a:spcAft>
            <a:buChar char="••"/>
          </a:pPr>
          <a:endParaRPr lang="en-GB" sz="2200" kern="1200" dirty="0"/>
        </a:p>
      </dsp:txBody>
      <dsp:txXfrm rot="-5400000">
        <a:off x="866681" y="3319669"/>
        <a:ext cx="7323632" cy="7262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A63A5-C836-49A5-B02B-0B8E05FCCBD5}">
      <dsp:nvSpPr>
        <dsp:cNvPr id="0" name=""/>
        <dsp:cNvSpPr/>
      </dsp:nvSpPr>
      <dsp:spPr>
        <a:xfrm>
          <a:off x="0" y="820"/>
          <a:ext cx="7772400" cy="1065979"/>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Design Principle</a:t>
          </a:r>
          <a:endParaRPr lang="en-US" sz="4700" kern="1200" dirty="0"/>
        </a:p>
      </dsp:txBody>
      <dsp:txXfrm>
        <a:off x="52037" y="52857"/>
        <a:ext cx="7668326" cy="96190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645F5-B173-42CE-A4BC-37BA413EDFD2}">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Single Responsibility</a:t>
          </a:r>
          <a:endParaRPr lang="en-US" sz="2800" kern="1200" dirty="0"/>
        </a:p>
      </dsp:txBody>
      <dsp:txXfrm>
        <a:off x="55754" y="56193"/>
        <a:ext cx="8118092" cy="10306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F283A-15AD-4A6D-AB85-12017455A79C}">
      <dsp:nvSpPr>
        <dsp:cNvPr id="0" name=""/>
        <dsp:cNvSpPr/>
      </dsp:nvSpPr>
      <dsp:spPr>
        <a:xfrm>
          <a:off x="0" y="401736"/>
          <a:ext cx="8229600" cy="17111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Changing code in a tested class can introduce new bugs. We seek to minimize the reasons why a class might need to change. The more different things a class does, the more reasons it might have to change.</a:t>
          </a:r>
          <a:endParaRPr lang="en-US" sz="2400" kern="1200" dirty="0"/>
        </a:p>
      </dsp:txBody>
      <dsp:txXfrm>
        <a:off x="83530" y="485266"/>
        <a:ext cx="8062540" cy="154406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01622-5B75-4ECA-932C-DFCCE6CD346D}">
      <dsp:nvSpPr>
        <dsp:cNvPr id="0" name=""/>
        <dsp:cNvSpPr/>
      </dsp:nvSpPr>
      <dsp:spPr>
        <a:xfrm>
          <a:off x="0" y="0"/>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altLang="en-US" sz="4700" kern="1200" dirty="0" smtClean="0"/>
            <a:t>Open-Closed Principle (OCP)</a:t>
          </a:r>
          <a:endParaRPr lang="en-US" sz="4700" kern="1200" dirty="0"/>
        </a:p>
      </dsp:txBody>
      <dsp:txXfrm>
        <a:off x="55030" y="55030"/>
        <a:ext cx="8119540" cy="10172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9DB68-B358-47B0-91D1-EEE423337D2E}">
      <dsp:nvSpPr>
        <dsp:cNvPr id="0" name=""/>
        <dsp:cNvSpPr/>
      </dsp:nvSpPr>
      <dsp:spPr>
        <a:xfrm rot="5400000">
          <a:off x="4986528" y="-1871472"/>
          <a:ext cx="121920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tx1">
                  <a:lumMod val="95000"/>
                  <a:lumOff val="5000"/>
                </a:schemeClr>
              </a:solidFill>
            </a:rPr>
            <a:t>both</a:t>
          </a:r>
          <a:r>
            <a:rPr lang="en-GB" sz="2200" kern="1200" dirty="0" smtClean="0">
              <a:solidFill>
                <a:schemeClr val="tx1">
                  <a:lumMod val="95000"/>
                  <a:lumOff val="5000"/>
                </a:schemeClr>
              </a:solidFill>
            </a:rPr>
            <a:t> better designs and poor designs have to </a:t>
          </a:r>
          <a:r>
            <a:rPr lang="en-US" sz="2200" kern="1200" dirty="0" smtClean="0">
              <a:solidFill>
                <a:schemeClr val="tx1">
                  <a:lumMod val="95000"/>
                  <a:lumOff val="5000"/>
                </a:schemeClr>
              </a:solidFill>
            </a:rPr>
            <a:t>face </a:t>
          </a:r>
          <a:r>
            <a:rPr lang="en-GB" sz="2200" kern="1200" dirty="0" smtClean="0">
              <a:solidFill>
                <a:schemeClr val="tx1">
                  <a:lumMod val="95000"/>
                  <a:lumOff val="5000"/>
                </a:schemeClr>
              </a:solidFill>
            </a:rPr>
            <a:t>the changes;</a:t>
          </a:r>
          <a:endParaRPr lang="en-US" sz="2200" kern="1200" dirty="0">
            <a:solidFill>
              <a:schemeClr val="tx1">
                <a:lumMod val="95000"/>
                <a:lumOff val="5000"/>
              </a:schemeClr>
            </a:solidFill>
          </a:endParaRPr>
        </a:p>
        <a:p>
          <a:pPr marL="228600" lvl="1" indent="-228600" algn="l" defTabSz="977900" rtl="0">
            <a:lnSpc>
              <a:spcPct val="90000"/>
            </a:lnSpc>
            <a:spcBef>
              <a:spcPct val="0"/>
            </a:spcBef>
            <a:spcAft>
              <a:spcPct val="15000"/>
            </a:spcAft>
            <a:buChar char="••"/>
          </a:pPr>
          <a:r>
            <a:rPr lang="en-GB" sz="2200" kern="1200" dirty="0" smtClean="0">
              <a:solidFill>
                <a:schemeClr val="tx1">
                  <a:lumMod val="95000"/>
                  <a:lumOff val="5000"/>
                </a:schemeClr>
              </a:solidFill>
            </a:rPr>
            <a:t>good designs are stable</a:t>
          </a:r>
          <a:endParaRPr lang="en-US" sz="2200" kern="1200" dirty="0">
            <a:solidFill>
              <a:schemeClr val="tx1">
                <a:lumMod val="95000"/>
                <a:lumOff val="5000"/>
              </a:schemeClr>
            </a:solidFill>
          </a:endParaRPr>
        </a:p>
      </dsp:txBody>
      <dsp:txXfrm rot="-5400000">
        <a:off x="2962656" y="211916"/>
        <a:ext cx="5207428" cy="1100168"/>
      </dsp:txXfrm>
    </dsp:sp>
    <dsp:sp modelId="{A752D51E-79B6-4179-B3E9-839CC72B8D75}">
      <dsp:nvSpPr>
        <dsp:cNvPr id="0" name=""/>
        <dsp:cNvSpPr/>
      </dsp:nvSpPr>
      <dsp:spPr>
        <a:xfrm>
          <a:off x="0" y="0"/>
          <a:ext cx="2962656" cy="152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a:t>
          </a:r>
          <a:r>
            <a:rPr lang="en-GB" sz="2400" i="1" kern="1200" dirty="0" smtClean="0"/>
            <a:t>Software Systems change during their life time</a:t>
          </a:r>
          <a:r>
            <a:rPr lang="en-US" sz="2400" kern="1200" dirty="0" smtClean="0"/>
            <a:t>"</a:t>
          </a:r>
          <a:endParaRPr lang="en-US" sz="2400" kern="1200" dirty="0"/>
        </a:p>
      </dsp:txBody>
      <dsp:txXfrm>
        <a:off x="74396" y="74396"/>
        <a:ext cx="2813864" cy="1375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97428-96CE-4D98-B711-C63DFF45FB18}">
      <dsp:nvSpPr>
        <dsp:cNvPr id="0" name=""/>
        <dsp:cNvSpPr/>
      </dsp:nvSpPr>
      <dsp:spPr>
        <a:xfrm>
          <a:off x="0" y="878"/>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Four pillars of OOP?</a:t>
          </a:r>
          <a:endParaRPr lang="en-US" sz="4700" kern="1200" dirty="0"/>
        </a:p>
      </dsp:txBody>
      <dsp:txXfrm>
        <a:off x="55754" y="56632"/>
        <a:ext cx="8118092" cy="103061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6417F-F43E-4B55-96EC-A9BA8D4385FD}">
      <dsp:nvSpPr>
        <dsp:cNvPr id="0" name=""/>
        <dsp:cNvSpPr/>
      </dsp:nvSpPr>
      <dsp:spPr>
        <a:xfrm rot="5400000">
          <a:off x="5252548" y="-2202696"/>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module's behavior can be extended</a:t>
          </a:r>
          <a:endParaRPr lang="en-US" sz="1900" kern="1200" dirty="0"/>
        </a:p>
      </dsp:txBody>
      <dsp:txXfrm rot="-5400000">
        <a:off x="2962656" y="120740"/>
        <a:ext cx="5233400" cy="620071"/>
      </dsp:txXfrm>
    </dsp:sp>
    <dsp:sp modelId="{0A66525E-6643-4EE6-A5CF-4929B6716B3C}">
      <dsp:nvSpPr>
        <dsp:cNvPr id="0" name=""/>
        <dsp:cNvSpPr/>
      </dsp:nvSpPr>
      <dsp:spPr>
        <a:xfrm>
          <a:off x="0" y="1301"/>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Be open for extension</a:t>
          </a:r>
          <a:endParaRPr lang="en-US" sz="1900" kern="1200" dirty="0"/>
        </a:p>
      </dsp:txBody>
      <dsp:txXfrm>
        <a:off x="41930" y="43231"/>
        <a:ext cx="2878796" cy="775089"/>
      </dsp:txXfrm>
    </dsp:sp>
    <dsp:sp modelId="{CCECF785-778B-4FAF-9AB4-354222474514}">
      <dsp:nvSpPr>
        <dsp:cNvPr id="0" name=""/>
        <dsp:cNvSpPr/>
      </dsp:nvSpPr>
      <dsp:spPr>
        <a:xfrm rot="5400000">
          <a:off x="5252548" y="-1300799"/>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source code for the module must not be changes</a:t>
          </a:r>
          <a:endParaRPr lang="en-US" sz="1900" kern="1200" dirty="0"/>
        </a:p>
      </dsp:txBody>
      <dsp:txXfrm rot="-5400000">
        <a:off x="2962656" y="1022637"/>
        <a:ext cx="5233400" cy="620071"/>
      </dsp:txXfrm>
    </dsp:sp>
    <dsp:sp modelId="{8036BE38-986F-4A46-9718-78750A347AA1}">
      <dsp:nvSpPr>
        <dsp:cNvPr id="0" name=""/>
        <dsp:cNvSpPr/>
      </dsp:nvSpPr>
      <dsp:spPr>
        <a:xfrm>
          <a:off x="0" y="903197"/>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Be closed for modification</a:t>
          </a:r>
          <a:endParaRPr lang="en-US" sz="1900" kern="1200" dirty="0"/>
        </a:p>
      </dsp:txBody>
      <dsp:txXfrm>
        <a:off x="41930" y="945127"/>
        <a:ext cx="2878796" cy="775089"/>
      </dsp:txXfrm>
    </dsp:sp>
    <dsp:sp modelId="{1447B940-BA57-49D5-BA44-33729F35376B}">
      <dsp:nvSpPr>
        <dsp:cNvPr id="0" name=""/>
        <dsp:cNvSpPr/>
      </dsp:nvSpPr>
      <dsp:spPr>
        <a:xfrm rot="5400000">
          <a:off x="5252548" y="-398902"/>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GB" sz="1900" i="1" kern="1200" dirty="0" smtClean="0"/>
            <a:t>without</a:t>
          </a:r>
          <a:r>
            <a:rPr lang="en-US" sz="1900" i="1" kern="1200" dirty="0" smtClean="0"/>
            <a:t> </a:t>
          </a:r>
          <a:r>
            <a:rPr lang="en-GB" sz="1900" i="1" kern="1200" dirty="0" smtClean="0"/>
            <a:t>requiring them to be modified</a:t>
          </a:r>
          <a:endParaRPr lang="en-US" sz="1900" kern="1200" dirty="0"/>
        </a:p>
      </dsp:txBody>
      <dsp:txXfrm rot="-5400000">
        <a:off x="2962656" y="1924534"/>
        <a:ext cx="5233400" cy="620071"/>
      </dsp:txXfrm>
    </dsp:sp>
    <dsp:sp modelId="{7C28484D-EA05-4CAC-8DC7-C757DACC2CB8}">
      <dsp:nvSpPr>
        <dsp:cNvPr id="0" name=""/>
        <dsp:cNvSpPr/>
      </dsp:nvSpPr>
      <dsp:spPr>
        <a:xfrm>
          <a:off x="0" y="1805094"/>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GB" sz="1900" i="1" kern="1200" dirty="0" smtClean="0"/>
            <a:t>Modules should be</a:t>
          </a:r>
          <a:r>
            <a:rPr lang="en-US" sz="1900" i="1" kern="1200" dirty="0" smtClean="0"/>
            <a:t> </a:t>
          </a:r>
          <a:r>
            <a:rPr lang="en-GB" sz="1900" i="1" kern="1200" dirty="0" smtClean="0"/>
            <a:t>written so they can be extended </a:t>
          </a:r>
          <a:endParaRPr lang="en-US" sz="1900" kern="1200" dirty="0"/>
        </a:p>
      </dsp:txBody>
      <dsp:txXfrm>
        <a:off x="41930" y="1847024"/>
        <a:ext cx="2878796" cy="7750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A3701-E3D1-4395-B427-4EDB9F0EE9C5}">
      <dsp:nvSpPr>
        <dsp:cNvPr id="0" name=""/>
        <dsp:cNvSpPr/>
      </dsp:nvSpPr>
      <dsp:spPr>
        <a:xfrm rot="5400000">
          <a:off x="5212080" y="-2072640"/>
          <a:ext cx="975360"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Implemented by inheritance</a:t>
          </a:r>
          <a:endParaRPr lang="en-US" sz="2000" kern="1200" dirty="0"/>
        </a:p>
        <a:p>
          <a:pPr marL="228600" lvl="1" indent="-228600" algn="l" defTabSz="889000" rtl="0">
            <a:lnSpc>
              <a:spcPct val="90000"/>
            </a:lnSpc>
            <a:spcBef>
              <a:spcPct val="0"/>
            </a:spcBef>
            <a:spcAft>
              <a:spcPct val="15000"/>
            </a:spcAft>
            <a:buChar char="••"/>
          </a:pPr>
          <a:r>
            <a:rPr lang="en-GB" sz="2000" kern="1200" dirty="0" smtClean="0"/>
            <a:t>How do we measure the quality of inheritance?</a:t>
          </a:r>
          <a:endParaRPr lang="en-US" sz="2000" kern="1200" dirty="0"/>
        </a:p>
      </dsp:txBody>
      <dsp:txXfrm rot="-5400000">
        <a:off x="3017521" y="169532"/>
        <a:ext cx="5316867" cy="880134"/>
      </dsp:txXfrm>
    </dsp:sp>
    <dsp:sp modelId="{184EFA5B-B97F-4A69-9E86-A3107F243E3C}">
      <dsp:nvSpPr>
        <dsp:cNvPr id="0" name=""/>
        <dsp:cNvSpPr/>
      </dsp:nvSpPr>
      <dsp:spPr>
        <a:xfrm>
          <a:off x="0" y="0"/>
          <a:ext cx="3017520" cy="1219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The key of OCP: </a:t>
          </a:r>
          <a:r>
            <a:rPr lang="en-GB" sz="2400" kern="1200" dirty="0" smtClean="0"/>
            <a:t>Abstraction and</a:t>
          </a:r>
          <a:r>
            <a:rPr lang="en-US" sz="2400" kern="1200" dirty="0" smtClean="0"/>
            <a:t> </a:t>
          </a:r>
          <a:r>
            <a:rPr lang="en-GB" sz="2400" kern="1200" dirty="0" smtClean="0"/>
            <a:t>Polymorphism </a:t>
          </a:r>
          <a:endParaRPr lang="en-US" sz="2400" kern="1200" dirty="0"/>
        </a:p>
      </dsp:txBody>
      <dsp:txXfrm>
        <a:off x="59516" y="59516"/>
        <a:ext cx="2898488" cy="11001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2D97C-842B-461B-A9B5-FA706F14EDD4}">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Interface Segregation</a:t>
          </a:r>
          <a:endParaRPr lang="en-US" sz="2800" kern="1200" dirty="0"/>
        </a:p>
      </dsp:txBody>
      <dsp:txXfrm>
        <a:off x="55754" y="56193"/>
        <a:ext cx="8118092" cy="103061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60D76-377C-4A42-B92D-A2A04BD1B78D}">
      <dsp:nvSpPr>
        <dsp:cNvPr id="0" name=""/>
        <dsp:cNvSpPr/>
      </dsp:nvSpPr>
      <dsp:spPr>
        <a:xfrm>
          <a:off x="0" y="380994"/>
          <a:ext cx="8229600" cy="24336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kern="1200" dirty="0"/>
        </a:p>
      </dsp:txBody>
      <dsp:txXfrm>
        <a:off x="118799" y="499793"/>
        <a:ext cx="7992002" cy="21960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301E2-3D94-4931-BD28-5491AEDC232A}">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 (factory Pattern)</a:t>
          </a:r>
          <a:endParaRPr lang="en-US" sz="4700" kern="1200" dirty="0"/>
        </a:p>
      </dsp:txBody>
      <dsp:txXfrm>
        <a:off x="55030" y="62882"/>
        <a:ext cx="8119540" cy="10172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804A0-42B3-4A36-A873-61FA464F8AC0}">
      <dsp:nvSpPr>
        <dsp:cNvPr id="0" name=""/>
        <dsp:cNvSpPr/>
      </dsp:nvSpPr>
      <dsp:spPr>
        <a:xfrm>
          <a:off x="0" y="0"/>
          <a:ext cx="8229600" cy="460313"/>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Abstraction</a:t>
          </a:r>
          <a:endParaRPr lang="en-US" sz="2400" kern="1200" dirty="0"/>
        </a:p>
      </dsp:txBody>
      <dsp:txXfrm>
        <a:off x="22471" y="22471"/>
        <a:ext cx="8184658" cy="415371"/>
      </dsp:txXfrm>
    </dsp:sp>
    <dsp:sp modelId="{1487992B-89A9-4794-81D2-B4EBA5C17B8E}">
      <dsp:nvSpPr>
        <dsp:cNvPr id="0" name=""/>
        <dsp:cNvSpPr/>
      </dsp:nvSpPr>
      <dsp:spPr>
        <a:xfrm>
          <a:off x="0" y="609598"/>
          <a:ext cx="8229600" cy="42469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Encapsulation</a:t>
          </a:r>
          <a:endParaRPr lang="en-US" sz="4000" kern="1200" dirty="0"/>
        </a:p>
      </dsp:txBody>
      <dsp:txXfrm>
        <a:off x="20732" y="630330"/>
        <a:ext cx="8188136" cy="383235"/>
      </dsp:txXfrm>
    </dsp:sp>
    <dsp:sp modelId="{9528599A-D37C-45D1-A750-857C7057C637}">
      <dsp:nvSpPr>
        <dsp:cNvPr id="0" name=""/>
        <dsp:cNvSpPr/>
      </dsp:nvSpPr>
      <dsp:spPr>
        <a:xfrm>
          <a:off x="0" y="1142999"/>
          <a:ext cx="8229600" cy="41865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Inheritance</a:t>
          </a:r>
          <a:endParaRPr lang="en-US" sz="2400" kern="1200" dirty="0"/>
        </a:p>
      </dsp:txBody>
      <dsp:txXfrm>
        <a:off x="20437" y="1163436"/>
        <a:ext cx="8188726" cy="377781"/>
      </dsp:txXfrm>
    </dsp:sp>
    <dsp:sp modelId="{A9BE62E4-8196-4906-AC4D-7C142BE3A83E}">
      <dsp:nvSpPr>
        <dsp:cNvPr id="0" name=""/>
        <dsp:cNvSpPr/>
      </dsp:nvSpPr>
      <dsp:spPr>
        <a:xfrm>
          <a:off x="0" y="1676400"/>
          <a:ext cx="8229600" cy="48716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Polymorphism</a:t>
          </a:r>
          <a:endParaRPr lang="en-US" sz="2400" kern="1200" dirty="0"/>
        </a:p>
      </dsp:txBody>
      <dsp:txXfrm>
        <a:off x="23781" y="1700181"/>
        <a:ext cx="8182038" cy="4396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CE80F-816E-4357-AC6E-3D7C56D8D58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Code(Abstract factory)</a:t>
          </a:r>
          <a:endParaRPr lang="en-US" sz="4700" kern="1200" dirty="0"/>
        </a:p>
      </dsp:txBody>
      <dsp:txXfrm>
        <a:off x="55030" y="62882"/>
        <a:ext cx="811954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FFD5B-62C0-46AC-95A6-5458DCB70D56}">
      <dsp:nvSpPr>
        <dsp:cNvPr id="0" name=""/>
        <dsp:cNvSpPr/>
      </dsp:nvSpPr>
      <dsp:spPr>
        <a:xfrm>
          <a:off x="0" y="31"/>
          <a:ext cx="3048000" cy="46160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Animals</a:t>
          </a:r>
          <a:endParaRPr lang="en-US" sz="2400" kern="1200" dirty="0"/>
        </a:p>
      </dsp:txBody>
      <dsp:txXfrm>
        <a:off x="22534" y="22565"/>
        <a:ext cx="3002932" cy="416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06713-E657-4556-929D-735801F62FA8}">
      <dsp:nvSpPr>
        <dsp:cNvPr id="0" name=""/>
        <dsp:cNvSpPr/>
      </dsp:nvSpPr>
      <dsp:spPr>
        <a:xfrm>
          <a:off x="1655356" y="893358"/>
          <a:ext cx="879498" cy="671942"/>
        </a:xfrm>
        <a:custGeom>
          <a:avLst/>
          <a:gdLst/>
          <a:ahLst/>
          <a:cxnLst/>
          <a:rect l="0" t="0" r="0" b="0"/>
          <a:pathLst>
            <a:path>
              <a:moveTo>
                <a:pt x="0" y="0"/>
              </a:moveTo>
              <a:lnTo>
                <a:pt x="0" y="516341"/>
              </a:lnTo>
              <a:lnTo>
                <a:pt x="879498" y="516341"/>
              </a:lnTo>
              <a:lnTo>
                <a:pt x="879498" y="671942"/>
              </a:lnTo>
            </a:path>
          </a:pathLst>
        </a:custGeom>
        <a:noFill/>
        <a:ln w="38100" cap="flat" cmpd="sng" algn="ctr">
          <a:solidFill>
            <a:schemeClr val="accent1"/>
          </a:solidFill>
          <a:prstDash val="solid"/>
          <a:headEnd type="triangle" w="med" len="med"/>
          <a:tailEnd type="none" w="med" len="me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C97694FC-15F1-423A-A660-75895BB9F223}">
      <dsp:nvSpPr>
        <dsp:cNvPr id="0" name=""/>
        <dsp:cNvSpPr/>
      </dsp:nvSpPr>
      <dsp:spPr>
        <a:xfrm>
          <a:off x="741744" y="893358"/>
          <a:ext cx="913612" cy="671942"/>
        </a:xfrm>
        <a:custGeom>
          <a:avLst/>
          <a:gdLst/>
          <a:ahLst/>
          <a:cxnLst/>
          <a:rect l="0" t="0" r="0" b="0"/>
          <a:pathLst>
            <a:path>
              <a:moveTo>
                <a:pt x="913612" y="0"/>
              </a:moveTo>
              <a:lnTo>
                <a:pt x="913612" y="516341"/>
              </a:lnTo>
              <a:lnTo>
                <a:pt x="0" y="516341"/>
              </a:lnTo>
              <a:lnTo>
                <a:pt x="0" y="671942"/>
              </a:lnTo>
            </a:path>
          </a:pathLst>
        </a:custGeom>
        <a:noFill/>
        <a:ln w="38100" cap="flat" cmpd="sng" algn="ctr">
          <a:solidFill>
            <a:schemeClr val="accent1"/>
          </a:solidFill>
          <a:prstDash val="soli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69D94331-AE06-4857-950E-F7D4D6CFC725}">
      <dsp:nvSpPr>
        <dsp:cNvPr id="0" name=""/>
        <dsp:cNvSpPr/>
      </dsp:nvSpPr>
      <dsp:spPr>
        <a:xfrm>
          <a:off x="914402" y="152403"/>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Animals</a:t>
          </a:r>
          <a:endParaRPr lang="en-US" sz="2500" kern="1200" dirty="0"/>
        </a:p>
      </dsp:txBody>
      <dsp:txXfrm>
        <a:off x="914402" y="152403"/>
        <a:ext cx="1481909" cy="740954"/>
      </dsp:txXfrm>
    </dsp:sp>
    <dsp:sp modelId="{C16890BA-A60A-4DC3-B343-9292A0C1AF16}">
      <dsp:nvSpPr>
        <dsp:cNvPr id="0" name=""/>
        <dsp:cNvSpPr/>
      </dsp:nvSpPr>
      <dsp:spPr>
        <a:xfrm>
          <a:off x="789"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Herbivores</a:t>
          </a:r>
          <a:endParaRPr lang="en-US" sz="2500" kern="1200" dirty="0"/>
        </a:p>
      </dsp:txBody>
      <dsp:txXfrm>
        <a:off x="789" y="1565300"/>
        <a:ext cx="1481909" cy="740954"/>
      </dsp:txXfrm>
    </dsp:sp>
    <dsp:sp modelId="{E5D703C5-4A54-497F-811B-8A54B87C0FB0}">
      <dsp:nvSpPr>
        <dsp:cNvPr id="0" name=""/>
        <dsp:cNvSpPr/>
      </dsp:nvSpPr>
      <dsp:spPr>
        <a:xfrm>
          <a:off x="1793900"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Carnivores</a:t>
          </a:r>
          <a:endParaRPr lang="en-US" sz="2500" kern="1200" dirty="0"/>
        </a:p>
      </dsp:txBody>
      <dsp:txXfrm>
        <a:off x="1793900" y="1565300"/>
        <a:ext cx="1481909" cy="7409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9EA47-E634-49F7-AA02-ED65DBF3D185}">
      <dsp:nvSpPr>
        <dsp:cNvPr id="0" name=""/>
        <dsp:cNvSpPr/>
      </dsp:nvSpPr>
      <dsp:spPr>
        <a:xfrm>
          <a:off x="1440179" y="1039421"/>
          <a:ext cx="91440" cy="435757"/>
        </a:xfrm>
        <a:custGeom>
          <a:avLst/>
          <a:gdLst/>
          <a:ahLst/>
          <a:cxnLst/>
          <a:rect l="0" t="0" r="0" b="0"/>
          <a:pathLst>
            <a:path>
              <a:moveTo>
                <a:pt x="45720" y="0"/>
              </a:moveTo>
              <a:lnTo>
                <a:pt x="45720" y="435757"/>
              </a:lnTo>
            </a:path>
          </a:pathLst>
        </a:custGeom>
        <a:noFill/>
        <a:ln w="38100" cap="flat" cmpd="sng" algn="ctr">
          <a:solidFill>
            <a:schemeClr val="accent3"/>
          </a:solidFill>
          <a:prstDash val="solid"/>
          <a:headEnd type="triangle"/>
        </a:ln>
        <a:effectLst>
          <a:outerShdw blurRad="40000" dist="23000" dir="5400000" rotWithShape="0">
            <a:srgbClr val="000000">
              <a:alpha val="35000"/>
            </a:srgbClr>
          </a:outerShdw>
        </a:effectLst>
      </dsp:spPr>
      <dsp:style>
        <a:lnRef idx="3">
          <a:schemeClr val="accent3"/>
        </a:lnRef>
        <a:fillRef idx="0">
          <a:schemeClr val="accent3"/>
        </a:fillRef>
        <a:effectRef idx="2">
          <a:schemeClr val="accent3"/>
        </a:effectRef>
        <a:fontRef idx="minor">
          <a:schemeClr val="tx1"/>
        </a:fontRef>
      </dsp:style>
    </dsp:sp>
    <dsp:sp modelId="{596C0221-E369-4ED9-85B0-E4AE3C7BCD51}">
      <dsp:nvSpPr>
        <dsp:cNvPr id="0" name=""/>
        <dsp:cNvSpPr/>
      </dsp:nvSpPr>
      <dsp:spPr>
        <a:xfrm>
          <a:off x="448381" y="1903"/>
          <a:ext cx="2075036" cy="1037518"/>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smtClean="0"/>
            <a:t>IAnimal</a:t>
          </a:r>
          <a:endParaRPr lang="en-US" sz="4900" kern="1200" dirty="0"/>
        </a:p>
      </dsp:txBody>
      <dsp:txXfrm>
        <a:off x="448381" y="1903"/>
        <a:ext cx="2075036" cy="1037518"/>
      </dsp:txXfrm>
    </dsp:sp>
    <dsp:sp modelId="{C44C6757-9CC0-40A5-BA81-96635A9165DD}">
      <dsp:nvSpPr>
        <dsp:cNvPr id="0" name=""/>
        <dsp:cNvSpPr/>
      </dsp:nvSpPr>
      <dsp:spPr>
        <a:xfrm>
          <a:off x="448381" y="1475178"/>
          <a:ext cx="2075036" cy="1037518"/>
        </a:xfrm>
        <a:prstGeom prst="rect">
          <a:avLst/>
        </a:prstGeom>
        <a:gradFill rotWithShape="0">
          <a:gsLst>
            <a:gs pos="0">
              <a:schemeClr val="accent3">
                <a:tint val="99000"/>
                <a:hueOff val="0"/>
                <a:satOff val="0"/>
                <a:lumOff val="0"/>
                <a:alphaOff val="0"/>
                <a:shade val="51000"/>
                <a:satMod val="130000"/>
              </a:schemeClr>
            </a:gs>
            <a:gs pos="80000">
              <a:schemeClr val="accent3">
                <a:tint val="99000"/>
                <a:hueOff val="0"/>
                <a:satOff val="0"/>
                <a:lumOff val="0"/>
                <a:alphaOff val="0"/>
                <a:shade val="93000"/>
                <a:satMod val="130000"/>
              </a:schemeClr>
            </a:gs>
            <a:gs pos="100000">
              <a:schemeClr val="accent3">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smtClean="0"/>
            <a:t>IHuman</a:t>
          </a:r>
          <a:endParaRPr lang="en-US" sz="4900" kern="1200" dirty="0"/>
        </a:p>
      </dsp:txBody>
      <dsp:txXfrm>
        <a:off x="448381" y="1475178"/>
        <a:ext cx="2075036" cy="10375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8984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711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14716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134905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42564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5903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6916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34802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52813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61912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15959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54071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4.emf"/><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5.emf"/><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diagramLayout" Target="../diagrams/layout15.xml"/><Relationship Id="rId7" Type="http://schemas.openxmlformats.org/officeDocument/2006/relationships/slide" Target="slide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11" Type="http://schemas.openxmlformats.org/officeDocument/2006/relationships/slide" Target="slide20.xml"/><Relationship Id="rId5" Type="http://schemas.openxmlformats.org/officeDocument/2006/relationships/diagramColors" Target="../diagrams/colors15.xml"/><Relationship Id="rId10" Type="http://schemas.openxmlformats.org/officeDocument/2006/relationships/slide" Target="slide19.xml"/><Relationship Id="rId4" Type="http://schemas.openxmlformats.org/officeDocument/2006/relationships/diagramQuickStyle" Target="../diagrams/quickStyle15.xml"/><Relationship Id="rId9" Type="http://schemas.openxmlformats.org/officeDocument/2006/relationships/slide" Target="slide18.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microsoft.com/office/2007/relationships/diagramDrawing" Target="../diagrams/drawing20.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10.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 Id="rId9" Type="http://schemas.openxmlformats.org/officeDocument/2006/relationships/image" Target="../media/image12.wmf"/></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 Id="rId9"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slide" Target="slide6.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13" Type="http://schemas.microsoft.com/office/2007/relationships/diagramDrawing" Target="../diagrams/drawing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 Id="rId1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slide" Target="slide4.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Moto</a:t>
            </a:r>
            <a:endParaRPr lang="en-US" sz="4700"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92500" lnSpcReduction="10000"/>
          </a:bodyPr>
          <a:lstStyle/>
          <a:p>
            <a:pPr>
              <a:buNone/>
            </a:pPr>
            <a:r>
              <a:rPr lang="en-US" dirty="0" smtClean="0"/>
              <a:t>In Our software development life every day we do some code but very few of us get chance to develop full fledged application and most of the time we get design from our main development center. And under pressure of delivery we do development without the understanding of design.</a:t>
            </a:r>
          </a:p>
          <a:p>
            <a:pPr>
              <a:buNone/>
            </a:pPr>
            <a:r>
              <a:rPr lang="en-US" dirty="0" smtClean="0"/>
              <a:t>These training sessions are our small efforts to share knowledge of software designing to our brothers and sisters.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1066800" y="1828800"/>
            <a:ext cx="6745436"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Name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Class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School</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List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 Students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private</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School(</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List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 students)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2" fontAlgn="base">
              <a:spcBef>
                <a:spcPct val="0"/>
              </a:spcBef>
              <a:spcAft>
                <a:spcPct val="0"/>
              </a:spcAft>
            </a:pPr>
            <a:r>
              <a:rPr kumimoji="0" lang="en-US" altLang="en-US" sz="1600" b="0" i="0" u="none" strike="noStrike" cap="none" normalizeH="0" baseline="0" dirty="0" err="1" smtClean="0">
                <a:ln>
                  <a:noFill/>
                </a:ln>
                <a:solidFill>
                  <a:srgbClr val="0000FF"/>
                </a:solidFill>
                <a:effectLst/>
                <a:latin typeface="Consolas" pitchFamily="49" charset="0"/>
                <a:ea typeface="Times New Roman" pitchFamily="18" charset="0"/>
                <a:cs typeface="Consolas" pitchFamily="49" charset="0"/>
              </a:rPr>
              <a:t>this</a:t>
            </a:r>
            <a:r>
              <a:rPr kumimoji="0" lang="en-US" alt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.Students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students;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alt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1777854245"/>
              </p:ext>
            </p:extLst>
          </p:nvPr>
        </p:nvGraphicFramePr>
        <p:xfrm>
          <a:off x="544525" y="170597"/>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Grp="1" noChangeAspect="1" noChangeArrowheads="1"/>
          </p:cNvPicPr>
          <p:nvPr>
            <p:ph idx="1"/>
          </p:nvPr>
        </p:nvPicPr>
        <p:blipFill>
          <a:blip r:embed="rId7" cstate="print"/>
          <a:srcRect/>
          <a:stretch>
            <a:fillRect/>
          </a:stretch>
        </p:blipFill>
        <p:spPr bwMode="auto">
          <a:xfrm>
            <a:off x="2133600" y="2057400"/>
            <a:ext cx="4535600" cy="1453600"/>
          </a:xfrm>
          <a:prstGeom prst="rect">
            <a:avLst/>
          </a:prstGeom>
          <a:noFill/>
          <a:ln w="9525">
            <a:noFill/>
            <a:miter lim="800000"/>
            <a:headEnd/>
            <a:tailEnd/>
          </a:ln>
          <a:effectLst/>
        </p:spPr>
      </p:pic>
      <p:sp>
        <p:nvSpPr>
          <p:cNvPr id="7" name="Rectangular Callout 6"/>
          <p:cNvSpPr/>
          <p:nvPr/>
        </p:nvSpPr>
        <p:spPr>
          <a:xfrm>
            <a:off x="393879" y="2971801"/>
            <a:ext cx="8251850" cy="2590800"/>
          </a:xfrm>
          <a:prstGeom prst="wedgeRectCallout">
            <a:avLst>
              <a:gd name="adj1" fmla="val -41801"/>
              <a:gd name="adj2" fmla="val -123694"/>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Aggregation is a special case of association. A directional association between objects. When an object ‘has-a’ another object, then you have got an aggregation between them. Direction between them specified which object contains the other object. Aggregation is also called a “Has-a” relationship.</a:t>
            </a:r>
          </a:p>
        </p:txBody>
      </p:sp>
    </p:spTree>
    <p:extLst>
      <p:ext uri="{BB962C8B-B14F-4D97-AF65-F5344CB8AC3E}">
        <p14:creationId xmlns:p14="http://schemas.microsoft.com/office/powerpoint/2010/main" val="2914141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254418" y="1828800"/>
            <a:ext cx="6745436"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Name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Class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School</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List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 Students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private</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School()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2" fontAlgn="base">
              <a:spcBef>
                <a:spcPct val="0"/>
              </a:spcBef>
              <a:spcAft>
                <a:spcPct val="0"/>
              </a:spcAft>
            </a:pPr>
            <a:r>
              <a:rPr kumimoji="0" lang="en-US" altLang="en-US" sz="1600" b="0" i="0" u="none" strike="noStrike" cap="none" normalizeH="0" baseline="0" dirty="0" err="1" smtClean="0">
                <a:ln>
                  <a:noFill/>
                </a:ln>
                <a:solidFill>
                  <a:srgbClr val="0000FF"/>
                </a:solidFill>
                <a:effectLst/>
                <a:latin typeface="Consolas" pitchFamily="49" charset="0"/>
                <a:ea typeface="Times New Roman" pitchFamily="18" charset="0"/>
                <a:cs typeface="Consolas" pitchFamily="49" charset="0"/>
              </a:rPr>
              <a:t>this</a:t>
            </a:r>
            <a:r>
              <a:rPr kumimoji="0" lang="en-US" alt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.Students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r>
              <a:rPr lang="en-US" altLang="en-US" sz="1600" dirty="0">
                <a:solidFill>
                  <a:srgbClr val="000000"/>
                </a:solidFill>
                <a:latin typeface="Consolas" pitchFamily="49" charset="0"/>
                <a:ea typeface="Times New Roman" pitchFamily="18" charset="0"/>
                <a:cs typeface="Consolas" pitchFamily="49" charset="0"/>
              </a:rPr>
              <a:t> </a:t>
            </a:r>
            <a:r>
              <a:rPr lang="en-US" altLang="en-US" sz="1600" dirty="0">
                <a:solidFill>
                  <a:srgbClr val="0000FF"/>
                </a:solidFill>
                <a:latin typeface="Consolas" pitchFamily="49" charset="0"/>
                <a:ea typeface="Times New Roman" pitchFamily="18" charset="0"/>
                <a:cs typeface="Consolas" pitchFamily="49" charset="0"/>
              </a:rPr>
              <a:t>new</a:t>
            </a:r>
            <a:r>
              <a:rPr lang="en-US" altLang="en-US" sz="1600" dirty="0" smtClean="0">
                <a:solidFill>
                  <a:srgbClr val="000000"/>
                </a:solidFill>
                <a:latin typeface="Consolas" pitchFamily="49" charset="0"/>
                <a:ea typeface="Times New Roman" pitchFamily="18" charset="0"/>
                <a:cs typeface="Consolas" pitchFamily="49" charset="0"/>
              </a:rPr>
              <a:t> </a:t>
            </a:r>
            <a:r>
              <a:rPr lang="en-US" altLang="en-US" sz="1600" dirty="0" smtClean="0">
                <a:solidFill>
                  <a:srgbClr val="2B91AF"/>
                </a:solidFill>
                <a:latin typeface="Consolas" pitchFamily="49" charset="0"/>
                <a:ea typeface="Times New Roman" pitchFamily="18" charset="0"/>
                <a:cs typeface="Consolas" pitchFamily="49" charset="0"/>
              </a:rPr>
              <a:t>List</a:t>
            </a:r>
            <a:r>
              <a:rPr lang="en-US" altLang="en-US" sz="1600" dirty="0" smtClean="0">
                <a:solidFill>
                  <a:srgbClr val="000000"/>
                </a:solidFill>
                <a:latin typeface="Consolas" pitchFamily="49" charset="0"/>
                <a:ea typeface="Times New Roman" pitchFamily="18" charset="0"/>
                <a:cs typeface="Consolas" pitchFamily="49" charset="0"/>
              </a:rPr>
              <a:t>&lt;</a:t>
            </a:r>
            <a:r>
              <a:rPr lang="en-US" altLang="en-US" sz="1600" dirty="0" smtClean="0">
                <a:solidFill>
                  <a:srgbClr val="2B91AF"/>
                </a:solidFill>
                <a:latin typeface="Consolas" pitchFamily="49" charset="0"/>
                <a:ea typeface="Times New Roman" pitchFamily="18" charset="0"/>
                <a:cs typeface="Consolas" pitchFamily="49" charset="0"/>
              </a:rPr>
              <a:t>Student</a:t>
            </a:r>
            <a:r>
              <a:rPr lang="en-US" altLang="en-US" sz="1600" dirty="0" smtClean="0">
                <a:solidFill>
                  <a:srgbClr val="000000"/>
                </a:solidFill>
                <a:latin typeface="Consolas" pitchFamily="49" charset="0"/>
                <a:ea typeface="Times New Roman" pitchFamily="18" charset="0"/>
                <a:cs typeface="Consolas" pitchFamily="49" charset="0"/>
              </a:rPr>
              <a:t>&gt;()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alt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3352110361"/>
              </p:ext>
            </p:extLst>
          </p:nvPr>
        </p:nvGraphicFramePr>
        <p:xfrm>
          <a:off x="457200" y="201092"/>
          <a:ext cx="83820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p:cNvPicPr>
            <a:picLocks noGrp="1" noChangeAspect="1" noChangeArrowheads="1"/>
          </p:cNvPicPr>
          <p:nvPr>
            <p:ph idx="1"/>
          </p:nvPr>
        </p:nvPicPr>
        <p:blipFill>
          <a:blip r:embed="rId7" cstate="print"/>
          <a:srcRect/>
          <a:stretch>
            <a:fillRect/>
          </a:stretch>
        </p:blipFill>
        <p:spPr bwMode="auto">
          <a:xfrm>
            <a:off x="2304200" y="3136381"/>
            <a:ext cx="4535600" cy="1453600"/>
          </a:xfrm>
          <a:prstGeom prst="rect">
            <a:avLst/>
          </a:prstGeom>
          <a:noFill/>
          <a:ln w="9525">
            <a:noFill/>
            <a:miter lim="800000"/>
            <a:headEnd/>
            <a:tailEnd/>
          </a:ln>
          <a:effectLst/>
        </p:spPr>
      </p:pic>
      <p:sp>
        <p:nvSpPr>
          <p:cNvPr id="7" name="Rectangular Callout 6"/>
          <p:cNvSpPr/>
          <p:nvPr/>
        </p:nvSpPr>
        <p:spPr>
          <a:xfrm>
            <a:off x="796072" y="3048000"/>
            <a:ext cx="7662128" cy="2514600"/>
          </a:xfrm>
          <a:prstGeom prst="wedgeRectCallout">
            <a:avLst>
              <a:gd name="adj1" fmla="val -38821"/>
              <a:gd name="adj2" fmla="val -125691"/>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Composition is a special case of aggregation. In a more specific manner, a restricted aggregation is called composition. When an object contains the other object, if the contained object cannot exist without the existence of container object, then it is called composition.</a:t>
            </a:r>
          </a:p>
        </p:txBody>
      </p:sp>
    </p:spTree>
    <p:extLst>
      <p:ext uri="{BB962C8B-B14F-4D97-AF65-F5344CB8AC3E}">
        <p14:creationId xmlns:p14="http://schemas.microsoft.com/office/powerpoint/2010/main" val="2914141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soypar1\Desktop\ScreenHunter_01 Jul. 04 14.24.gif"/>
          <p:cNvPicPr>
            <a:picLocks noChangeAspect="1" noChangeArrowheads="1"/>
          </p:cNvPicPr>
          <p:nvPr/>
        </p:nvPicPr>
        <p:blipFill>
          <a:blip r:embed="rId2" cstate="print"/>
          <a:srcRect/>
          <a:stretch>
            <a:fillRect/>
          </a:stretch>
        </p:blipFill>
        <p:spPr bwMode="auto">
          <a:xfrm>
            <a:off x="609600" y="1883522"/>
            <a:ext cx="8074152" cy="4389393"/>
          </a:xfrm>
          <a:prstGeom prst="rect">
            <a:avLst/>
          </a:prstGeom>
          <a:noFill/>
          <a:ln>
            <a:solidFill>
              <a:schemeClr val="tx2"/>
            </a:solidFill>
          </a:ln>
        </p:spPr>
      </p:pic>
      <p:graphicFrame>
        <p:nvGraphicFramePr>
          <p:cNvPr id="3" name="Diagram 2"/>
          <p:cNvGraphicFramePr/>
          <p:nvPr>
            <p:extLst>
              <p:ext uri="{D42A27DB-BD31-4B8C-83A1-F6EECF244321}">
                <p14:modId xmlns:p14="http://schemas.microsoft.com/office/powerpoint/2010/main" val="3834359517"/>
              </p:ext>
            </p:extLst>
          </p:nvPr>
        </p:nvGraphicFramePr>
        <p:xfrm>
          <a:off x="454152" y="152400"/>
          <a:ext cx="8229600" cy="1502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Documents and Settings\soypar1\Desktop\ScreenHunter_02 Jul. 04 14.25.gif"/>
          <p:cNvPicPr>
            <a:picLocks noChangeAspect="1" noChangeArrowheads="1"/>
          </p:cNvPicPr>
          <p:nvPr/>
        </p:nvPicPr>
        <p:blipFill>
          <a:blip r:embed="rId8" cstate="print"/>
          <a:srcRect/>
          <a:stretch>
            <a:fillRect/>
          </a:stretch>
        </p:blipFill>
        <p:spPr bwMode="auto">
          <a:xfrm>
            <a:off x="620332" y="1883522"/>
            <a:ext cx="8072494" cy="4214842"/>
          </a:xfrm>
          <a:prstGeom prst="rect">
            <a:avLst/>
          </a:prstGeom>
          <a:noFill/>
          <a:ln>
            <a:solidFill>
              <a:schemeClr val="tx2"/>
            </a:solidFill>
          </a:ln>
        </p:spPr>
      </p:pic>
    </p:spTree>
    <p:extLst>
      <p:ext uri="{BB962C8B-B14F-4D97-AF65-F5344CB8AC3E}">
        <p14:creationId xmlns:p14="http://schemas.microsoft.com/office/powerpoint/2010/main" val="427489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4064810"/>
              </p:ext>
            </p:extLst>
          </p:nvPr>
        </p:nvGraphicFramePr>
        <p:xfrm>
          <a:off x="457200" y="1676400"/>
          <a:ext cx="82296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txBox="1">
            <a:spLocks noChangeArrowheads="1"/>
          </p:cNvSpPr>
          <p:nvPr/>
        </p:nvSpPr>
        <p:spPr>
          <a:xfrm>
            <a:off x="381000" y="381000"/>
            <a:ext cx="8382000" cy="838200"/>
          </a:xfrm>
          <a:prstGeom prst="rect">
            <a:avLst/>
          </a:prstGeom>
        </p:spPr>
        <p:style>
          <a:lnRef idx="0">
            <a:schemeClr val="accent4"/>
          </a:lnRef>
          <a:fillRef idx="3">
            <a:schemeClr val="accent4"/>
          </a:fillRef>
          <a:effectRef idx="3">
            <a:schemeClr val="accent4"/>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Signs of Bad Design</a:t>
            </a:r>
            <a:endParaRPr kumimoji="0" lang="en-GB"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45820982"/>
              </p:ext>
            </p:extLst>
          </p:nvPr>
        </p:nvGraphicFramePr>
        <p:xfrm>
          <a:off x="609600" y="152400"/>
          <a:ext cx="7772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hlinkClick r:id="rId7" action="ppaction://hlinksldjump"/>
          </p:cNvPr>
          <p:cNvSpPr txBox="1"/>
          <p:nvPr/>
        </p:nvSpPr>
        <p:spPr>
          <a:xfrm>
            <a:off x="762000" y="1752600"/>
            <a:ext cx="7525086"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S</a:t>
            </a:r>
            <a:r>
              <a:rPr lang="en-US" sz="3200" dirty="0" smtClean="0"/>
              <a:t>ingle Responsibility </a:t>
            </a:r>
            <a:endParaRPr lang="en-US" sz="3200" dirty="0"/>
          </a:p>
        </p:txBody>
      </p:sp>
      <p:sp>
        <p:nvSpPr>
          <p:cNvPr id="6" name="TextBox 5">
            <a:hlinkClick r:id="rId8" action="ppaction://hlinksldjump"/>
          </p:cNvPr>
          <p:cNvSpPr txBox="1"/>
          <p:nvPr/>
        </p:nvSpPr>
        <p:spPr>
          <a:xfrm>
            <a:off x="762000" y="24384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O</a:t>
            </a:r>
            <a:r>
              <a:rPr lang="en-US" sz="3200" dirty="0" smtClean="0"/>
              <a:t>pen-Closed</a:t>
            </a:r>
            <a:endParaRPr lang="en-US" sz="3200" dirty="0"/>
          </a:p>
        </p:txBody>
      </p:sp>
      <p:sp>
        <p:nvSpPr>
          <p:cNvPr id="9" name="TextBox 8">
            <a:hlinkClick r:id="rId9" action="ppaction://hlinksldjump"/>
          </p:cNvPr>
          <p:cNvSpPr txBox="1"/>
          <p:nvPr/>
        </p:nvSpPr>
        <p:spPr>
          <a:xfrm>
            <a:off x="762000" y="31242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L</a:t>
            </a:r>
            <a:r>
              <a:rPr lang="en-US" sz="3200" dirty="0" smtClean="0"/>
              <a:t>iskov Substitution </a:t>
            </a:r>
            <a:endParaRPr lang="en-US" sz="3200" dirty="0"/>
          </a:p>
        </p:txBody>
      </p:sp>
      <p:sp>
        <p:nvSpPr>
          <p:cNvPr id="10" name="TextBox 9">
            <a:hlinkClick r:id="rId10" action="ppaction://hlinksldjump"/>
          </p:cNvPr>
          <p:cNvSpPr txBox="1"/>
          <p:nvPr/>
        </p:nvSpPr>
        <p:spPr>
          <a:xfrm>
            <a:off x="762000" y="38100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I</a:t>
            </a:r>
            <a:r>
              <a:rPr lang="en-US" sz="3200" dirty="0" smtClean="0"/>
              <a:t>nterface Segregation </a:t>
            </a:r>
            <a:endParaRPr lang="en-US" sz="3200" dirty="0"/>
          </a:p>
        </p:txBody>
      </p:sp>
      <p:sp>
        <p:nvSpPr>
          <p:cNvPr id="13" name="TextBox 12">
            <a:hlinkClick r:id="rId11" action="ppaction://hlinksldjump"/>
          </p:cNvPr>
          <p:cNvSpPr txBox="1"/>
          <p:nvPr/>
        </p:nvSpPr>
        <p:spPr>
          <a:xfrm>
            <a:off x="762000" y="4520625"/>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D</a:t>
            </a:r>
            <a:r>
              <a:rPr lang="en-US" sz="3200" dirty="0" smtClean="0"/>
              <a:t>ependency Inversion </a:t>
            </a:r>
          </a:p>
        </p:txBody>
      </p:sp>
    </p:spTree>
    <p:extLst>
      <p:ext uri="{BB962C8B-B14F-4D97-AF65-F5344CB8AC3E}">
        <p14:creationId xmlns:p14="http://schemas.microsoft.com/office/powerpoint/2010/main" val="29091983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8999125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182122280"/>
              </p:ext>
            </p:extLst>
          </p:nvPr>
        </p:nvGraphicFramePr>
        <p:xfrm>
          <a:off x="457200" y="1600201"/>
          <a:ext cx="8229600" cy="2514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01587303"/>
              </p:ext>
            </p:extLst>
          </p:nvPr>
        </p:nvGraphicFramePr>
        <p:xfrm>
          <a:off x="457200" y="15240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2680800481"/>
              </p:ext>
            </p:extLst>
          </p:nvPr>
        </p:nvGraphicFramePr>
        <p:xfrm>
          <a:off x="457200" y="1447800"/>
          <a:ext cx="82296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4"/>
          <p:cNvSpPr>
            <a:spLocks noChangeArrowheads="1"/>
          </p:cNvSpPr>
          <p:nvPr/>
        </p:nvSpPr>
        <p:spPr bwMode="auto">
          <a:xfrm>
            <a:off x="1562100" y="3048000"/>
            <a:ext cx="70485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smtClean="0">
                <a:solidFill>
                  <a:srgbClr val="A50021"/>
                </a:solidFill>
                <a:latin typeface="Arial" charset="0"/>
              </a:rPr>
              <a:t>Software entities should be open for extension, </a:t>
            </a:r>
          </a:p>
          <a:p>
            <a:pPr algn="ctr"/>
            <a:r>
              <a:rPr lang="en-US" altLang="en-US" sz="2200" i="1" dirty="0" smtClean="0">
                <a:solidFill>
                  <a:srgbClr val="A50021"/>
                </a:solidFill>
                <a:latin typeface="Arial" charset="0"/>
              </a:rPr>
              <a:t>but closed for modification</a:t>
            </a:r>
            <a:endParaRPr lang="en-US" altLang="en-US" sz="2200" dirty="0" smtClean="0">
              <a:solidFill>
                <a:srgbClr val="A50021"/>
              </a:solidFill>
              <a:latin typeface="Arial" charset="0"/>
            </a:endParaRPr>
          </a:p>
          <a:p>
            <a:pPr algn="r"/>
            <a:r>
              <a:rPr lang="en-US" altLang="en-US" sz="1600" b="1" dirty="0" smtClean="0">
                <a:latin typeface="Arial" charset="0"/>
              </a:rPr>
              <a:t>B. Meyer</a:t>
            </a:r>
            <a:r>
              <a:rPr lang="en-US" altLang="en-US" sz="1600" dirty="0" smtClean="0">
                <a:latin typeface="Arial" charset="0"/>
              </a:rPr>
              <a:t>, 1988 / quoted by </a:t>
            </a:r>
            <a:r>
              <a:rPr lang="en-US" altLang="en-US" sz="1600" b="1" dirty="0" smtClean="0">
                <a:latin typeface="Arial" charset="0"/>
              </a:rPr>
              <a:t>R. Martin</a:t>
            </a:r>
            <a:r>
              <a:rPr lang="en-US" altLang="en-US" sz="1600" dirty="0" smtClean="0">
                <a:latin typeface="Arial" charset="0"/>
              </a:rPr>
              <a:t>, 1996</a:t>
            </a:r>
            <a:endParaRPr lang="en-US" altLang="en-US" sz="1600" dirty="0">
              <a:latin typeface="Arial" charset="0"/>
            </a:endParaRPr>
          </a:p>
        </p:txBody>
      </p:sp>
      <p:graphicFrame>
        <p:nvGraphicFramePr>
          <p:cNvPr id="8" name="Diagram 7"/>
          <p:cNvGraphicFramePr/>
          <p:nvPr>
            <p:extLst>
              <p:ext uri="{D42A27DB-BD31-4B8C-83A1-F6EECF244321}">
                <p14:modId xmlns:p14="http://schemas.microsoft.com/office/powerpoint/2010/main" val="2263477082"/>
              </p:ext>
            </p:extLst>
          </p:nvPr>
        </p:nvGraphicFramePr>
        <p:xfrm>
          <a:off x="457200" y="4205534"/>
          <a:ext cx="8229600" cy="26653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579902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style>
          <a:lnRef idx="0">
            <a:schemeClr val="accent4"/>
          </a:lnRef>
          <a:fillRef idx="3">
            <a:schemeClr val="accent4"/>
          </a:fillRef>
          <a:effectRef idx="3">
            <a:schemeClr val="accent4"/>
          </a:effectRef>
          <a:fontRef idx="minor">
            <a:schemeClr val="lt1"/>
          </a:fontRef>
        </p:style>
        <p:txBody>
          <a:bodyPr>
            <a:noAutofit/>
          </a:bodyPr>
          <a:lstStyle/>
          <a:p>
            <a:r>
              <a:rPr lang="en-US" sz="4700" dirty="0" smtClean="0"/>
              <a:t>Is below design Closed for modification?</a:t>
            </a:r>
            <a:endParaRPr lang="en-US" sz="4700" dirty="0"/>
          </a:p>
        </p:txBody>
      </p:sp>
      <p:pic>
        <p:nvPicPr>
          <p:cNvPr id="4"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004319"/>
            <a:ext cx="8229600" cy="17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5029200" y="1522927"/>
            <a:ext cx="3124200" cy="1752600"/>
          </a:xfrm>
          <a:prstGeom prst="wedgeRectCallout">
            <a:avLst>
              <a:gd name="adj1" fmla="val -74206"/>
              <a:gd name="adj2" fmla="val 7793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No, </a:t>
            </a:r>
          </a:p>
          <a:p>
            <a:pPr algn="ctr"/>
            <a:r>
              <a:rPr lang="en-US" sz="2400" dirty="0" smtClean="0"/>
              <a:t>What happen when new engine type come</a:t>
            </a:r>
            <a:endParaRPr lang="en-US" sz="2400"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438400"/>
            <a:ext cx="4648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264994" y="4038600"/>
            <a:ext cx="4800600" cy="1905000"/>
          </a:xfrm>
          <a:prstGeom prst="wedgeRectCallout">
            <a:avLst>
              <a:gd name="adj1" fmla="val 42838"/>
              <a:gd name="adj2" fmla="val -10805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Yes,</a:t>
            </a:r>
          </a:p>
          <a:p>
            <a:pPr algn="ctr"/>
            <a:r>
              <a:rPr lang="en-US" sz="2400" dirty="0" smtClean="0"/>
              <a:t>Now car is containing abstract engine, so by using polymorphism car can be used provided concrete engine </a:t>
            </a:r>
            <a:endParaRPr lang="en-US" sz="2400" dirty="0"/>
          </a:p>
        </p:txBody>
      </p:sp>
    </p:spTree>
    <p:extLst>
      <p:ext uri="{BB962C8B-B14F-4D97-AF65-F5344CB8AC3E}">
        <p14:creationId xmlns:p14="http://schemas.microsoft.com/office/powerpoint/2010/main" val="14065728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00050" y="381000"/>
            <a:ext cx="8058150" cy="819150"/>
          </a:xfrm>
          <a:ln/>
        </p:spPr>
        <p:style>
          <a:lnRef idx="0">
            <a:schemeClr val="accent4"/>
          </a:lnRef>
          <a:fillRef idx="3">
            <a:schemeClr val="accent4"/>
          </a:fillRef>
          <a:effectRef idx="3">
            <a:schemeClr val="accent4"/>
          </a:effectRef>
          <a:fontRef idx="minor">
            <a:schemeClr val="lt1"/>
          </a:fontRef>
        </p:style>
        <p:txBody>
          <a:bodyPr lIns="92075" tIns="46038" rIns="92075" bIns="46038">
            <a:normAutofit/>
          </a:bodyPr>
          <a:lstStyle/>
          <a:p>
            <a:pPr algn="l"/>
            <a:r>
              <a:rPr lang="en-US" altLang="en-US" dirty="0"/>
              <a:t> Liskov Substitution Principle (LSP)</a:t>
            </a:r>
          </a:p>
        </p:txBody>
      </p:sp>
      <p:sp>
        <p:nvSpPr>
          <p:cNvPr id="6" name="Rectangle 4"/>
          <p:cNvSpPr>
            <a:spLocks noChangeArrowheads="1"/>
          </p:cNvSpPr>
          <p:nvPr/>
        </p:nvSpPr>
        <p:spPr bwMode="auto">
          <a:xfrm>
            <a:off x="699484" y="3124200"/>
            <a:ext cx="77343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Inheritance should ensure that any property proved about </a:t>
            </a:r>
            <a:r>
              <a:rPr lang="en-US" altLang="en-US" sz="2200" i="1" dirty="0" smtClean="0">
                <a:solidFill>
                  <a:srgbClr val="A50021"/>
                </a:solidFill>
                <a:latin typeface="Arial" charset="0"/>
              </a:rPr>
              <a:t>super type </a:t>
            </a:r>
            <a:r>
              <a:rPr lang="en-US" altLang="en-US" sz="2200" i="1" dirty="0">
                <a:solidFill>
                  <a:srgbClr val="A50021"/>
                </a:solidFill>
                <a:latin typeface="Arial" charset="0"/>
              </a:rPr>
              <a:t>objects also holds for subtype objects</a:t>
            </a:r>
            <a:endParaRPr lang="en-US" altLang="en-US" sz="2200" dirty="0">
              <a:solidFill>
                <a:srgbClr val="A50021"/>
              </a:solidFill>
              <a:latin typeface="Arial" charset="0"/>
            </a:endParaRPr>
          </a:p>
          <a:p>
            <a:pPr lvl="4" algn="r"/>
            <a:r>
              <a:rPr lang="en-US" altLang="en-US" sz="1600" b="1" dirty="0">
                <a:latin typeface="Arial" charset="0"/>
              </a:rPr>
              <a:t>B. Liskov</a:t>
            </a:r>
            <a:r>
              <a:rPr lang="en-US" altLang="en-US" sz="1600" dirty="0">
                <a:latin typeface="Arial" charset="0"/>
              </a:rPr>
              <a:t>, 1987</a:t>
            </a:r>
          </a:p>
        </p:txBody>
      </p:sp>
      <p:graphicFrame>
        <p:nvGraphicFramePr>
          <p:cNvPr id="3" name="Diagram 2"/>
          <p:cNvGraphicFramePr/>
          <p:nvPr/>
        </p:nvGraphicFramePr>
        <p:xfrm>
          <a:off x="375634" y="1600200"/>
          <a:ext cx="8382000" cy="121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9"/>
          <p:cNvSpPr>
            <a:spLocks noChangeArrowheads="1"/>
          </p:cNvSpPr>
          <p:nvPr/>
        </p:nvSpPr>
        <p:spPr bwMode="auto">
          <a:xfrm>
            <a:off x="723900" y="4572000"/>
            <a:ext cx="7734300" cy="1379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Functions that use pointers or references to base classes</a:t>
            </a:r>
          </a:p>
          <a:p>
            <a:pPr algn="ctr"/>
            <a:r>
              <a:rPr lang="en-US" altLang="en-US" sz="2200" i="1" dirty="0">
                <a:solidFill>
                  <a:srgbClr val="A50021"/>
                </a:solidFill>
                <a:latin typeface="Arial" charset="0"/>
              </a:rPr>
              <a:t>must be able to use objects of derived classes </a:t>
            </a:r>
          </a:p>
          <a:p>
            <a:pPr algn="ctr"/>
            <a:r>
              <a:rPr lang="en-US" altLang="en-US" sz="2200" i="1" dirty="0">
                <a:solidFill>
                  <a:srgbClr val="A50021"/>
                </a:solidFill>
                <a:latin typeface="Arial" charset="0"/>
              </a:rPr>
              <a:t>without knowing it.</a:t>
            </a:r>
            <a:endParaRPr lang="en-US" altLang="en-US" sz="2200" dirty="0">
              <a:solidFill>
                <a:srgbClr val="A50021"/>
              </a:solidFill>
              <a:latin typeface="Arial" charset="0"/>
            </a:endParaRPr>
          </a:p>
          <a:p>
            <a:pPr lvl="4" algn="r"/>
            <a:r>
              <a:rPr lang="en-US" altLang="en-US" sz="1600" b="1" dirty="0">
                <a:latin typeface="Arial" charset="0"/>
              </a:rPr>
              <a:t>R. Martin</a:t>
            </a:r>
            <a:r>
              <a:rPr lang="en-US" altLang="en-US" sz="1600" dirty="0">
                <a:latin typeface="Arial" charset="0"/>
              </a:rPr>
              <a:t>, 1996</a:t>
            </a:r>
          </a:p>
        </p:txBody>
      </p:sp>
      <p:sp>
        <p:nvSpPr>
          <p:cNvPr id="4" name="Rounded Rectangular Callout 3"/>
          <p:cNvSpPr/>
          <p:nvPr/>
        </p:nvSpPr>
        <p:spPr>
          <a:xfrm>
            <a:off x="19050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principal by sample code</a:t>
            </a:r>
            <a:endParaRPr lang="en-US" sz="2400" dirty="0"/>
          </a:p>
        </p:txBody>
      </p:sp>
    </p:spTree>
    <p:extLst>
      <p:ext uri="{BB962C8B-B14F-4D97-AF65-F5344CB8AC3E}">
        <p14:creationId xmlns:p14="http://schemas.microsoft.com/office/powerpoint/2010/main" val="1319492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333547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71817500"/>
              </p:ext>
            </p:extLst>
          </p:nvPr>
        </p:nvGraphicFramePr>
        <p:xfrm>
          <a:off x="457200" y="1600201"/>
          <a:ext cx="8229600" cy="335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Scope</a:t>
            </a:r>
            <a:endParaRPr lang="en-US" sz="4700"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1985915520"/>
              </p:ext>
            </p:extLst>
          </p:nvPr>
        </p:nvGraphicFramePr>
        <p:xfrm>
          <a:off x="519752" y="152400"/>
          <a:ext cx="80772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3"/>
          <p:cNvSpPr txBox="1">
            <a:spLocks noChangeArrowheads="1"/>
          </p:cNvSpPr>
          <p:nvPr/>
        </p:nvSpPr>
        <p:spPr>
          <a:xfrm>
            <a:off x="533400" y="1295400"/>
            <a:ext cx="8153400" cy="213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Braggadocio" pitchFamily="82" charset="0"/>
              <a:buNone/>
            </a:pPr>
            <a:r>
              <a:rPr lang="en-US" altLang="en-US" sz="2400" dirty="0" smtClean="0">
                <a:solidFill>
                  <a:srgbClr val="A50021"/>
                </a:solidFill>
              </a:rPr>
              <a:t>I.  High-level modules should </a:t>
            </a:r>
            <a:r>
              <a:rPr lang="en-US" altLang="en-US" sz="2400" b="1" i="1" dirty="0" smtClean="0">
                <a:solidFill>
                  <a:srgbClr val="A50021"/>
                </a:solidFill>
              </a:rPr>
              <a:t>not</a:t>
            </a:r>
            <a:r>
              <a:rPr lang="en-US" altLang="en-US" sz="2400" i="1" dirty="0" smtClean="0">
                <a:solidFill>
                  <a:srgbClr val="A50021"/>
                </a:solidFill>
              </a:rPr>
              <a:t> </a:t>
            </a:r>
            <a:r>
              <a:rPr lang="en-US" altLang="en-US" sz="2400" dirty="0" smtClean="0">
                <a:solidFill>
                  <a:srgbClr val="A50021"/>
                </a:solidFill>
              </a:rPr>
              <a:t>depend on low-level modules. </a:t>
            </a:r>
          </a:p>
          <a:p>
            <a:pPr>
              <a:buFont typeface="Braggadocio" pitchFamily="82" charset="0"/>
              <a:buNone/>
            </a:pPr>
            <a:r>
              <a:rPr lang="en-US" altLang="en-US" sz="2400" dirty="0" smtClean="0">
                <a:solidFill>
                  <a:srgbClr val="A50021"/>
                </a:solidFill>
              </a:rPr>
              <a:t>    Both should depend on abstractions.</a:t>
            </a:r>
          </a:p>
          <a:p>
            <a:pPr>
              <a:buFont typeface="Braggadocio" pitchFamily="82" charset="0"/>
              <a:buNone/>
            </a:pPr>
            <a:r>
              <a:rPr lang="en-US" altLang="en-US" sz="2400" dirty="0" smtClean="0">
                <a:solidFill>
                  <a:srgbClr val="A50021"/>
                </a:solidFill>
              </a:rPr>
              <a:t>II. Abstractions should not depend on details. </a:t>
            </a:r>
          </a:p>
          <a:p>
            <a:pPr>
              <a:buFont typeface="Braggadocio" pitchFamily="82" charset="0"/>
              <a:buNone/>
            </a:pPr>
            <a:r>
              <a:rPr lang="en-US" altLang="en-US" sz="2400" dirty="0" smtClean="0">
                <a:solidFill>
                  <a:srgbClr val="A50021"/>
                </a:solidFill>
              </a:rPr>
              <a:t>    Details should depend on abstractions</a:t>
            </a:r>
          </a:p>
          <a:p>
            <a:pPr algn="r">
              <a:buFont typeface="Wingdings" pitchFamily="2" charset="2"/>
              <a:buNone/>
            </a:pPr>
            <a:r>
              <a:rPr lang="en-US" altLang="en-US" sz="1600" b="1" dirty="0" smtClean="0"/>
              <a:t>R. Martin</a:t>
            </a:r>
            <a:r>
              <a:rPr lang="en-US" altLang="en-US" sz="1600" dirty="0" smtClean="0"/>
              <a:t>, 1996 </a:t>
            </a:r>
            <a:endParaRPr lang="en-US" altLang="en-US" sz="1600" dirty="0"/>
          </a:p>
        </p:txBody>
      </p:sp>
      <p:sp>
        <p:nvSpPr>
          <p:cNvPr id="11" name="Rectangle 4"/>
          <p:cNvSpPr>
            <a:spLocks noChangeArrowheads="1"/>
          </p:cNvSpPr>
          <p:nvPr/>
        </p:nvSpPr>
        <p:spPr bwMode="auto">
          <a:xfrm>
            <a:off x="609600" y="3581400"/>
            <a:ext cx="8077200" cy="2895600"/>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81D58"/>
              </a:buClr>
              <a:buFont typeface="Wingdings" pitchFamily="2" charset="2"/>
              <a:buChar char="§"/>
            </a:pPr>
            <a:r>
              <a:rPr lang="en-US" altLang="en-US" dirty="0" smtClean="0">
                <a:latin typeface="Arial" charset="0"/>
              </a:rPr>
              <a:t>OCP </a:t>
            </a:r>
            <a:r>
              <a:rPr lang="en-US" altLang="en-US" dirty="0">
                <a:latin typeface="Arial" charset="0"/>
              </a:rPr>
              <a:t>states the </a:t>
            </a:r>
            <a:r>
              <a:rPr lang="en-US" altLang="en-US" dirty="0">
                <a:solidFill>
                  <a:schemeClr val="accent2"/>
                </a:solidFill>
                <a:latin typeface="Arial" charset="0"/>
              </a:rPr>
              <a:t>goal</a:t>
            </a:r>
            <a:r>
              <a:rPr lang="en-US" altLang="en-US" dirty="0">
                <a:latin typeface="Arial" charset="0"/>
              </a:rPr>
              <a:t>; DIP states the </a:t>
            </a:r>
            <a:r>
              <a:rPr lang="en-US" altLang="en-US" dirty="0">
                <a:solidFill>
                  <a:schemeClr val="accent2"/>
                </a:solidFill>
                <a:latin typeface="Arial" charset="0"/>
              </a:rPr>
              <a:t>mechanism</a:t>
            </a:r>
            <a:endParaRPr lang="en-US" altLang="en-US" dirty="0">
              <a:latin typeface="Arial" charset="0"/>
            </a:endParaRPr>
          </a:p>
          <a:p>
            <a:pPr>
              <a:spcBef>
                <a:spcPct val="20000"/>
              </a:spcBef>
              <a:buClr>
                <a:srgbClr val="081D58"/>
              </a:buClr>
              <a:buFont typeface="Wingdings" pitchFamily="2" charset="2"/>
              <a:buChar char="§"/>
            </a:pPr>
            <a:endParaRPr lang="en-US" altLang="en-US" dirty="0" smtClean="0">
              <a:latin typeface="Arial" charset="0"/>
            </a:endParaRPr>
          </a:p>
          <a:p>
            <a:pPr>
              <a:spcBef>
                <a:spcPct val="20000"/>
              </a:spcBef>
              <a:buClr>
                <a:srgbClr val="081D58"/>
              </a:buClr>
              <a:buFont typeface="Wingdings" pitchFamily="2" charset="2"/>
              <a:buChar char="§"/>
            </a:pPr>
            <a:r>
              <a:rPr lang="en-US" altLang="en-US" dirty="0" smtClean="0">
                <a:latin typeface="Arial" charset="0"/>
              </a:rPr>
              <a:t>A </a:t>
            </a:r>
            <a:r>
              <a:rPr lang="en-US" altLang="en-US" dirty="0">
                <a:latin typeface="Arial" charset="0"/>
              </a:rPr>
              <a:t>base class in an inheritance hierarchy should not know any of its subclasses</a:t>
            </a:r>
          </a:p>
          <a:p>
            <a:pPr>
              <a:spcBef>
                <a:spcPct val="20000"/>
              </a:spcBef>
              <a:buClr>
                <a:srgbClr val="081D58"/>
              </a:buClr>
              <a:buFont typeface="Wingdings" pitchFamily="2" charset="2"/>
              <a:buChar char="§"/>
            </a:pPr>
            <a:r>
              <a:rPr lang="en-US" altLang="en-US" dirty="0">
                <a:latin typeface="Arial" charset="0"/>
              </a:rPr>
              <a:t>Modules with detailed implementations are not depended upon, but depend themselves upon abstractions</a:t>
            </a:r>
          </a:p>
        </p:txBody>
      </p:sp>
    </p:spTree>
    <p:extLst>
      <p:ext uri="{BB962C8B-B14F-4D97-AF65-F5344CB8AC3E}">
        <p14:creationId xmlns:p14="http://schemas.microsoft.com/office/powerpoint/2010/main" val="1319492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2454581884"/>
              </p:ext>
            </p:extLst>
          </p:nvPr>
        </p:nvGraphicFramePr>
        <p:xfrm>
          <a:off x="267935" y="214202"/>
          <a:ext cx="8534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70934" y="1981200"/>
            <a:ext cx="205749" cy="228600"/>
          </a:xfrm>
          <a:prstGeom prst="rect">
            <a:avLst/>
          </a:prstGeom>
          <a:noFill/>
        </p:spPr>
      </p:pic>
      <p:pic>
        <p:nvPicPr>
          <p:cNvPr id="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785248" y="1981200"/>
            <a:ext cx="205749" cy="228600"/>
          </a:xfrm>
          <a:prstGeom prst="rect">
            <a:avLst/>
          </a:prstGeom>
          <a:noFill/>
        </p:spPr>
      </p:pic>
      <p:pic>
        <p:nvPicPr>
          <p:cNvPr id="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999562" y="1981200"/>
            <a:ext cx="205749" cy="228600"/>
          </a:xfrm>
          <a:prstGeom prst="rect">
            <a:avLst/>
          </a:prstGeom>
          <a:noFill/>
        </p:spPr>
      </p:pic>
      <p:pic>
        <p:nvPicPr>
          <p:cNvPr id="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94692" y="2247393"/>
            <a:ext cx="205749" cy="228600"/>
          </a:xfrm>
          <a:prstGeom prst="rect">
            <a:avLst/>
          </a:prstGeom>
          <a:noFill/>
        </p:spPr>
      </p:pic>
      <p:pic>
        <p:nvPicPr>
          <p:cNvPr id="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809006" y="2247393"/>
            <a:ext cx="205749" cy="228600"/>
          </a:xfrm>
          <a:prstGeom prst="rect">
            <a:avLst/>
          </a:prstGeom>
          <a:noFill/>
        </p:spPr>
      </p:pic>
      <p:pic>
        <p:nvPicPr>
          <p:cNvPr id="1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023320" y="2247393"/>
            <a:ext cx="205749" cy="228600"/>
          </a:xfrm>
          <a:prstGeom prst="rect">
            <a:avLst/>
          </a:prstGeom>
          <a:noFill/>
        </p:spPr>
      </p:pic>
      <p:pic>
        <p:nvPicPr>
          <p:cNvPr id="1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48144" y="2895600"/>
            <a:ext cx="205749" cy="228600"/>
          </a:xfrm>
          <a:prstGeom prst="rect">
            <a:avLst/>
          </a:prstGeom>
          <a:noFill/>
        </p:spPr>
      </p:pic>
      <p:pic>
        <p:nvPicPr>
          <p:cNvPr id="1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62458" y="2895600"/>
            <a:ext cx="205749" cy="228600"/>
          </a:xfrm>
          <a:prstGeom prst="rect">
            <a:avLst/>
          </a:prstGeom>
          <a:noFill/>
        </p:spPr>
      </p:pic>
      <p:pic>
        <p:nvPicPr>
          <p:cNvPr id="1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76772" y="2895600"/>
            <a:ext cx="205749" cy="228600"/>
          </a:xfrm>
          <a:prstGeom prst="rect">
            <a:avLst/>
          </a:prstGeom>
          <a:noFill/>
        </p:spPr>
      </p:pic>
      <p:pic>
        <p:nvPicPr>
          <p:cNvPr id="1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672919" y="2514600"/>
            <a:ext cx="205749" cy="228600"/>
          </a:xfrm>
          <a:prstGeom prst="rect">
            <a:avLst/>
          </a:prstGeom>
          <a:noFill/>
        </p:spPr>
      </p:pic>
      <p:pic>
        <p:nvPicPr>
          <p:cNvPr id="1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887233" y="2514600"/>
            <a:ext cx="205749" cy="228600"/>
          </a:xfrm>
          <a:prstGeom prst="rect">
            <a:avLst/>
          </a:prstGeom>
          <a:noFill/>
        </p:spPr>
      </p:pic>
      <p:pic>
        <p:nvPicPr>
          <p:cNvPr id="1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01547" y="2514600"/>
            <a:ext cx="205749" cy="228600"/>
          </a:xfrm>
          <a:prstGeom prst="rect">
            <a:avLst/>
          </a:prstGeom>
          <a:noFill/>
        </p:spPr>
      </p:pic>
      <p:pic>
        <p:nvPicPr>
          <p:cNvPr id="1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71202" y="3810000"/>
            <a:ext cx="205749" cy="228600"/>
          </a:xfrm>
          <a:prstGeom prst="rect">
            <a:avLst/>
          </a:prstGeom>
          <a:noFill/>
        </p:spPr>
      </p:pic>
      <p:pic>
        <p:nvPicPr>
          <p:cNvPr id="1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85516" y="3810000"/>
            <a:ext cx="205749" cy="228600"/>
          </a:xfrm>
          <a:prstGeom prst="rect">
            <a:avLst/>
          </a:prstGeom>
          <a:noFill/>
        </p:spPr>
      </p:pic>
      <p:pic>
        <p:nvPicPr>
          <p:cNvPr id="1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9830" y="3810000"/>
            <a:ext cx="205749" cy="228600"/>
          </a:xfrm>
          <a:prstGeom prst="rect">
            <a:avLst/>
          </a:prstGeom>
          <a:noFill/>
        </p:spPr>
      </p:pic>
      <p:pic>
        <p:nvPicPr>
          <p:cNvPr id="2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80300" y="4800600"/>
            <a:ext cx="205749" cy="228600"/>
          </a:xfrm>
          <a:prstGeom prst="rect">
            <a:avLst/>
          </a:prstGeom>
          <a:noFill/>
        </p:spPr>
      </p:pic>
      <p:pic>
        <p:nvPicPr>
          <p:cNvPr id="2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94614" y="4800600"/>
            <a:ext cx="205749" cy="228600"/>
          </a:xfrm>
          <a:prstGeom prst="rect">
            <a:avLst/>
          </a:prstGeom>
          <a:noFill/>
        </p:spPr>
      </p:pic>
      <p:pic>
        <p:nvPicPr>
          <p:cNvPr id="2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008928" y="4800600"/>
            <a:ext cx="205749" cy="228600"/>
          </a:xfrm>
          <a:prstGeom prst="rect">
            <a:avLst/>
          </a:prstGeom>
          <a:noFill/>
        </p:spPr>
      </p:pic>
      <p:pic>
        <p:nvPicPr>
          <p:cNvPr id="2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08497" y="5943600"/>
            <a:ext cx="205749" cy="228600"/>
          </a:xfrm>
          <a:prstGeom prst="rect">
            <a:avLst/>
          </a:prstGeom>
          <a:noFill/>
        </p:spPr>
      </p:pic>
      <p:pic>
        <p:nvPicPr>
          <p:cNvPr id="3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22811" y="5943600"/>
            <a:ext cx="205749" cy="228600"/>
          </a:xfrm>
          <a:prstGeom prst="rect">
            <a:avLst/>
          </a:prstGeom>
          <a:noFill/>
        </p:spPr>
      </p:pic>
      <p:pic>
        <p:nvPicPr>
          <p:cNvPr id="3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37125" y="5943600"/>
            <a:ext cx="205749" cy="228600"/>
          </a:xfrm>
          <a:prstGeom prst="rect">
            <a:avLst/>
          </a:prstGeom>
          <a:noFill/>
        </p:spPr>
      </p:pic>
      <p:pic>
        <p:nvPicPr>
          <p:cNvPr id="3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213876" y="1981200"/>
            <a:ext cx="205749" cy="228600"/>
          </a:xfrm>
          <a:prstGeom prst="rect">
            <a:avLst/>
          </a:prstGeom>
          <a:noFill/>
        </p:spPr>
      </p:pic>
      <p:pic>
        <p:nvPicPr>
          <p:cNvPr id="3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432261" y="1965434"/>
            <a:ext cx="205749" cy="228600"/>
          </a:xfrm>
          <a:prstGeom prst="rect">
            <a:avLst/>
          </a:prstGeom>
          <a:noFill/>
        </p:spPr>
      </p:pic>
      <p:pic>
        <p:nvPicPr>
          <p:cNvPr id="3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77549" y="4800600"/>
            <a:ext cx="205749" cy="228600"/>
          </a:xfrm>
          <a:prstGeom prst="rect">
            <a:avLst/>
          </a:prstGeom>
          <a:noFill/>
        </p:spPr>
      </p:pic>
      <p:grpSp>
        <p:nvGrpSpPr>
          <p:cNvPr id="41" name="Group 40"/>
          <p:cNvGrpSpPr/>
          <p:nvPr/>
        </p:nvGrpSpPr>
        <p:grpSpPr>
          <a:xfrm>
            <a:off x="290161" y="1479774"/>
            <a:ext cx="8489950" cy="5117652"/>
            <a:chOff x="277524" y="1371600"/>
            <a:chExt cx="8489950" cy="5117652"/>
          </a:xfrm>
        </p:grpSpPr>
        <p:sp>
          <p:nvSpPr>
            <p:cNvPr id="43" name="Freeform 42"/>
            <p:cNvSpPr/>
            <p:nvPr/>
          </p:nvSpPr>
          <p:spPr>
            <a:xfrm>
              <a:off x="277524" y="1977686"/>
              <a:ext cx="8489950" cy="1237860"/>
            </a:xfrm>
            <a:custGeom>
              <a:avLst/>
              <a:gdLst>
                <a:gd name="connsiteX0" fmla="*/ 0 w 8489950"/>
                <a:gd name="connsiteY0" fmla="*/ 0 h 1237860"/>
                <a:gd name="connsiteX1" fmla="*/ 8489950 w 8489950"/>
                <a:gd name="connsiteY1" fmla="*/ 0 h 1237860"/>
                <a:gd name="connsiteX2" fmla="*/ 8489950 w 8489950"/>
                <a:gd name="connsiteY2" fmla="*/ 1237860 h 1237860"/>
                <a:gd name="connsiteX3" fmla="*/ 0 w 8489950"/>
                <a:gd name="connsiteY3" fmla="*/ 1237860 h 1237860"/>
                <a:gd name="connsiteX4" fmla="*/ 0 w 8489950"/>
                <a:gd name="connsiteY4" fmla="*/ 0 h 1237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1237860">
                  <a:moveTo>
                    <a:pt x="0" y="0"/>
                  </a:moveTo>
                  <a:lnTo>
                    <a:pt x="8489950" y="0"/>
                  </a:lnTo>
                  <a:lnTo>
                    <a:pt x="8489950" y="1237860"/>
                  </a:lnTo>
                  <a:lnTo>
                    <a:pt x="0" y="1237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Factory Method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Abstract Factory</a:t>
              </a:r>
              <a:endParaRPr lang="en-US" sz="1800" kern="1200" dirty="0"/>
            </a:p>
            <a:p>
              <a:pPr marL="171450" lvl="1" indent="-171450" algn="l" defTabSz="800100" rtl="0">
                <a:lnSpc>
                  <a:spcPct val="90000"/>
                </a:lnSpc>
                <a:spcBef>
                  <a:spcPct val="0"/>
                </a:spcBef>
                <a:spcAft>
                  <a:spcPct val="20000"/>
                </a:spcAft>
                <a:buChar char="••"/>
              </a:pPr>
              <a:r>
                <a:rPr lang="en-US" sz="1800" kern="1200" dirty="0" smtClean="0"/>
                <a:t>Builder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Singleton </a:t>
              </a:r>
              <a:endParaRPr lang="en-US" sz="1800" kern="1200" dirty="0"/>
            </a:p>
          </p:txBody>
        </p:sp>
        <p:sp>
          <p:nvSpPr>
            <p:cNvPr id="42" name="Freeform 41"/>
            <p:cNvSpPr/>
            <p:nvPr/>
          </p:nvSpPr>
          <p:spPr>
            <a:xfrm>
              <a:off x="277524" y="1371600"/>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Creational Patterns</a:t>
              </a:r>
              <a:endParaRPr lang="en-US" sz="2300" kern="1200" dirty="0"/>
            </a:p>
          </p:txBody>
        </p:sp>
        <p:sp>
          <p:nvSpPr>
            <p:cNvPr id="44" name="Freeform 43"/>
            <p:cNvSpPr/>
            <p:nvPr/>
          </p:nvSpPr>
          <p:spPr>
            <a:xfrm>
              <a:off x="277524" y="321554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Structural Patterns</a:t>
              </a:r>
              <a:endParaRPr lang="en-US" sz="2300" kern="1200" dirty="0"/>
            </a:p>
          </p:txBody>
        </p:sp>
        <p:sp>
          <p:nvSpPr>
            <p:cNvPr id="45" name="Freeform 44"/>
            <p:cNvSpPr/>
            <p:nvPr/>
          </p:nvSpPr>
          <p:spPr>
            <a:xfrm>
              <a:off x="277524" y="3767201"/>
              <a:ext cx="8489950" cy="380880"/>
            </a:xfrm>
            <a:custGeom>
              <a:avLst/>
              <a:gdLst>
                <a:gd name="connsiteX0" fmla="*/ 0 w 8489950"/>
                <a:gd name="connsiteY0" fmla="*/ 0 h 380880"/>
                <a:gd name="connsiteX1" fmla="*/ 8489950 w 8489950"/>
                <a:gd name="connsiteY1" fmla="*/ 0 h 380880"/>
                <a:gd name="connsiteX2" fmla="*/ 8489950 w 8489950"/>
                <a:gd name="connsiteY2" fmla="*/ 380880 h 380880"/>
                <a:gd name="connsiteX3" fmla="*/ 0 w 8489950"/>
                <a:gd name="connsiteY3" fmla="*/ 380880 h 380880"/>
                <a:gd name="connsiteX4" fmla="*/ 0 w 8489950"/>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380880">
                  <a:moveTo>
                    <a:pt x="0" y="0"/>
                  </a:moveTo>
                  <a:lnTo>
                    <a:pt x="8489950" y="0"/>
                  </a:lnTo>
                  <a:lnTo>
                    <a:pt x="8489950" y="380880"/>
                  </a:lnTo>
                  <a:lnTo>
                    <a:pt x="0" y="380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Adapter</a:t>
              </a:r>
              <a:endParaRPr lang="en-US" sz="1800" kern="1200" dirty="0"/>
            </a:p>
          </p:txBody>
        </p:sp>
        <p:sp>
          <p:nvSpPr>
            <p:cNvPr id="46" name="Freeform 45"/>
            <p:cNvSpPr/>
            <p:nvPr/>
          </p:nvSpPr>
          <p:spPr>
            <a:xfrm>
              <a:off x="277524" y="4148081"/>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Behavioral Patterns</a:t>
              </a:r>
              <a:endParaRPr lang="en-US" sz="2300" kern="1200" dirty="0"/>
            </a:p>
          </p:txBody>
        </p:sp>
        <p:sp>
          <p:nvSpPr>
            <p:cNvPr id="47" name="Freeform 46"/>
            <p:cNvSpPr/>
            <p:nvPr/>
          </p:nvSpPr>
          <p:spPr>
            <a:xfrm>
              <a:off x="277524" y="4699736"/>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Observer</a:t>
              </a:r>
              <a:endParaRPr lang="en-US" sz="1800" kern="1200" dirty="0"/>
            </a:p>
            <a:p>
              <a:pPr marL="171450" lvl="1" indent="-171450" algn="l" defTabSz="800100" rtl="0">
                <a:lnSpc>
                  <a:spcPct val="90000"/>
                </a:lnSpc>
                <a:spcBef>
                  <a:spcPct val="0"/>
                </a:spcBef>
                <a:spcAft>
                  <a:spcPct val="20000"/>
                </a:spcAft>
                <a:buChar char="••"/>
              </a:pPr>
              <a:r>
                <a:rPr lang="en-US" sz="1800" kern="1200" dirty="0" smtClean="0"/>
                <a:t>Iterator</a:t>
              </a:r>
              <a:endParaRPr lang="en-US" sz="1800" kern="1200" dirty="0"/>
            </a:p>
          </p:txBody>
        </p:sp>
        <p:sp>
          <p:nvSpPr>
            <p:cNvPr id="48" name="Freeform 47"/>
            <p:cNvSpPr/>
            <p:nvPr/>
          </p:nvSpPr>
          <p:spPr>
            <a:xfrm>
              <a:off x="277524" y="531866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Others</a:t>
              </a:r>
              <a:endParaRPr lang="en-US" sz="2300" kern="1200" dirty="0"/>
            </a:p>
          </p:txBody>
        </p:sp>
        <p:sp>
          <p:nvSpPr>
            <p:cNvPr id="49" name="Freeform 48"/>
            <p:cNvSpPr/>
            <p:nvPr/>
          </p:nvSpPr>
          <p:spPr>
            <a:xfrm>
              <a:off x="277524" y="5870322"/>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MVP</a:t>
              </a:r>
              <a:endParaRPr lang="en-US" sz="1800" kern="1200" dirty="0"/>
            </a:p>
            <a:p>
              <a:pPr marL="171450" lvl="1" indent="-171450" algn="l" defTabSz="800100" rtl="0">
                <a:lnSpc>
                  <a:spcPct val="90000"/>
                </a:lnSpc>
                <a:spcBef>
                  <a:spcPct val="0"/>
                </a:spcBef>
                <a:spcAft>
                  <a:spcPct val="20000"/>
                </a:spcAft>
                <a:buChar char="••"/>
              </a:pPr>
              <a:r>
                <a:rPr lang="en-US" sz="1800" kern="1200" dirty="0" smtClean="0"/>
                <a:t>DI</a:t>
              </a:r>
              <a:endParaRPr lang="en-US" sz="1800" kern="1200" dirty="0"/>
            </a:p>
          </p:txBody>
        </p:sp>
      </p:grpSp>
      <p:pic>
        <p:nvPicPr>
          <p:cNvPr id="5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17062" y="6179787"/>
            <a:ext cx="205749" cy="228600"/>
          </a:xfrm>
          <a:prstGeom prst="rect">
            <a:avLst/>
          </a:prstGeom>
          <a:noFill/>
        </p:spPr>
      </p:pic>
      <p:pic>
        <p:nvPicPr>
          <p:cNvPr id="5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31376" y="6179787"/>
            <a:ext cx="205749" cy="228600"/>
          </a:xfrm>
          <a:prstGeom prst="rect">
            <a:avLst/>
          </a:prstGeom>
          <a:noFill/>
        </p:spPr>
      </p:pic>
      <p:pic>
        <p:nvPicPr>
          <p:cNvPr id="5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45690" y="6179787"/>
            <a:ext cx="205749" cy="228600"/>
          </a:xfrm>
          <a:prstGeom prst="rect">
            <a:avLst/>
          </a:prstGeom>
          <a:noFill/>
        </p:spPr>
      </p:pic>
      <p:pic>
        <p:nvPicPr>
          <p:cNvPr id="5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90800" y="6179787"/>
            <a:ext cx="205749" cy="228600"/>
          </a:xfrm>
          <a:prstGeom prst="rect">
            <a:avLst/>
          </a:prstGeom>
          <a:noFill/>
        </p:spPr>
      </p:pic>
      <p:pic>
        <p:nvPicPr>
          <p:cNvPr id="5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61479" y="5090066"/>
            <a:ext cx="205749" cy="228600"/>
          </a:xfrm>
          <a:prstGeom prst="rect">
            <a:avLst/>
          </a:prstGeom>
          <a:noFill/>
        </p:spPr>
      </p:pic>
      <p:pic>
        <p:nvPicPr>
          <p:cNvPr id="5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75793" y="5090066"/>
            <a:ext cx="205749" cy="228600"/>
          </a:xfrm>
          <a:prstGeom prst="rect">
            <a:avLst/>
          </a:prstGeom>
          <a:noFill/>
        </p:spPr>
      </p:pic>
      <p:pic>
        <p:nvPicPr>
          <p:cNvPr id="5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0107" y="5090066"/>
            <a:ext cx="205749" cy="228600"/>
          </a:xfrm>
          <a:prstGeom prst="rect">
            <a:avLst/>
          </a:prstGeom>
          <a:noFill/>
        </p:spPr>
      </p:pic>
      <p:pic>
        <p:nvPicPr>
          <p:cNvPr id="5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58728" y="5090066"/>
            <a:ext cx="205749" cy="228600"/>
          </a:xfrm>
          <a:prstGeom prst="rect">
            <a:avLst/>
          </a:prstGeom>
          <a:noFill/>
        </p:spPr>
      </p:pic>
      <p:pic>
        <p:nvPicPr>
          <p:cNvPr id="5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400599" y="2895600"/>
            <a:ext cx="205749" cy="228600"/>
          </a:xfrm>
          <a:prstGeom prst="rect">
            <a:avLst/>
          </a:prstGeom>
          <a:noFill/>
        </p:spPr>
      </p:pic>
      <p:pic>
        <p:nvPicPr>
          <p:cNvPr id="5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669220" y="2895600"/>
            <a:ext cx="205749" cy="228600"/>
          </a:xfrm>
          <a:prstGeom prst="rect">
            <a:avLst/>
          </a:prstGeom>
          <a:noFill/>
        </p:spPr>
      </p:pic>
    </p:spTree>
    <p:extLst>
      <p:ext uri="{BB962C8B-B14F-4D97-AF65-F5344CB8AC3E}">
        <p14:creationId xmlns:p14="http://schemas.microsoft.com/office/powerpoint/2010/main" val="776919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factory.gif"/>
          <p:cNvPicPr/>
          <p:nvPr/>
        </p:nvPicPr>
        <p:blipFill>
          <a:blip r:embed="rId2" cstate="print"/>
          <a:srcRect/>
          <a:stretch>
            <a:fillRect/>
          </a:stretch>
        </p:blipFill>
        <p:spPr bwMode="auto">
          <a:xfrm>
            <a:off x="714348" y="2209800"/>
            <a:ext cx="7429552" cy="3571900"/>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56371042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11800605"/>
              </p:ext>
            </p:extLst>
          </p:nvPr>
        </p:nvGraphicFramePr>
        <p:xfrm>
          <a:off x="457200" y="1600200"/>
          <a:ext cx="8382000" cy="13849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1336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val="11812666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24540961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52860941"/>
              </p:ext>
            </p:extLst>
          </p:nvPr>
        </p:nvGraphicFramePr>
        <p:xfrm>
          <a:off x="3733800" y="3352800"/>
          <a:ext cx="1409700" cy="609600"/>
        </p:xfrm>
        <a:graphic>
          <a:graphicData uri="http://schemas.openxmlformats.org/presentationml/2006/ole">
            <mc:AlternateContent xmlns:mc="http://schemas.openxmlformats.org/markup-compatibility/2006">
              <mc:Choice xmlns:v="urn:schemas-microsoft-com:vml" Requires="v">
                <p:oleObj spid="_x0000_s1211" name="Package" r:id="rId8" imgW="1414914" imgH="481263" progId="Package">
                  <p:embed/>
                </p:oleObj>
              </mc:Choice>
              <mc:Fallback>
                <p:oleObj name="Package" r:id="rId8" imgW="1414914" imgH="481263" progId="Package">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352800"/>
                        <a:ext cx="1409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3138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abstract.gif"/>
          <p:cNvPicPr/>
          <p:nvPr/>
        </p:nvPicPr>
        <p:blipFill>
          <a:blip r:embed="rId2" cstate="print"/>
          <a:srcRect/>
          <a:stretch>
            <a:fillRect/>
          </a:stretch>
        </p:blipFill>
        <p:spPr bwMode="auto">
          <a:xfrm>
            <a:off x="1981200" y="1457325"/>
            <a:ext cx="5143535" cy="4486275"/>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4291007360"/>
              </p:ext>
            </p:extLst>
          </p:nvPr>
        </p:nvGraphicFramePr>
        <p:xfrm>
          <a:off x="457200" y="274638"/>
          <a:ext cx="8229600" cy="1020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008876630"/>
              </p:ext>
            </p:extLst>
          </p:nvPr>
        </p:nvGraphicFramePr>
        <p:xfrm>
          <a:off x="457200" y="1600201"/>
          <a:ext cx="8229600" cy="144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4384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val="17890537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6" presetClass="emph" presetSubtype="0" fill="hold" grpId="0" nodeType="afterEffect">
                                  <p:stCondLst>
                                    <p:cond delay="0"/>
                                  </p:stCondLst>
                                  <p:childTnLst>
                                    <p:animScale>
                                      <p:cBhvr>
                                        <p:cTn id="17"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27605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Object 3"/>
          <p:cNvGraphicFramePr>
            <a:graphicFrameLocks noChangeAspect="1"/>
          </p:cNvGraphicFramePr>
          <p:nvPr/>
        </p:nvGraphicFramePr>
        <p:xfrm>
          <a:off x="3990975" y="2700338"/>
          <a:ext cx="1162050" cy="485775"/>
        </p:xfrm>
        <a:graphic>
          <a:graphicData uri="http://schemas.openxmlformats.org/presentationml/2006/ole">
            <mc:AlternateContent xmlns:mc="http://schemas.openxmlformats.org/markup-compatibility/2006">
              <mc:Choice xmlns:v="urn:schemas-microsoft-com:vml" Requires="v">
                <p:oleObj spid="_x0000_s2234" name="Package" r:id="rId8" imgW="1164657" imgH="481263" progId="Package">
                  <p:embed/>
                </p:oleObj>
              </mc:Choice>
              <mc:Fallback>
                <p:oleObj name="Package" r:id="rId8" imgW="1164657" imgH="481263" progId="Package">
                  <p:embed/>
                  <p:pic>
                    <p:nvPicPr>
                      <p:cNvPr id="0" name="Picture 1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0975" y="2700338"/>
                        <a:ext cx="11620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59897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What is OOP?</a:t>
            </a:r>
            <a:endParaRPr lang="en-US" dirty="0"/>
          </a:p>
        </p:txBody>
      </p:sp>
      <p:sp>
        <p:nvSpPr>
          <p:cNvPr id="3" name="Flowchart: Process 2"/>
          <p:cNvSpPr/>
          <p:nvPr/>
        </p:nvSpPr>
        <p:spPr>
          <a:xfrm>
            <a:off x="533400" y="2057400"/>
            <a:ext cx="8077200" cy="3429000"/>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dirty="0" smtClean="0"/>
              <a:t>Every thing in world is object which has attributes and action for their identification.</a:t>
            </a:r>
          </a:p>
          <a:p>
            <a:r>
              <a:rPr lang="en-US" sz="2400" dirty="0" smtClean="0"/>
              <a:t>Other important aspect is relationship among objects.</a:t>
            </a:r>
          </a:p>
          <a:p>
            <a:r>
              <a:rPr lang="en-US" sz="2400" dirty="0" smtClean="0"/>
              <a:t>When we use these objects and their relationship to make a software called object oriented programming.</a:t>
            </a:r>
          </a:p>
          <a:p>
            <a:endParaRPr lang="en-US" sz="2400" dirty="0" smtClean="0"/>
          </a:p>
          <a:p>
            <a:pPr algn="ctr"/>
            <a:endParaRPr lang="en-US" dirty="0" smtClean="0"/>
          </a:p>
          <a:p>
            <a:pPr algn="ctr"/>
            <a:endParaRPr lang="en-US" dirty="0"/>
          </a:p>
        </p:txBody>
      </p:sp>
    </p:spTree>
    <p:extLst>
      <p:ext uri="{BB962C8B-B14F-4D97-AF65-F5344CB8AC3E}">
        <p14:creationId xmlns:p14="http://schemas.microsoft.com/office/powerpoint/2010/main" val="27500966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590155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62641821"/>
              </p:ext>
            </p:extLst>
          </p:nvPr>
        </p:nvGraphicFramePr>
        <p:xfrm>
          <a:off x="457200" y="1600201"/>
          <a:ext cx="8229600" cy="22859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Rectangular Callout 1">
            <a:hlinkClick r:id="rId13" action="ppaction://hlinksldjump"/>
          </p:cNvPr>
          <p:cNvSpPr/>
          <p:nvPr/>
        </p:nvSpPr>
        <p:spPr>
          <a:xfrm>
            <a:off x="2819400" y="1600200"/>
            <a:ext cx="5715000" cy="2590800"/>
          </a:xfrm>
          <a:prstGeom prst="wedgeRectCallout">
            <a:avLst>
              <a:gd name="adj1" fmla="val -63875"/>
              <a:gd name="adj2" fmla="val -43879"/>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a:t>Essential information required to identify any object with out its detail. Information can be attribute or action or both.</a:t>
            </a:r>
          </a:p>
          <a:p>
            <a:pPr lvl="0"/>
            <a:r>
              <a:rPr lang="en-US" sz="2400" dirty="0"/>
              <a:t>Or</a:t>
            </a:r>
          </a:p>
          <a:p>
            <a:pPr lvl="0"/>
            <a:r>
              <a:rPr lang="en-US" sz="2400" dirty="0"/>
              <a:t>The process of formulating general concepts by abstracting common properties of instances.</a:t>
            </a:r>
          </a:p>
        </p:txBody>
      </p:sp>
      <p:sp>
        <p:nvSpPr>
          <p:cNvPr id="3" name="Rectangular Callout 2"/>
          <p:cNvSpPr/>
          <p:nvPr/>
        </p:nvSpPr>
        <p:spPr>
          <a:xfrm>
            <a:off x="3460124" y="2481330"/>
            <a:ext cx="5105400" cy="990600"/>
          </a:xfrm>
          <a:prstGeom prst="wedgeRectCallout">
            <a:avLst>
              <a:gd name="adj1" fmla="val -70780"/>
              <a:gd name="adj2" fmla="val -50609"/>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Encapsulation is mechanism to achieve abstraction</a:t>
            </a:r>
          </a:p>
          <a:p>
            <a:pPr algn="ctr"/>
            <a:endParaRPr lang="en-US" dirty="0"/>
          </a:p>
        </p:txBody>
      </p:sp>
      <p:sp>
        <p:nvSpPr>
          <p:cNvPr id="6" name="Rectangular Callout 5">
            <a:hlinkClick r:id="rId14" action="ppaction://hlinksldjump"/>
          </p:cNvPr>
          <p:cNvSpPr/>
          <p:nvPr/>
        </p:nvSpPr>
        <p:spPr>
          <a:xfrm>
            <a:off x="3002924" y="2895600"/>
            <a:ext cx="5562600" cy="1066800"/>
          </a:xfrm>
          <a:prstGeom prst="wedgeRectCallout">
            <a:avLst>
              <a:gd name="adj1" fmla="val -58109"/>
              <a:gd name="adj2" fmla="val -43737"/>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Any attribute or immaterial possession that is inherited from ancestors</a:t>
            </a:r>
          </a:p>
          <a:p>
            <a:pPr algn="ctr"/>
            <a:endParaRPr lang="en-US" dirty="0"/>
          </a:p>
        </p:txBody>
      </p:sp>
      <p:sp>
        <p:nvSpPr>
          <p:cNvPr id="7" name="Rectangular Callout 6"/>
          <p:cNvSpPr/>
          <p:nvPr/>
        </p:nvSpPr>
        <p:spPr>
          <a:xfrm>
            <a:off x="3048000" y="4038600"/>
            <a:ext cx="5562600" cy="2057400"/>
          </a:xfrm>
          <a:prstGeom prst="wedgeRectCallout">
            <a:avLst>
              <a:gd name="adj1" fmla="val -63058"/>
              <a:gd name="adj2" fmla="val -74614"/>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smtClean="0"/>
              <a:t>Polymorphism </a:t>
            </a:r>
            <a:r>
              <a:rPr lang="en-US" sz="2400" dirty="0"/>
              <a:t>(from the Greek meaning "having multiple forms") is the characteristic of being able to assign a different meaning or usage to something in different contexts</a:t>
            </a:r>
          </a:p>
          <a:p>
            <a:pPr algn="ctr"/>
            <a:endParaRPr lang="en-US" dirty="0"/>
          </a:p>
        </p:txBody>
      </p:sp>
    </p:spTree>
    <p:extLst>
      <p:ext uri="{BB962C8B-B14F-4D97-AF65-F5344CB8AC3E}">
        <p14:creationId xmlns:p14="http://schemas.microsoft.com/office/powerpoint/2010/main" val="2914141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animBg="1"/>
      <p:bldP spid="3"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Autofit/>
          </a:bodyPr>
          <a:lstStyle/>
          <a:p>
            <a:r>
              <a:rPr lang="en-US" sz="4700" dirty="0"/>
              <a:t>Design a </a:t>
            </a:r>
            <a:r>
              <a:rPr lang="en-US" sz="4700" dirty="0" smtClean="0"/>
              <a:t>phonebook</a:t>
            </a:r>
            <a:endParaRPr lang="en-US" sz="4700"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70000" lnSpcReduction="20000"/>
          </a:bodyPr>
          <a:lstStyle/>
          <a:p>
            <a:pPr marL="514350" lvl="0" indent="-514350">
              <a:buFont typeface="+mj-lt"/>
              <a:buAutoNum type="arabicPeriod"/>
            </a:pPr>
            <a:r>
              <a:rPr lang="en-US" sz="3400" dirty="0"/>
              <a:t>Phone book has contacts information.</a:t>
            </a:r>
          </a:p>
          <a:p>
            <a:pPr marL="514350" lvl="0" indent="-514350">
              <a:buFont typeface="+mj-lt"/>
              <a:buAutoNum type="arabicPeriod"/>
            </a:pPr>
            <a:r>
              <a:rPr lang="en-US" sz="3400" dirty="0"/>
              <a:t>Each contact has name and numbers as primary fields and other fields as secondary (Optional) like email address etc.</a:t>
            </a:r>
          </a:p>
          <a:p>
            <a:pPr marL="514350" lvl="0" indent="-514350">
              <a:buFont typeface="+mj-lt"/>
              <a:buAutoNum type="arabicPeriod"/>
            </a:pPr>
            <a:r>
              <a:rPr lang="en-US" sz="3400" dirty="0"/>
              <a:t>We can search contact by providing name or number.</a:t>
            </a:r>
          </a:p>
          <a:p>
            <a:pPr marL="514350" lvl="0" indent="-514350">
              <a:buFont typeface="+mj-lt"/>
              <a:buAutoNum type="arabicPeriod"/>
            </a:pPr>
            <a:r>
              <a:rPr lang="en-US" sz="3400" dirty="0"/>
              <a:t>When we create phone book there should be at-least one contact information in phonebook.</a:t>
            </a:r>
          </a:p>
          <a:p>
            <a:pPr marL="514350" lvl="0" indent="-514350">
              <a:buFont typeface="+mj-lt"/>
              <a:buAutoNum type="arabicPeriod"/>
            </a:pPr>
            <a:r>
              <a:rPr lang="en-US" sz="3400" dirty="0"/>
              <a:t>We can add and remove contacts from phonebook</a:t>
            </a:r>
          </a:p>
          <a:p>
            <a:pPr marL="514350" lvl="0" indent="-514350">
              <a:buFont typeface="+mj-lt"/>
              <a:buAutoNum type="arabicPeriod"/>
            </a:pPr>
            <a:r>
              <a:rPr lang="en-US" sz="3400" dirty="0"/>
              <a:t>We can make a group of contacts. </a:t>
            </a:r>
          </a:p>
          <a:p>
            <a:pPr marL="514350" lvl="0" indent="-514350">
              <a:buFont typeface="+mj-lt"/>
              <a:buAutoNum type="arabicPeriod"/>
            </a:pPr>
            <a:r>
              <a:rPr lang="en-US" sz="3400" dirty="0"/>
              <a:t>If we search any group in phonebook should get all contacts of that group.</a:t>
            </a:r>
          </a:p>
          <a:p>
            <a:pPr marL="514350" lvl="0" indent="-514350">
              <a:buFont typeface="+mj-lt"/>
              <a:buAutoNum type="arabicPeriod"/>
            </a:pPr>
            <a:r>
              <a:rPr lang="en-US" sz="3400" dirty="0"/>
              <a:t>We can add and remove contacts from group.</a:t>
            </a:r>
          </a:p>
          <a:p>
            <a:pPr marL="514350" lvl="0" indent="-514350">
              <a:buFont typeface="+mj-lt"/>
              <a:buAutoNum type="arabicPeriod"/>
            </a:pPr>
            <a:r>
              <a:rPr lang="en-US" sz="3400" dirty="0"/>
              <a:t>We can import and export contacts in CSV, xml and Excel file.</a:t>
            </a:r>
          </a:p>
          <a:p>
            <a:endParaRPr lang="en-US" dirty="0"/>
          </a:p>
        </p:txBody>
      </p:sp>
      <p:pic>
        <p:nvPicPr>
          <p:cNvPr id="3074" name="Picture 2" descr="C:\Users\soypar1\Desktop\PhoneBo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39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21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 name="Picture 18" descr="Figuur-hofman.jpg"/>
          <p:cNvPicPr>
            <a:picLocks noChangeAspect="1"/>
          </p:cNvPicPr>
          <p:nvPr/>
        </p:nvPicPr>
        <p:blipFill>
          <a:blip r:embed="rId2" cstate="print"/>
          <a:stretch>
            <a:fillRect/>
          </a:stretch>
        </p:blipFill>
        <p:spPr>
          <a:xfrm>
            <a:off x="381000" y="3657600"/>
            <a:ext cx="3395472" cy="2714609"/>
          </a:xfrm>
          <a:prstGeom prst="rect">
            <a:avLst/>
          </a:prstGeom>
        </p:spPr>
      </p:pic>
      <p:sp>
        <p:nvSpPr>
          <p:cNvPr id="3" name="Right Arrow 2"/>
          <p:cNvSpPr/>
          <p:nvPr/>
        </p:nvSpPr>
        <p:spPr>
          <a:xfrm>
            <a:off x="3352800" y="3048000"/>
            <a:ext cx="2057400" cy="762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prstClr val="white"/>
                </a:solidFill>
              </a:rPr>
              <a:t>Abstraction</a:t>
            </a:r>
            <a:endParaRPr lang="en-US" dirty="0">
              <a:solidFill>
                <a:prstClr val="white"/>
              </a:solidFill>
            </a:endParaRPr>
          </a:p>
        </p:txBody>
      </p:sp>
      <p:graphicFrame>
        <p:nvGraphicFramePr>
          <p:cNvPr id="5" name="Diagram 4"/>
          <p:cNvGraphicFramePr/>
          <p:nvPr/>
        </p:nvGraphicFramePr>
        <p:xfrm>
          <a:off x="2971800" y="533400"/>
          <a:ext cx="3048000" cy="46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carnivorous mammals-3.jpg">
            <a:hlinkClick r:id="" action="ppaction://noaction" highlightClick="1"/>
          </p:cNvPr>
          <p:cNvPicPr>
            <a:picLocks noChangeAspect="1"/>
          </p:cNvPicPr>
          <p:nvPr/>
        </p:nvPicPr>
        <p:blipFill>
          <a:blip r:embed="rId8" cstate="print"/>
          <a:stretch>
            <a:fillRect/>
          </a:stretch>
        </p:blipFill>
        <p:spPr>
          <a:xfrm>
            <a:off x="304800" y="1371600"/>
            <a:ext cx="2998347" cy="2038350"/>
          </a:xfrm>
          <a:prstGeom prst="rect">
            <a:avLst/>
          </a:prstGeom>
        </p:spPr>
      </p:pic>
      <p:graphicFrame>
        <p:nvGraphicFramePr>
          <p:cNvPr id="17" name="Diagram 16"/>
          <p:cNvGraphicFramePr/>
          <p:nvPr/>
        </p:nvGraphicFramePr>
        <p:xfrm>
          <a:off x="5638800" y="1371600"/>
          <a:ext cx="3276600" cy="2819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Action Button: Back or Previous 1">
            <a:hlinkClick r:id="rId14" action="ppaction://hlinksldjump" highlightClick="1"/>
          </p:cNvPr>
          <p:cNvSpPr/>
          <p:nvPr/>
        </p:nvSpPr>
        <p:spPr>
          <a:xfrm>
            <a:off x="7086600" y="6096000"/>
            <a:ext cx="1752599" cy="59740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851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728144575"/>
              </p:ext>
            </p:extLst>
          </p:nvPr>
        </p:nvGraphicFramePr>
        <p:xfrm>
          <a:off x="5943600" y="1600200"/>
          <a:ext cx="29718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04800" y="1447800"/>
            <a:ext cx="49530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tx2">
                    <a:lumMod val="75000"/>
                  </a:schemeClr>
                </a:solidFill>
              </a:rPr>
              <a:t>public interface </a:t>
            </a:r>
            <a:r>
              <a:rPr lang="en-US" sz="2400" dirty="0" smtClean="0">
                <a:solidFill>
                  <a:schemeClr val="accent5">
                    <a:lumMod val="75000"/>
                  </a:schemeClr>
                </a:solidFill>
              </a:rPr>
              <a:t>IAnimal</a:t>
            </a:r>
          </a:p>
          <a:p>
            <a:r>
              <a:rPr lang="en-US" sz="2400" dirty="0" smtClean="0"/>
              <a:t> {</a:t>
            </a:r>
          </a:p>
          <a:p>
            <a:r>
              <a:rPr lang="en-US" sz="2400" dirty="0" smtClean="0"/>
              <a:t> }</a:t>
            </a:r>
          </a:p>
          <a:p>
            <a:endParaRPr lang="en-US" sz="2400" dirty="0" smtClean="0"/>
          </a:p>
          <a:p>
            <a:r>
              <a:rPr lang="en-US" sz="2400" dirty="0" smtClean="0">
                <a:solidFill>
                  <a:schemeClr val="tx2">
                    <a:lumMod val="75000"/>
                  </a:schemeClr>
                </a:solidFill>
              </a:rPr>
              <a:t> public interface </a:t>
            </a:r>
            <a:r>
              <a:rPr lang="en-US" sz="2400" dirty="0" smtClean="0">
                <a:solidFill>
                  <a:schemeClr val="accent5">
                    <a:lumMod val="75000"/>
                  </a:schemeClr>
                </a:solidFill>
              </a:rPr>
              <a:t>IHuman</a:t>
            </a:r>
            <a:r>
              <a:rPr lang="en-US" sz="2400" dirty="0" smtClean="0"/>
              <a:t> : </a:t>
            </a:r>
            <a:r>
              <a:rPr lang="en-US" sz="2400" dirty="0" smtClean="0">
                <a:solidFill>
                  <a:schemeClr val="accent5">
                    <a:lumMod val="75000"/>
                  </a:schemeClr>
                </a:solidFill>
              </a:rPr>
              <a:t>IAnimal</a:t>
            </a:r>
          </a:p>
          <a:p>
            <a:r>
              <a:rPr lang="en-US" sz="2400" dirty="0" smtClean="0"/>
              <a:t> {</a:t>
            </a:r>
          </a:p>
          <a:p>
            <a:r>
              <a:rPr lang="en-US" sz="2400" dirty="0" smtClean="0"/>
              <a:t>    </a:t>
            </a:r>
            <a:r>
              <a:rPr lang="en-US" sz="2400" dirty="0" smtClean="0">
                <a:solidFill>
                  <a:schemeClr val="tx2">
                    <a:lumMod val="75000"/>
                  </a:schemeClr>
                </a:solidFill>
              </a:rPr>
              <a:t>string</a:t>
            </a:r>
            <a:r>
              <a:rPr lang="en-US" sz="2400" dirty="0" smtClean="0"/>
              <a:t> Age { </a:t>
            </a:r>
            <a:r>
              <a:rPr lang="en-US" sz="2400" dirty="0" smtClean="0">
                <a:solidFill>
                  <a:schemeClr val="tx2">
                    <a:lumMod val="75000"/>
                  </a:schemeClr>
                </a:solidFill>
              </a:rPr>
              <a:t>get; set; </a:t>
            </a:r>
            <a:r>
              <a:rPr lang="en-US" sz="2400" dirty="0" smtClean="0"/>
              <a:t>}</a:t>
            </a:r>
          </a:p>
          <a:p>
            <a:r>
              <a:rPr lang="en-US" sz="2400" dirty="0" smtClean="0"/>
              <a:t>    </a:t>
            </a:r>
            <a:r>
              <a:rPr lang="en-US" sz="2400" dirty="0" smtClean="0">
                <a:solidFill>
                  <a:schemeClr val="tx2">
                    <a:lumMod val="75000"/>
                  </a:schemeClr>
                </a:solidFill>
              </a:rPr>
              <a:t>string</a:t>
            </a:r>
            <a:r>
              <a:rPr lang="en-US" sz="2400" dirty="0" smtClean="0"/>
              <a:t> Gender { </a:t>
            </a:r>
            <a:r>
              <a:rPr lang="en-US" sz="2400" dirty="0" smtClean="0">
                <a:solidFill>
                  <a:schemeClr val="tx2">
                    <a:lumMod val="75000"/>
                  </a:schemeClr>
                </a:solidFill>
              </a:rPr>
              <a:t>get; set; </a:t>
            </a:r>
            <a:r>
              <a:rPr lang="en-US" sz="2400" dirty="0" smtClean="0"/>
              <a:t>}</a:t>
            </a:r>
          </a:p>
          <a:p>
            <a:r>
              <a:rPr lang="en-US" sz="2400" dirty="0" smtClean="0"/>
              <a:t> }</a:t>
            </a:r>
            <a:endParaRPr lang="en-US" sz="2400" dirty="0"/>
          </a:p>
        </p:txBody>
      </p:sp>
      <p:sp>
        <p:nvSpPr>
          <p:cNvPr id="10" name="Rectangular Callout 9"/>
          <p:cNvSpPr/>
          <p:nvPr/>
        </p:nvSpPr>
        <p:spPr>
          <a:xfrm>
            <a:off x="3810000" y="2209800"/>
            <a:ext cx="1981200" cy="533400"/>
          </a:xfrm>
          <a:prstGeom prst="wedgeRectCallout">
            <a:avLst>
              <a:gd name="adj1" fmla="val 132674"/>
              <a:gd name="adj2" fmla="val 7722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Is A</a:t>
            </a:r>
            <a:endParaRPr lang="en-US" sz="2400" dirty="0"/>
          </a:p>
        </p:txBody>
      </p:sp>
      <p:sp>
        <p:nvSpPr>
          <p:cNvPr id="11" name="Rectangular Callout 10"/>
          <p:cNvSpPr/>
          <p:nvPr/>
        </p:nvSpPr>
        <p:spPr>
          <a:xfrm>
            <a:off x="2133600" y="3733800"/>
            <a:ext cx="3352800" cy="1676400"/>
          </a:xfrm>
          <a:prstGeom prst="wedgeRectCallout">
            <a:avLst>
              <a:gd name="adj1" fmla="val 70239"/>
              <a:gd name="adj2" fmla="val -53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Where we use it let see this in sample code</a:t>
            </a:r>
            <a:endParaRPr lang="en-US" sz="2400" dirty="0"/>
          </a:p>
        </p:txBody>
      </p:sp>
      <p:sp>
        <p:nvSpPr>
          <p:cNvPr id="2" name="Action Button: Back or Previous 1">
            <a:hlinkClick r:id="rId7" action="ppaction://hlinksldjump" highlightClick="1"/>
          </p:cNvPr>
          <p:cNvSpPr/>
          <p:nvPr/>
        </p:nvSpPr>
        <p:spPr>
          <a:xfrm>
            <a:off x="7162800" y="6019800"/>
            <a:ext cx="1728216" cy="585216"/>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0" grpId="0" animBg="1"/>
      <p:bldP spid="11" grpId="0" animBg="1"/>
      <p:bldP spid="1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236533136"/>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3295849477"/>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Up Arrow 10"/>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3" name="Up Arrow 12"/>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Tree>
    <p:extLst>
      <p:ext uri="{BB962C8B-B14F-4D97-AF65-F5344CB8AC3E}">
        <p14:creationId xmlns:p14="http://schemas.microsoft.com/office/powerpoint/2010/main" val="2828125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320546948"/>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6"/>
          <p:cNvGraphicFramePr>
            <a:graphicFrameLocks noGrp="1"/>
          </p:cNvGraphicFramePr>
          <p:nvPr>
            <p:ph idx="1"/>
            <p:extLst>
              <p:ext uri="{D42A27DB-BD31-4B8C-83A1-F6EECF244321}">
                <p14:modId xmlns:p14="http://schemas.microsoft.com/office/powerpoint/2010/main" val="2411113922"/>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Up Arrow 12"/>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4" name="Up Arrow 13"/>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
        <p:nvSpPr>
          <p:cNvPr id="3" name="Rectangular Callout 2"/>
          <p:cNvSpPr/>
          <p:nvPr/>
        </p:nvSpPr>
        <p:spPr>
          <a:xfrm>
            <a:off x="5022760" y="2502794"/>
            <a:ext cx="3124200" cy="914400"/>
          </a:xfrm>
          <a:prstGeom prst="wedgeRectCallout">
            <a:avLst>
              <a:gd name="adj1" fmla="val -94622"/>
              <a:gd name="adj2" fmla="val 625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Realization</a:t>
            </a:r>
            <a:endParaRPr lang="en-US" sz="2400" dirty="0"/>
          </a:p>
        </p:txBody>
      </p:sp>
    </p:spTree>
    <p:extLst>
      <p:ext uri="{BB962C8B-B14F-4D97-AF65-F5344CB8AC3E}">
        <p14:creationId xmlns:p14="http://schemas.microsoft.com/office/powerpoint/2010/main" val="40087378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1090</Words>
  <Application>Microsoft Office PowerPoint</Application>
  <PresentationFormat>On-screen Show (4:3)</PresentationFormat>
  <Paragraphs>187</Paragraphs>
  <Slides>25</Slides>
  <Notes>0</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Package</vt:lpstr>
      <vt:lpstr>Moto</vt:lpstr>
      <vt:lpstr>Scope</vt:lpstr>
      <vt:lpstr>What is OOP?</vt:lpstr>
      <vt:lpstr>PowerPoint Presentation</vt:lpstr>
      <vt:lpstr>Design a phonebook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below design Closed for modification?</vt:lpstr>
      <vt:lpstr> Liskov Substitution Principle (LSP)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dc:title>
  <dc:creator>Soyeb Parvez</dc:creator>
  <cp:lastModifiedBy>Soyeb Parvez</cp:lastModifiedBy>
  <cp:revision>285</cp:revision>
  <dcterms:created xsi:type="dcterms:W3CDTF">2015-09-14T07:24:46Z</dcterms:created>
  <dcterms:modified xsi:type="dcterms:W3CDTF">2015-09-29T06:24:03Z</dcterms:modified>
</cp:coreProperties>
</file>