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layout28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Override PartName="/ppt/diagrams/colors12.xml" ContentType="application/vnd.openxmlformats-officedocument.drawingml.diagramColors+xml"/>
  <Default Extension="png" ContentType="image/png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Default Extension="bin" ContentType="application/vnd.openxmlformats-officedocument.oleObject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Default Extension="gif" ContentType="image/gif"/>
  <Override PartName="/ppt/diagrams/layout25.xml" ContentType="application/vnd.openxmlformats-officedocument.drawingml.diagramLayout+xml"/>
  <Default Extension="vml" ContentType="application/vnd.openxmlformats-officedocument.vmlDrawing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63" r:id="rId4"/>
    <p:sldId id="266" r:id="rId5"/>
    <p:sldId id="284" r:id="rId6"/>
    <p:sldId id="285" r:id="rId7"/>
    <p:sldId id="272" r:id="rId8"/>
    <p:sldId id="276" r:id="rId9"/>
    <p:sldId id="268" r:id="rId10"/>
    <p:sldId id="267" r:id="rId11"/>
    <p:sldId id="264" r:id="rId12"/>
    <p:sldId id="256" r:id="rId13"/>
    <p:sldId id="259" r:id="rId14"/>
    <p:sldId id="258" r:id="rId15"/>
    <p:sldId id="283" r:id="rId16"/>
    <p:sldId id="262" r:id="rId17"/>
    <p:sldId id="260" r:id="rId18"/>
    <p:sldId id="261" r:id="rId19"/>
    <p:sldId id="270" r:id="rId20"/>
    <p:sldId id="274" r:id="rId21"/>
    <p:sldId id="273" r:id="rId22"/>
    <p:sldId id="271" r:id="rId23"/>
    <p:sldId id="275" r:id="rId24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2570A-5658-415B-9B5C-96A8CC7FB94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337055-A7C2-4257-9370-F98F432B661F}">
      <dgm:prSet custT="1"/>
      <dgm:spPr/>
      <dgm:t>
        <a:bodyPr/>
        <a:lstStyle/>
        <a:p>
          <a:pPr rtl="0"/>
          <a:r>
            <a:rPr lang="en-US" sz="2400" dirty="0" smtClean="0"/>
            <a:t>Recap of OOPs</a:t>
          </a:r>
          <a:endParaRPr lang="en-US" sz="2400" dirty="0"/>
        </a:p>
      </dgm:t>
    </dgm:pt>
    <dgm:pt modelId="{2788E60C-1E1D-4D23-B282-DD5473091161}" type="parTrans" cxnId="{8FA17122-1A5A-4B2C-8FA3-3D2F4ED383E3}">
      <dgm:prSet/>
      <dgm:spPr/>
      <dgm:t>
        <a:bodyPr/>
        <a:lstStyle/>
        <a:p>
          <a:endParaRPr lang="en-US" sz="2400"/>
        </a:p>
      </dgm:t>
    </dgm:pt>
    <dgm:pt modelId="{DE5861C2-19D6-46C5-94B1-A7154D6782B2}" type="sibTrans" cxnId="{8FA17122-1A5A-4B2C-8FA3-3D2F4ED383E3}">
      <dgm:prSet/>
      <dgm:spPr/>
      <dgm:t>
        <a:bodyPr/>
        <a:lstStyle/>
        <a:p>
          <a:endParaRPr lang="en-US" sz="2400"/>
        </a:p>
      </dgm:t>
    </dgm:pt>
    <dgm:pt modelId="{E4554370-0E4A-4FBF-BFBF-67F4AF6EFE26}">
      <dgm:prSet custT="1"/>
      <dgm:spPr/>
      <dgm:t>
        <a:bodyPr/>
        <a:lstStyle/>
        <a:p>
          <a:pPr rtl="0"/>
          <a:r>
            <a:rPr lang="en-US" sz="2400" dirty="0" smtClean="0"/>
            <a:t>SOLID Principal</a:t>
          </a:r>
          <a:endParaRPr lang="en-US" sz="2400" dirty="0"/>
        </a:p>
      </dgm:t>
    </dgm:pt>
    <dgm:pt modelId="{3B51DBF0-DE2C-4169-B798-383EC488ACD5}" type="parTrans" cxnId="{876586A4-F293-428A-A858-65E7160E7E9E}">
      <dgm:prSet/>
      <dgm:spPr/>
      <dgm:t>
        <a:bodyPr/>
        <a:lstStyle/>
        <a:p>
          <a:endParaRPr lang="en-US" sz="2400"/>
        </a:p>
      </dgm:t>
    </dgm:pt>
    <dgm:pt modelId="{3D1E2426-75BD-4C1E-916D-1D7B2A8071C6}" type="sibTrans" cxnId="{876586A4-F293-428A-A858-65E7160E7E9E}">
      <dgm:prSet/>
      <dgm:spPr/>
      <dgm:t>
        <a:bodyPr/>
        <a:lstStyle/>
        <a:p>
          <a:endParaRPr lang="en-US" sz="2400"/>
        </a:p>
      </dgm:t>
    </dgm:pt>
    <dgm:pt modelId="{0E3EA60D-5761-4E04-A2EF-113CBC270CB7}">
      <dgm:prSet custT="1"/>
      <dgm:spPr/>
      <dgm:t>
        <a:bodyPr/>
        <a:lstStyle/>
        <a:p>
          <a:pPr rtl="0"/>
          <a:r>
            <a:rPr lang="en-US" sz="2400" dirty="0" smtClean="0"/>
            <a:t>Design Pattern</a:t>
          </a:r>
          <a:endParaRPr lang="en-US" sz="2400" dirty="0"/>
        </a:p>
      </dgm:t>
    </dgm:pt>
    <dgm:pt modelId="{5D79411F-0410-457A-9332-0FED8C56F682}" type="parTrans" cxnId="{2D902D14-3032-41B0-9064-EE435022E6F8}">
      <dgm:prSet/>
      <dgm:spPr/>
      <dgm:t>
        <a:bodyPr/>
        <a:lstStyle/>
        <a:p>
          <a:endParaRPr lang="en-US" sz="2400"/>
        </a:p>
      </dgm:t>
    </dgm:pt>
    <dgm:pt modelId="{B3E4F326-C41E-4FDA-AF15-4FDD29502658}" type="sibTrans" cxnId="{2D902D14-3032-41B0-9064-EE435022E6F8}">
      <dgm:prSet/>
      <dgm:spPr/>
      <dgm:t>
        <a:bodyPr/>
        <a:lstStyle/>
        <a:p>
          <a:endParaRPr lang="en-US" sz="2400"/>
        </a:p>
      </dgm:t>
    </dgm:pt>
    <dgm:pt modelId="{A047AE6D-E972-4431-B53F-120754CBCC1D}">
      <dgm:prSet custT="1"/>
      <dgm:spPr/>
      <dgm:t>
        <a:bodyPr/>
        <a:lstStyle/>
        <a:p>
          <a:pPr rtl="0"/>
          <a:r>
            <a:rPr lang="en-US" sz="2400" dirty="0" smtClean="0"/>
            <a:t>On Fly Notification</a:t>
          </a:r>
          <a:endParaRPr lang="en-US" sz="2400" dirty="0"/>
        </a:p>
      </dgm:t>
    </dgm:pt>
    <dgm:pt modelId="{BE4F99A5-1129-4C27-A618-AF3A470C3350}" type="parTrans" cxnId="{8C2D84F8-F9CE-4C77-A993-54A82A6A866E}">
      <dgm:prSet/>
      <dgm:spPr/>
      <dgm:t>
        <a:bodyPr/>
        <a:lstStyle/>
        <a:p>
          <a:endParaRPr lang="en-US" sz="2400"/>
        </a:p>
      </dgm:t>
    </dgm:pt>
    <dgm:pt modelId="{D2A538F3-9A2C-4675-81BF-E0BA0BC6C79D}" type="sibTrans" cxnId="{8C2D84F8-F9CE-4C77-A993-54A82A6A866E}">
      <dgm:prSet/>
      <dgm:spPr/>
      <dgm:t>
        <a:bodyPr/>
        <a:lstStyle/>
        <a:p>
          <a:endParaRPr lang="en-US" sz="2400"/>
        </a:p>
      </dgm:t>
    </dgm:pt>
    <dgm:pt modelId="{C43DA2CB-DF01-4B1D-A0BE-CBAB4F99C504}">
      <dgm:prSet custT="1"/>
      <dgm:spPr/>
      <dgm:t>
        <a:bodyPr/>
        <a:lstStyle/>
        <a:p>
          <a:pPr rtl="0"/>
          <a:r>
            <a:rPr lang="en-US" sz="2400" dirty="0" smtClean="0"/>
            <a:t>Dependency Injection</a:t>
          </a:r>
          <a:endParaRPr lang="en-US" sz="2400" dirty="0"/>
        </a:p>
      </dgm:t>
    </dgm:pt>
    <dgm:pt modelId="{1A545ADD-0DA9-4C3A-8AA6-CB23C92A4030}" type="parTrans" cxnId="{E31B8365-4423-4A77-A095-F048418E9463}">
      <dgm:prSet/>
      <dgm:spPr/>
      <dgm:t>
        <a:bodyPr/>
        <a:lstStyle/>
        <a:p>
          <a:endParaRPr lang="en-US" sz="2400"/>
        </a:p>
      </dgm:t>
    </dgm:pt>
    <dgm:pt modelId="{7BEFA355-2AD0-4E91-80B9-AAFEB6999D66}" type="sibTrans" cxnId="{E31B8365-4423-4A77-A095-F048418E9463}">
      <dgm:prSet/>
      <dgm:spPr/>
      <dgm:t>
        <a:bodyPr/>
        <a:lstStyle/>
        <a:p>
          <a:endParaRPr lang="en-US" sz="2400"/>
        </a:p>
      </dgm:t>
    </dgm:pt>
    <dgm:pt modelId="{CD766E3A-67DC-46CD-98C3-84DF416342A6}">
      <dgm:prSet custT="1"/>
      <dgm:spPr/>
      <dgm:t>
        <a:bodyPr/>
        <a:lstStyle/>
        <a:p>
          <a:pPr rtl="0"/>
          <a:r>
            <a:rPr lang="en-US" sz="2400" dirty="0" smtClean="0"/>
            <a:t>Castle Windsor (Container for DI)</a:t>
          </a:r>
          <a:endParaRPr lang="en-US" sz="2400" dirty="0"/>
        </a:p>
      </dgm:t>
    </dgm:pt>
    <dgm:pt modelId="{1EB9713A-03AB-43A3-96A8-E5A6D28EF91D}" type="parTrans" cxnId="{8E0D3B3B-3DEB-40E9-985C-5A7495F32D0E}">
      <dgm:prSet/>
      <dgm:spPr/>
      <dgm:t>
        <a:bodyPr/>
        <a:lstStyle/>
        <a:p>
          <a:endParaRPr lang="en-US" sz="2400"/>
        </a:p>
      </dgm:t>
    </dgm:pt>
    <dgm:pt modelId="{4339BE03-BE65-4AD7-81A4-7D768FAE54BE}" type="sibTrans" cxnId="{8E0D3B3B-3DEB-40E9-985C-5A7495F32D0E}">
      <dgm:prSet/>
      <dgm:spPr/>
      <dgm:t>
        <a:bodyPr/>
        <a:lstStyle/>
        <a:p>
          <a:endParaRPr lang="en-US" sz="2400"/>
        </a:p>
      </dgm:t>
    </dgm:pt>
    <dgm:pt modelId="{1F91D6E9-6733-411F-95BA-EF6B0D9540AB}">
      <dgm:prSet custT="1"/>
      <dgm:spPr/>
      <dgm:t>
        <a:bodyPr/>
        <a:lstStyle/>
        <a:p>
          <a:pPr rtl="0"/>
          <a:r>
            <a:rPr lang="en-US" sz="2400" dirty="0" smtClean="0"/>
            <a:t>Plug in based architecture</a:t>
          </a:r>
          <a:endParaRPr lang="en-US" sz="2400" dirty="0"/>
        </a:p>
      </dgm:t>
    </dgm:pt>
    <dgm:pt modelId="{B2C4C895-C5C3-4485-98AB-E3D33F7B67CD}" type="parTrans" cxnId="{05AE5A6B-F030-43FD-A8E8-C1E1BEA1192A}">
      <dgm:prSet/>
      <dgm:spPr/>
      <dgm:t>
        <a:bodyPr/>
        <a:lstStyle/>
        <a:p>
          <a:endParaRPr lang="en-US" sz="2400"/>
        </a:p>
      </dgm:t>
    </dgm:pt>
    <dgm:pt modelId="{393AE3D3-88AC-4CC5-BBA3-ACC9A9927427}" type="sibTrans" cxnId="{05AE5A6B-F030-43FD-A8E8-C1E1BEA1192A}">
      <dgm:prSet/>
      <dgm:spPr/>
      <dgm:t>
        <a:bodyPr/>
        <a:lstStyle/>
        <a:p>
          <a:endParaRPr lang="en-US" sz="2400"/>
        </a:p>
      </dgm:t>
    </dgm:pt>
    <dgm:pt modelId="{BD801B69-F8B1-4B95-BC29-F6BF5DD1C02E}">
      <dgm:prSet custT="1"/>
      <dgm:spPr/>
      <dgm:t>
        <a:bodyPr/>
        <a:lstStyle/>
        <a:p>
          <a:pPr rtl="0"/>
          <a:r>
            <a:rPr lang="en-US" sz="2400" dirty="0" smtClean="0"/>
            <a:t>Framework designing</a:t>
          </a:r>
          <a:endParaRPr lang="en-US" sz="2400" dirty="0"/>
        </a:p>
      </dgm:t>
    </dgm:pt>
    <dgm:pt modelId="{B7FDA740-51F0-4217-BE3B-25171FD31280}" type="parTrans" cxnId="{07DF0AFA-F0F5-47F7-B175-C0244B5266D7}">
      <dgm:prSet/>
      <dgm:spPr/>
      <dgm:t>
        <a:bodyPr/>
        <a:lstStyle/>
        <a:p>
          <a:endParaRPr lang="en-US" sz="2400"/>
        </a:p>
      </dgm:t>
    </dgm:pt>
    <dgm:pt modelId="{DDCFF8D2-3B8D-458F-BEC2-E15E6D36FD07}" type="sibTrans" cxnId="{07DF0AFA-F0F5-47F7-B175-C0244B5266D7}">
      <dgm:prSet/>
      <dgm:spPr/>
      <dgm:t>
        <a:bodyPr/>
        <a:lstStyle/>
        <a:p>
          <a:endParaRPr lang="en-US" sz="2400"/>
        </a:p>
      </dgm:t>
    </dgm:pt>
    <dgm:pt modelId="{5828C166-6E82-4D03-895C-96DB07602651}" type="pres">
      <dgm:prSet presAssocID="{8CA2570A-5658-415B-9B5C-96A8CC7FB94E}" presName="linear" presStyleCnt="0">
        <dgm:presLayoutVars>
          <dgm:animLvl val="lvl"/>
          <dgm:resizeHandles val="exact"/>
        </dgm:presLayoutVars>
      </dgm:prSet>
      <dgm:spPr/>
    </dgm:pt>
    <dgm:pt modelId="{9D7E58E6-B923-4EF4-B7F2-42ACDF34BB66}" type="pres">
      <dgm:prSet presAssocID="{5E337055-A7C2-4257-9370-F98F432B661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FD4F4C2-2B28-4AE2-AFCA-FC9828D0867D}" type="pres">
      <dgm:prSet presAssocID="{DE5861C2-19D6-46C5-94B1-A7154D6782B2}" presName="spacer" presStyleCnt="0"/>
      <dgm:spPr/>
    </dgm:pt>
    <dgm:pt modelId="{88378617-8686-49AF-B2AC-173530205D88}" type="pres">
      <dgm:prSet presAssocID="{E4554370-0E4A-4FBF-BFBF-67F4AF6EFE2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BCE0FFB-59E0-496A-A4C6-1BBE9D6B8AC9}" type="pres">
      <dgm:prSet presAssocID="{3D1E2426-75BD-4C1E-916D-1D7B2A8071C6}" presName="spacer" presStyleCnt="0"/>
      <dgm:spPr/>
    </dgm:pt>
    <dgm:pt modelId="{4E351694-2C9D-47F6-9BEF-900D37A37471}" type="pres">
      <dgm:prSet presAssocID="{0E3EA60D-5761-4E04-A2EF-113CBC270CB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048044F-9B59-4179-9202-C2BA29A7D3AB}" type="pres">
      <dgm:prSet presAssocID="{B3E4F326-C41E-4FDA-AF15-4FDD29502658}" presName="spacer" presStyleCnt="0"/>
      <dgm:spPr/>
    </dgm:pt>
    <dgm:pt modelId="{B505C1C3-7B06-4AB6-9105-529ADF171106}" type="pres">
      <dgm:prSet presAssocID="{A047AE6D-E972-4431-B53F-120754CBCC1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B71397A-8B64-49E6-8E31-2045B6DE3444}" type="pres">
      <dgm:prSet presAssocID="{D2A538F3-9A2C-4675-81BF-E0BA0BC6C79D}" presName="spacer" presStyleCnt="0"/>
      <dgm:spPr/>
    </dgm:pt>
    <dgm:pt modelId="{433011F3-A5D9-49D6-85D7-275BC68F6712}" type="pres">
      <dgm:prSet presAssocID="{C43DA2CB-DF01-4B1D-A0BE-CBAB4F99C50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378A487-41BE-436C-B60B-54242F3BCAA8}" type="pres">
      <dgm:prSet presAssocID="{7BEFA355-2AD0-4E91-80B9-AAFEB6999D66}" presName="spacer" presStyleCnt="0"/>
      <dgm:spPr/>
    </dgm:pt>
    <dgm:pt modelId="{32CEBE90-FCAC-4632-BDF2-16F06FA41E72}" type="pres">
      <dgm:prSet presAssocID="{CD766E3A-67DC-46CD-98C3-84DF416342A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9935B32-16D3-49BD-A37F-97A9B83DC599}" type="pres">
      <dgm:prSet presAssocID="{4339BE03-BE65-4AD7-81A4-7D768FAE54BE}" presName="spacer" presStyleCnt="0"/>
      <dgm:spPr/>
    </dgm:pt>
    <dgm:pt modelId="{DB471F1F-7076-4F93-86ED-24A14A82336A}" type="pres">
      <dgm:prSet presAssocID="{1F91D6E9-6733-411F-95BA-EF6B0D9540A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6CC9BA5-EEE4-441A-B7A5-92292AD4B300}" type="pres">
      <dgm:prSet presAssocID="{393AE3D3-88AC-4CC5-BBA3-ACC9A9927427}" presName="spacer" presStyleCnt="0"/>
      <dgm:spPr/>
    </dgm:pt>
    <dgm:pt modelId="{044E936D-E6E1-4D92-BBAE-F64FE4781BEB}" type="pres">
      <dgm:prSet presAssocID="{BD801B69-F8B1-4B95-BC29-F6BF5DD1C02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7DF0AFA-F0F5-47F7-B175-C0244B5266D7}" srcId="{8CA2570A-5658-415B-9B5C-96A8CC7FB94E}" destId="{BD801B69-F8B1-4B95-BC29-F6BF5DD1C02E}" srcOrd="7" destOrd="0" parTransId="{B7FDA740-51F0-4217-BE3B-25171FD31280}" sibTransId="{DDCFF8D2-3B8D-458F-BEC2-E15E6D36FD07}"/>
    <dgm:cxn modelId="{9F03EFBA-048E-44CA-9CE8-462A50F5A69C}" type="presOf" srcId="{1F91D6E9-6733-411F-95BA-EF6B0D9540AB}" destId="{DB471F1F-7076-4F93-86ED-24A14A82336A}" srcOrd="0" destOrd="0" presId="urn:microsoft.com/office/officeart/2005/8/layout/vList2"/>
    <dgm:cxn modelId="{2D902D14-3032-41B0-9064-EE435022E6F8}" srcId="{8CA2570A-5658-415B-9B5C-96A8CC7FB94E}" destId="{0E3EA60D-5761-4E04-A2EF-113CBC270CB7}" srcOrd="2" destOrd="0" parTransId="{5D79411F-0410-457A-9332-0FED8C56F682}" sibTransId="{B3E4F326-C41E-4FDA-AF15-4FDD29502658}"/>
    <dgm:cxn modelId="{C97AE631-A94E-44FA-AA47-4066D01568C8}" type="presOf" srcId="{E4554370-0E4A-4FBF-BFBF-67F4AF6EFE26}" destId="{88378617-8686-49AF-B2AC-173530205D88}" srcOrd="0" destOrd="0" presId="urn:microsoft.com/office/officeart/2005/8/layout/vList2"/>
    <dgm:cxn modelId="{50160159-DB1A-499D-B53E-B6C5A8CE76EB}" type="presOf" srcId="{CD766E3A-67DC-46CD-98C3-84DF416342A6}" destId="{32CEBE90-FCAC-4632-BDF2-16F06FA41E72}" srcOrd="0" destOrd="0" presId="urn:microsoft.com/office/officeart/2005/8/layout/vList2"/>
    <dgm:cxn modelId="{D7E76377-DC99-46B9-8D3E-A139E2EA237C}" type="presOf" srcId="{0E3EA60D-5761-4E04-A2EF-113CBC270CB7}" destId="{4E351694-2C9D-47F6-9BEF-900D37A37471}" srcOrd="0" destOrd="0" presId="urn:microsoft.com/office/officeart/2005/8/layout/vList2"/>
    <dgm:cxn modelId="{EB743576-E539-4DA8-972C-70F4D897236D}" type="presOf" srcId="{BD801B69-F8B1-4B95-BC29-F6BF5DD1C02E}" destId="{044E936D-E6E1-4D92-BBAE-F64FE4781BEB}" srcOrd="0" destOrd="0" presId="urn:microsoft.com/office/officeart/2005/8/layout/vList2"/>
    <dgm:cxn modelId="{69E117AE-F40B-4ABF-AF1B-C5BB9C6CC4A7}" type="presOf" srcId="{C43DA2CB-DF01-4B1D-A0BE-CBAB4F99C504}" destId="{433011F3-A5D9-49D6-85D7-275BC68F6712}" srcOrd="0" destOrd="0" presId="urn:microsoft.com/office/officeart/2005/8/layout/vList2"/>
    <dgm:cxn modelId="{8C2D84F8-F9CE-4C77-A993-54A82A6A866E}" srcId="{8CA2570A-5658-415B-9B5C-96A8CC7FB94E}" destId="{A047AE6D-E972-4431-B53F-120754CBCC1D}" srcOrd="3" destOrd="0" parTransId="{BE4F99A5-1129-4C27-A618-AF3A470C3350}" sibTransId="{D2A538F3-9A2C-4675-81BF-E0BA0BC6C79D}"/>
    <dgm:cxn modelId="{806DFC64-5142-40AE-AF54-EB755FFDC61D}" type="presOf" srcId="{A047AE6D-E972-4431-B53F-120754CBCC1D}" destId="{B505C1C3-7B06-4AB6-9105-529ADF171106}" srcOrd="0" destOrd="0" presId="urn:microsoft.com/office/officeart/2005/8/layout/vList2"/>
    <dgm:cxn modelId="{876586A4-F293-428A-A858-65E7160E7E9E}" srcId="{8CA2570A-5658-415B-9B5C-96A8CC7FB94E}" destId="{E4554370-0E4A-4FBF-BFBF-67F4AF6EFE26}" srcOrd="1" destOrd="0" parTransId="{3B51DBF0-DE2C-4169-B798-383EC488ACD5}" sibTransId="{3D1E2426-75BD-4C1E-916D-1D7B2A8071C6}"/>
    <dgm:cxn modelId="{8C304DB3-8768-4087-B71B-0E5BC42D5FF5}" type="presOf" srcId="{8CA2570A-5658-415B-9B5C-96A8CC7FB94E}" destId="{5828C166-6E82-4D03-895C-96DB07602651}" srcOrd="0" destOrd="0" presId="urn:microsoft.com/office/officeart/2005/8/layout/vList2"/>
    <dgm:cxn modelId="{E31B8365-4423-4A77-A095-F048418E9463}" srcId="{8CA2570A-5658-415B-9B5C-96A8CC7FB94E}" destId="{C43DA2CB-DF01-4B1D-A0BE-CBAB4F99C504}" srcOrd="4" destOrd="0" parTransId="{1A545ADD-0DA9-4C3A-8AA6-CB23C92A4030}" sibTransId="{7BEFA355-2AD0-4E91-80B9-AAFEB6999D66}"/>
    <dgm:cxn modelId="{8FA17122-1A5A-4B2C-8FA3-3D2F4ED383E3}" srcId="{8CA2570A-5658-415B-9B5C-96A8CC7FB94E}" destId="{5E337055-A7C2-4257-9370-F98F432B661F}" srcOrd="0" destOrd="0" parTransId="{2788E60C-1E1D-4D23-B282-DD5473091161}" sibTransId="{DE5861C2-19D6-46C5-94B1-A7154D6782B2}"/>
    <dgm:cxn modelId="{05AE5A6B-F030-43FD-A8E8-C1E1BEA1192A}" srcId="{8CA2570A-5658-415B-9B5C-96A8CC7FB94E}" destId="{1F91D6E9-6733-411F-95BA-EF6B0D9540AB}" srcOrd="6" destOrd="0" parTransId="{B2C4C895-C5C3-4485-98AB-E3D33F7B67CD}" sibTransId="{393AE3D3-88AC-4CC5-BBA3-ACC9A9927427}"/>
    <dgm:cxn modelId="{4CA7A5C0-DC86-424A-AE22-56D49A578B6F}" type="presOf" srcId="{5E337055-A7C2-4257-9370-F98F432B661F}" destId="{9D7E58E6-B923-4EF4-B7F2-42ACDF34BB66}" srcOrd="0" destOrd="0" presId="urn:microsoft.com/office/officeart/2005/8/layout/vList2"/>
    <dgm:cxn modelId="{8E0D3B3B-3DEB-40E9-985C-5A7495F32D0E}" srcId="{8CA2570A-5658-415B-9B5C-96A8CC7FB94E}" destId="{CD766E3A-67DC-46CD-98C3-84DF416342A6}" srcOrd="5" destOrd="0" parTransId="{1EB9713A-03AB-43A3-96A8-E5A6D28EF91D}" sibTransId="{4339BE03-BE65-4AD7-81A4-7D768FAE54BE}"/>
    <dgm:cxn modelId="{E63B6235-24C0-4420-92B0-6B929AEA86AB}" type="presParOf" srcId="{5828C166-6E82-4D03-895C-96DB07602651}" destId="{9D7E58E6-B923-4EF4-B7F2-42ACDF34BB66}" srcOrd="0" destOrd="0" presId="urn:microsoft.com/office/officeart/2005/8/layout/vList2"/>
    <dgm:cxn modelId="{C3D73818-55A2-45FA-B46E-5C0F2107A21E}" type="presParOf" srcId="{5828C166-6E82-4D03-895C-96DB07602651}" destId="{1FD4F4C2-2B28-4AE2-AFCA-FC9828D0867D}" srcOrd="1" destOrd="0" presId="urn:microsoft.com/office/officeart/2005/8/layout/vList2"/>
    <dgm:cxn modelId="{BE538248-0005-4E54-ABB5-1577134C078C}" type="presParOf" srcId="{5828C166-6E82-4D03-895C-96DB07602651}" destId="{88378617-8686-49AF-B2AC-173530205D88}" srcOrd="2" destOrd="0" presId="urn:microsoft.com/office/officeart/2005/8/layout/vList2"/>
    <dgm:cxn modelId="{2077855C-12D0-4B83-8080-BFA3B9D6DD44}" type="presParOf" srcId="{5828C166-6E82-4D03-895C-96DB07602651}" destId="{EBCE0FFB-59E0-496A-A4C6-1BBE9D6B8AC9}" srcOrd="3" destOrd="0" presId="urn:microsoft.com/office/officeart/2005/8/layout/vList2"/>
    <dgm:cxn modelId="{A49D0FD0-D418-467A-A136-7F0ACFB36828}" type="presParOf" srcId="{5828C166-6E82-4D03-895C-96DB07602651}" destId="{4E351694-2C9D-47F6-9BEF-900D37A37471}" srcOrd="4" destOrd="0" presId="urn:microsoft.com/office/officeart/2005/8/layout/vList2"/>
    <dgm:cxn modelId="{335D14A0-1532-409C-95F0-4CC19FD4C488}" type="presParOf" srcId="{5828C166-6E82-4D03-895C-96DB07602651}" destId="{B048044F-9B59-4179-9202-C2BA29A7D3AB}" srcOrd="5" destOrd="0" presId="urn:microsoft.com/office/officeart/2005/8/layout/vList2"/>
    <dgm:cxn modelId="{E10BE9BF-0023-4975-8CCA-8F9AAE8FE9E8}" type="presParOf" srcId="{5828C166-6E82-4D03-895C-96DB07602651}" destId="{B505C1C3-7B06-4AB6-9105-529ADF171106}" srcOrd="6" destOrd="0" presId="urn:microsoft.com/office/officeart/2005/8/layout/vList2"/>
    <dgm:cxn modelId="{035006E3-FBF8-4A6B-9A0B-BA9AB62DF306}" type="presParOf" srcId="{5828C166-6E82-4D03-895C-96DB07602651}" destId="{6B71397A-8B64-49E6-8E31-2045B6DE3444}" srcOrd="7" destOrd="0" presId="urn:microsoft.com/office/officeart/2005/8/layout/vList2"/>
    <dgm:cxn modelId="{F6DF88AE-46FF-4FEA-8D6B-2B8D59F83625}" type="presParOf" srcId="{5828C166-6E82-4D03-895C-96DB07602651}" destId="{433011F3-A5D9-49D6-85D7-275BC68F6712}" srcOrd="8" destOrd="0" presId="urn:microsoft.com/office/officeart/2005/8/layout/vList2"/>
    <dgm:cxn modelId="{B02E0A54-8223-444A-A3BC-483D0F41CDC4}" type="presParOf" srcId="{5828C166-6E82-4D03-895C-96DB07602651}" destId="{F378A487-41BE-436C-B60B-54242F3BCAA8}" srcOrd="9" destOrd="0" presId="urn:microsoft.com/office/officeart/2005/8/layout/vList2"/>
    <dgm:cxn modelId="{99EFBFAC-442B-4C52-8F0C-4F9B1F15A5D6}" type="presParOf" srcId="{5828C166-6E82-4D03-895C-96DB07602651}" destId="{32CEBE90-FCAC-4632-BDF2-16F06FA41E72}" srcOrd="10" destOrd="0" presId="urn:microsoft.com/office/officeart/2005/8/layout/vList2"/>
    <dgm:cxn modelId="{BF36E713-8D73-41E9-A1E0-A9E3BBC18D3E}" type="presParOf" srcId="{5828C166-6E82-4D03-895C-96DB07602651}" destId="{29935B32-16D3-49BD-A37F-97A9B83DC599}" srcOrd="11" destOrd="0" presId="urn:microsoft.com/office/officeart/2005/8/layout/vList2"/>
    <dgm:cxn modelId="{302C7883-CA55-47B2-92DE-1B0A88360042}" type="presParOf" srcId="{5828C166-6E82-4D03-895C-96DB07602651}" destId="{DB471F1F-7076-4F93-86ED-24A14A82336A}" srcOrd="12" destOrd="0" presId="urn:microsoft.com/office/officeart/2005/8/layout/vList2"/>
    <dgm:cxn modelId="{EEEADB49-2756-4162-AF99-AC6B3A1A2D3E}" type="presParOf" srcId="{5828C166-6E82-4D03-895C-96DB07602651}" destId="{36CC9BA5-EEE4-441A-B7A5-92292AD4B300}" srcOrd="13" destOrd="0" presId="urn:microsoft.com/office/officeart/2005/8/layout/vList2"/>
    <dgm:cxn modelId="{1C63C66A-A61B-41E9-BEC7-80D94361E9C8}" type="presParOf" srcId="{5828C166-6E82-4D03-895C-96DB07602651}" destId="{044E936D-E6E1-4D92-BBAE-F64FE4781BE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16E050C0-0571-4CFD-8604-4A1993BE5504}" type="presOf" srcId="{65CDB957-CC62-4CD5-8AB0-FBE0256682C1}" destId="{0D327F8C-4508-4108-A4A6-CC518CF7E33D}" srcOrd="0" destOrd="0" presId="urn:microsoft.com/office/officeart/2005/8/layout/orgChart1"/>
    <dgm:cxn modelId="{0FDB103E-48C6-4D97-989F-1DE1253B706A}" type="presOf" srcId="{DCA5B8CF-9544-4991-BE90-199D2BB79A7F}" destId="{1AC1CF6A-0A3C-4FDD-AE2C-CF88324BAA4F}" srcOrd="0" destOrd="0" presId="urn:microsoft.com/office/officeart/2005/8/layout/orgChart1"/>
    <dgm:cxn modelId="{49B8EC94-2B19-44B7-B9AE-1B2E133A8CC9}" type="presOf" srcId="{D603FC05-BEBF-4A6C-BB1F-476F6E45B7EA}" destId="{4E7A261E-F8C1-4871-A0ED-BEE50914BB17}" srcOrd="0" destOrd="0" presId="urn:microsoft.com/office/officeart/2005/8/layout/orgChart1"/>
    <dgm:cxn modelId="{17D1BC3A-C4A4-4FBB-A75C-D24A4A29A17D}" type="presOf" srcId="{A0086807-DE9F-4186-A257-9D7658C1B255}" destId="{B861D43D-0A37-4044-BBF4-473BAFA7CE4F}" srcOrd="1" destOrd="0" presId="urn:microsoft.com/office/officeart/2005/8/layout/orgChart1"/>
    <dgm:cxn modelId="{90999E45-BF8E-4DFD-BEB7-A172712C851A}" type="presOf" srcId="{85FBA7F6-5344-4AAE-B06E-349BBCAAE683}" destId="{B58CD71D-05BC-44F1-BDE4-1085A6B20F90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E2B5AF01-13B6-4990-8A01-D91C84E88386}" type="presOf" srcId="{A0086807-DE9F-4186-A257-9D7658C1B255}" destId="{6E4C4497-D9D8-491F-8525-04AA0EB81A19}" srcOrd="0" destOrd="0" presId="urn:microsoft.com/office/officeart/2005/8/layout/orgChart1"/>
    <dgm:cxn modelId="{D71DFBC5-51B3-49F0-928A-277E130FCC80}" type="presOf" srcId="{DCA5B8CF-9544-4991-BE90-199D2BB79A7F}" destId="{3336B072-F774-464B-B44A-1F82FFC5A28B}" srcOrd="1" destOrd="0" presId="urn:microsoft.com/office/officeart/2005/8/layout/orgChart1"/>
    <dgm:cxn modelId="{6848E636-D74F-45F5-B74B-5906C565AC0E}" type="presOf" srcId="{3B966C7D-BFC3-479F-A0C6-F06954424DC0}" destId="{97308C33-0078-431A-B1E2-DD887DD707D4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820BEBCC-93E2-48FE-91FA-0EB01AC4F3F0}" type="presOf" srcId="{F748189D-18B5-4F78-9097-0EB5B6DDEF79}" destId="{2DA32B5E-3B20-4E8A-B235-4B275DD4F741}" srcOrd="0" destOrd="0" presId="urn:microsoft.com/office/officeart/2005/8/layout/orgChart1"/>
    <dgm:cxn modelId="{95DF93DF-E2DC-4C43-92B9-1DA38A24D6A0}" type="presOf" srcId="{E9436148-FCE1-4131-90FD-87D0CB408BAF}" destId="{E7AFC184-E1FD-4981-A5C8-9C01FBD5818D}" srcOrd="1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0D92265A-EAAD-4AB0-8093-26095DAADC6E}" type="presOf" srcId="{E9436148-FCE1-4131-90FD-87D0CB408BAF}" destId="{83047AFB-D438-447E-A3C2-6057FB87CDB7}" srcOrd="0" destOrd="0" presId="urn:microsoft.com/office/officeart/2005/8/layout/orgChart1"/>
    <dgm:cxn modelId="{3B4A713A-6C33-4743-B62F-344ECED2E501}" type="presOf" srcId="{3B966C7D-BFC3-479F-A0C6-F06954424DC0}" destId="{0497ED80-6D7A-4325-A343-E48C17B50F6E}" srcOrd="1" destOrd="0" presId="urn:microsoft.com/office/officeart/2005/8/layout/orgChart1"/>
    <dgm:cxn modelId="{237F5020-F662-44C0-9A49-DBAA529EDCE4}" type="presParOf" srcId="{2DA32B5E-3B20-4E8A-B235-4B275DD4F741}" destId="{EB29095F-FC27-412F-B86A-4858CA569B86}" srcOrd="0" destOrd="0" presId="urn:microsoft.com/office/officeart/2005/8/layout/orgChart1"/>
    <dgm:cxn modelId="{0E854930-DF57-4AE1-A129-ECFF455F4E37}" type="presParOf" srcId="{EB29095F-FC27-412F-B86A-4858CA569B86}" destId="{6C09E954-E833-464A-A705-709838618F7F}" srcOrd="0" destOrd="0" presId="urn:microsoft.com/office/officeart/2005/8/layout/orgChart1"/>
    <dgm:cxn modelId="{FFF7AC53-56F7-4920-AF48-4AABC7A3BCA3}" type="presParOf" srcId="{6C09E954-E833-464A-A705-709838618F7F}" destId="{6E4C4497-D9D8-491F-8525-04AA0EB81A19}" srcOrd="0" destOrd="0" presId="urn:microsoft.com/office/officeart/2005/8/layout/orgChart1"/>
    <dgm:cxn modelId="{77C125F9-3A9B-4943-A1CE-EF007094B266}" type="presParOf" srcId="{6C09E954-E833-464A-A705-709838618F7F}" destId="{B861D43D-0A37-4044-BBF4-473BAFA7CE4F}" srcOrd="1" destOrd="0" presId="urn:microsoft.com/office/officeart/2005/8/layout/orgChart1"/>
    <dgm:cxn modelId="{63A139D0-D269-4967-9EF0-8B977E56F799}" type="presParOf" srcId="{EB29095F-FC27-412F-B86A-4858CA569B86}" destId="{E594E031-DCFD-4892-ACC5-3DCE77BD6D8A}" srcOrd="1" destOrd="0" presId="urn:microsoft.com/office/officeart/2005/8/layout/orgChart1"/>
    <dgm:cxn modelId="{F409BE91-8056-4736-A242-3A78117DC167}" type="presParOf" srcId="{E594E031-DCFD-4892-ACC5-3DCE77BD6D8A}" destId="{B58CD71D-05BC-44F1-BDE4-1085A6B20F90}" srcOrd="0" destOrd="0" presId="urn:microsoft.com/office/officeart/2005/8/layout/orgChart1"/>
    <dgm:cxn modelId="{BFF19FF7-7EC1-49B7-8A9F-133AFD1D05BF}" type="presParOf" srcId="{E594E031-DCFD-4892-ACC5-3DCE77BD6D8A}" destId="{62790450-C633-48A7-99CD-22DCE38CCE9E}" srcOrd="1" destOrd="0" presId="urn:microsoft.com/office/officeart/2005/8/layout/orgChart1"/>
    <dgm:cxn modelId="{AF1AE439-323D-4E1B-9B62-331CB1C65426}" type="presParOf" srcId="{62790450-C633-48A7-99CD-22DCE38CCE9E}" destId="{B234D7B3-FF2B-4352-9E7C-B0E600674DE1}" srcOrd="0" destOrd="0" presId="urn:microsoft.com/office/officeart/2005/8/layout/orgChart1"/>
    <dgm:cxn modelId="{31952BA9-6D83-4F17-BEEC-925F9CB65954}" type="presParOf" srcId="{B234D7B3-FF2B-4352-9E7C-B0E600674DE1}" destId="{1AC1CF6A-0A3C-4FDD-AE2C-CF88324BAA4F}" srcOrd="0" destOrd="0" presId="urn:microsoft.com/office/officeart/2005/8/layout/orgChart1"/>
    <dgm:cxn modelId="{EFD43B9A-03BD-43E5-83B9-3B14D71A2134}" type="presParOf" srcId="{B234D7B3-FF2B-4352-9E7C-B0E600674DE1}" destId="{3336B072-F774-464B-B44A-1F82FFC5A28B}" srcOrd="1" destOrd="0" presId="urn:microsoft.com/office/officeart/2005/8/layout/orgChart1"/>
    <dgm:cxn modelId="{4FEEEE2C-76BA-429C-B190-91B805865E77}" type="presParOf" srcId="{62790450-C633-48A7-99CD-22DCE38CCE9E}" destId="{4213E257-FA07-48F9-912D-79EDCEB59704}" srcOrd="1" destOrd="0" presId="urn:microsoft.com/office/officeart/2005/8/layout/orgChart1"/>
    <dgm:cxn modelId="{CF21CC34-0014-4B55-84B2-C1DF1D1491CE}" type="presParOf" srcId="{62790450-C633-48A7-99CD-22DCE38CCE9E}" destId="{FDC0D4A5-989D-46BA-9CEA-595B3C20DD43}" srcOrd="2" destOrd="0" presId="urn:microsoft.com/office/officeart/2005/8/layout/orgChart1"/>
    <dgm:cxn modelId="{0AB88470-B39E-413B-98DC-A1FC168C8173}" type="presParOf" srcId="{E594E031-DCFD-4892-ACC5-3DCE77BD6D8A}" destId="{0D327F8C-4508-4108-A4A6-CC518CF7E33D}" srcOrd="2" destOrd="0" presId="urn:microsoft.com/office/officeart/2005/8/layout/orgChart1"/>
    <dgm:cxn modelId="{D8723BD8-8AA7-48F8-ACD6-DD6B2BE56FA7}" type="presParOf" srcId="{E594E031-DCFD-4892-ACC5-3DCE77BD6D8A}" destId="{497E6BC5-D6E1-4F13-A3D3-E6BD8B8CBC1F}" srcOrd="3" destOrd="0" presId="urn:microsoft.com/office/officeart/2005/8/layout/orgChart1"/>
    <dgm:cxn modelId="{0DFE0F9D-1151-428E-8028-44874B53F6F4}" type="presParOf" srcId="{497E6BC5-D6E1-4F13-A3D3-E6BD8B8CBC1F}" destId="{8826C4D8-CB25-4A07-B583-491E1F004A65}" srcOrd="0" destOrd="0" presId="urn:microsoft.com/office/officeart/2005/8/layout/orgChart1"/>
    <dgm:cxn modelId="{BB2D2A45-6CE1-4208-B3A5-FEE0076C6E19}" type="presParOf" srcId="{8826C4D8-CB25-4A07-B583-491E1F004A65}" destId="{97308C33-0078-431A-B1E2-DD887DD707D4}" srcOrd="0" destOrd="0" presId="urn:microsoft.com/office/officeart/2005/8/layout/orgChart1"/>
    <dgm:cxn modelId="{878A70CF-27F3-4053-B6EB-C4FB3B50E18A}" type="presParOf" srcId="{8826C4D8-CB25-4A07-B583-491E1F004A65}" destId="{0497ED80-6D7A-4325-A343-E48C17B50F6E}" srcOrd="1" destOrd="0" presId="urn:microsoft.com/office/officeart/2005/8/layout/orgChart1"/>
    <dgm:cxn modelId="{9861E774-8D5B-4307-A16D-B37E70BBA904}" type="presParOf" srcId="{497E6BC5-D6E1-4F13-A3D3-E6BD8B8CBC1F}" destId="{98F82F83-7269-4714-93F4-341AA16BF408}" srcOrd="1" destOrd="0" presId="urn:microsoft.com/office/officeart/2005/8/layout/orgChart1"/>
    <dgm:cxn modelId="{A08454D2-479A-4576-8DDC-1D80BE610FCC}" type="presParOf" srcId="{497E6BC5-D6E1-4F13-A3D3-E6BD8B8CBC1F}" destId="{545D2792-93C9-4CA2-9C62-369FE2D54C66}" srcOrd="2" destOrd="0" presId="urn:microsoft.com/office/officeart/2005/8/layout/orgChart1"/>
    <dgm:cxn modelId="{A00B09C0-CF45-4CDF-884B-D000AE2BA376}" type="presParOf" srcId="{E594E031-DCFD-4892-ACC5-3DCE77BD6D8A}" destId="{4E7A261E-F8C1-4871-A0ED-BEE50914BB17}" srcOrd="4" destOrd="0" presId="urn:microsoft.com/office/officeart/2005/8/layout/orgChart1"/>
    <dgm:cxn modelId="{983EC60D-6648-4832-B672-8F793C096C67}" type="presParOf" srcId="{E594E031-DCFD-4892-ACC5-3DCE77BD6D8A}" destId="{C333F83A-6705-48E9-B570-F7EB3C3D352D}" srcOrd="5" destOrd="0" presId="urn:microsoft.com/office/officeart/2005/8/layout/orgChart1"/>
    <dgm:cxn modelId="{C0B06116-C619-4465-B1CB-E15702ECF6CE}" type="presParOf" srcId="{C333F83A-6705-48E9-B570-F7EB3C3D352D}" destId="{4503098F-A6BD-4BA3-A702-185BF8910E9C}" srcOrd="0" destOrd="0" presId="urn:microsoft.com/office/officeart/2005/8/layout/orgChart1"/>
    <dgm:cxn modelId="{0C1B19A4-40F8-4106-9040-EEF84EF94BCC}" type="presParOf" srcId="{4503098F-A6BD-4BA3-A702-185BF8910E9C}" destId="{83047AFB-D438-447E-A3C2-6057FB87CDB7}" srcOrd="0" destOrd="0" presId="urn:microsoft.com/office/officeart/2005/8/layout/orgChart1"/>
    <dgm:cxn modelId="{74AA3A5F-A8F4-42C3-AAA7-69178B49C641}" type="presParOf" srcId="{4503098F-A6BD-4BA3-A702-185BF8910E9C}" destId="{E7AFC184-E1FD-4981-A5C8-9C01FBD5818D}" srcOrd="1" destOrd="0" presId="urn:microsoft.com/office/officeart/2005/8/layout/orgChart1"/>
    <dgm:cxn modelId="{CBDD4F09-D81C-467C-AA61-64683C31DC87}" type="presParOf" srcId="{C333F83A-6705-48E9-B570-F7EB3C3D352D}" destId="{7734A424-1D3E-49D2-A7DD-217CD6B8CC95}" srcOrd="1" destOrd="0" presId="urn:microsoft.com/office/officeart/2005/8/layout/orgChart1"/>
    <dgm:cxn modelId="{E741B8C2-FB1F-45EA-9C35-3A7905E35A91}" type="presParOf" srcId="{C333F83A-6705-48E9-B570-F7EB3C3D352D}" destId="{09A73C4C-D2E8-4FA5-91DD-B62514AF9D37}" srcOrd="2" destOrd="0" presId="urn:microsoft.com/office/officeart/2005/8/layout/orgChart1"/>
    <dgm:cxn modelId="{1A385987-6772-4726-9E64-953E43EEF0C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Aggregation(Has a relationship)</a:t>
          </a:r>
          <a:endParaRPr lang="en-US" dirty="0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039A8-4FD2-4B75-930E-84B47A7776D1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6863" custLinFactNeighborY="71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Four 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FD5D2-9DAC-4D6A-9910-72DAE003C2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BD9E4-A0D0-4E0F-B490-87AF86DF7F7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2400" dirty="0" smtClean="0"/>
            <a:t>Animals</a:t>
          </a:r>
          <a:endParaRPr lang="en-US" sz="2400" dirty="0"/>
        </a:p>
      </dgm:t>
    </dgm:pt>
    <dgm:pt modelId="{F599EBB3-6A60-4CA7-B6BE-BA5C8E7F463A}" type="sibTrans" cxnId="{7C664DD0-86F5-49CC-B9ED-964CDC9AAB93}">
      <dgm:prSet/>
      <dgm:spPr/>
      <dgm:t>
        <a:bodyPr/>
        <a:lstStyle/>
        <a:p>
          <a:endParaRPr lang="en-US"/>
        </a:p>
      </dgm:t>
    </dgm:pt>
    <dgm:pt modelId="{6CDA866F-8350-45F8-85F0-7C49EE4E529A}" type="parTrans" cxnId="{7C664DD0-86F5-49CC-B9ED-964CDC9AAB93}">
      <dgm:prSet/>
      <dgm:spPr/>
      <dgm:t>
        <a:bodyPr/>
        <a:lstStyle/>
        <a:p>
          <a:endParaRPr lang="en-US"/>
        </a:p>
      </dgm:t>
    </dgm:pt>
    <dgm:pt modelId="{096D9E92-D422-467A-B641-A8A991ED686A}" type="pres">
      <dgm:prSet presAssocID="{7D6FD5D2-9DAC-4D6A-9910-72DAE003C2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DFFD5B-62C0-46AC-95A6-5458DCB70D56}" type="pres">
      <dgm:prSet presAssocID="{2CCBD9E4-A0D0-4E0F-B490-87AF86DF7F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E0809-0A84-4A0A-BDF3-79DE1FA865AA}" type="presOf" srcId="{7D6FD5D2-9DAC-4D6A-9910-72DAE003C2F9}" destId="{096D9E92-D422-467A-B641-A8A991ED686A}" srcOrd="0" destOrd="0" presId="urn:microsoft.com/office/officeart/2005/8/layout/vList2"/>
    <dgm:cxn modelId="{7C664DD0-86F5-49CC-B9ED-964CDC9AAB93}" srcId="{7D6FD5D2-9DAC-4D6A-9910-72DAE003C2F9}" destId="{2CCBD9E4-A0D0-4E0F-B490-87AF86DF7F7F}" srcOrd="0" destOrd="0" parTransId="{6CDA866F-8350-45F8-85F0-7C49EE4E529A}" sibTransId="{F599EBB3-6A60-4CA7-B6BE-BA5C8E7F463A}"/>
    <dgm:cxn modelId="{A7B1B727-C12C-403C-9F58-5FED07B913A7}" type="presOf" srcId="{2CCBD9E4-A0D0-4E0F-B490-87AF86DF7F7F}" destId="{7EDFFD5B-62C0-46AC-95A6-5458DCB70D56}" srcOrd="0" destOrd="0" presId="urn:microsoft.com/office/officeart/2005/8/layout/vList2"/>
    <dgm:cxn modelId="{0C525D86-5815-455C-9B8C-872B5F917510}" type="presParOf" srcId="{096D9E92-D422-467A-B641-A8A991ED686A}" destId="{7EDFFD5B-62C0-46AC-95A6-5458DCB70D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3269B-C955-41DA-B248-037CBACE99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3D667-8E1E-4348-AD2D-DCB8C23210F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Animals</a:t>
          </a:r>
          <a:endParaRPr lang="en-US" dirty="0"/>
        </a:p>
      </dgm:t>
    </dgm:pt>
    <dgm:pt modelId="{D9068765-315F-443F-AC4B-F2956AB7FA5D}" type="parTrans" cxnId="{20042D21-62DA-4F37-BC0E-2B17A5069A21}">
      <dgm:prSet/>
      <dgm:spPr/>
      <dgm:t>
        <a:bodyPr/>
        <a:lstStyle/>
        <a:p>
          <a:endParaRPr lang="en-US"/>
        </a:p>
      </dgm:t>
    </dgm:pt>
    <dgm:pt modelId="{F5618F2A-BD8C-433E-A5DE-A355E8FDDFC1}" type="sibTrans" cxnId="{20042D21-62DA-4F37-BC0E-2B17A5069A21}">
      <dgm:prSet/>
      <dgm:spPr/>
      <dgm:t>
        <a:bodyPr/>
        <a:lstStyle/>
        <a:p>
          <a:endParaRPr lang="en-US"/>
        </a:p>
      </dgm:t>
    </dgm:pt>
    <dgm:pt modelId="{F16B2091-F176-4BD6-BCD8-688BFA4E575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Herbivores</a:t>
          </a:r>
          <a:endParaRPr lang="en-US" dirty="0"/>
        </a:p>
      </dgm:t>
    </dgm:pt>
    <dgm:pt modelId="{3EAD241D-ACE5-47AB-ADEA-53BF8B5563B2}" type="parTrans" cxnId="{D8E23D03-BBBC-4F34-B16B-83C83F991D4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dirty="0"/>
        </a:p>
      </dgm:t>
    </dgm:pt>
    <dgm:pt modelId="{CC42802C-B0FB-400B-88E9-40FE6C16BD62}" type="sibTrans" cxnId="{D8E23D03-BBBC-4F34-B16B-83C83F991D44}">
      <dgm:prSet/>
      <dgm:spPr/>
      <dgm:t>
        <a:bodyPr/>
        <a:lstStyle/>
        <a:p>
          <a:endParaRPr lang="en-US"/>
        </a:p>
      </dgm:t>
    </dgm:pt>
    <dgm:pt modelId="{D760B33C-FD33-452A-ACDC-DBB3DFC171CA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Carnivores</a:t>
          </a:r>
          <a:endParaRPr lang="en-US" dirty="0"/>
        </a:p>
      </dgm:t>
    </dgm:pt>
    <dgm:pt modelId="{FF5EEA24-83C6-442E-99B9-73697741AE7D}" type="parTrans" cxnId="{5001C4BC-CDEF-4BCD-BE9A-657A5FB45C8F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headEnd type="triangle" w="med" len="med"/>
          <a:tailEnd type="none" w="med" len="med"/>
        </a:ln>
      </dgm:spPr>
      <dgm:t>
        <a:bodyPr/>
        <a:lstStyle/>
        <a:p>
          <a:endParaRPr lang="en-US" dirty="0"/>
        </a:p>
      </dgm:t>
    </dgm:pt>
    <dgm:pt modelId="{946852A0-9C85-4D30-B6E8-85A6522F58EB}" type="sibTrans" cxnId="{5001C4BC-CDEF-4BCD-BE9A-657A5FB45C8F}">
      <dgm:prSet/>
      <dgm:spPr/>
      <dgm:t>
        <a:bodyPr/>
        <a:lstStyle/>
        <a:p>
          <a:endParaRPr lang="en-US"/>
        </a:p>
      </dgm:t>
    </dgm:pt>
    <dgm:pt modelId="{9CBDA2C7-28F6-4FD4-A747-ABEE525CF74B}" type="pres">
      <dgm:prSet presAssocID="{A423269B-C955-41DA-B248-037CBACE99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9B53E4-CEED-472C-AD0E-BB2367D83D22}" type="pres">
      <dgm:prSet presAssocID="{9413D667-8E1E-4348-AD2D-DCB8C23210F8}" presName="hierRoot1" presStyleCnt="0">
        <dgm:presLayoutVars>
          <dgm:hierBranch val="init"/>
        </dgm:presLayoutVars>
      </dgm:prSet>
      <dgm:spPr/>
    </dgm:pt>
    <dgm:pt modelId="{C8664BEF-F191-42BC-B523-4FA4F37ADD1E}" type="pres">
      <dgm:prSet presAssocID="{9413D667-8E1E-4348-AD2D-DCB8C23210F8}" presName="rootComposite1" presStyleCnt="0"/>
      <dgm:spPr/>
    </dgm:pt>
    <dgm:pt modelId="{69D94331-AE06-4857-950E-F7D4D6CFC725}" type="pres">
      <dgm:prSet presAssocID="{9413D667-8E1E-4348-AD2D-DCB8C23210F8}" presName="rootText1" presStyleLbl="node0" presStyleIdx="0" presStyleCnt="1" custLinFactNeighborX="1151" custLinFactNeighborY="-48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BD791D-FCD0-4C2F-B9B5-BDE3209E485E}" type="pres">
      <dgm:prSet presAssocID="{9413D667-8E1E-4348-AD2D-DCB8C23210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9683DF9-CE16-467B-82B8-106377532386}" type="pres">
      <dgm:prSet presAssocID="{9413D667-8E1E-4348-AD2D-DCB8C23210F8}" presName="hierChild2" presStyleCnt="0"/>
      <dgm:spPr/>
    </dgm:pt>
    <dgm:pt modelId="{C97694FC-15F1-423A-A660-75895BB9F223}" type="pres">
      <dgm:prSet presAssocID="{3EAD241D-ACE5-47AB-ADEA-53BF8B5563B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C2B983F-423E-41E4-ACE2-AC2F09BEFAC9}" type="pres">
      <dgm:prSet presAssocID="{F16B2091-F176-4BD6-BCD8-688BFA4E5757}" presName="hierRoot2" presStyleCnt="0">
        <dgm:presLayoutVars>
          <dgm:hierBranch val="init"/>
        </dgm:presLayoutVars>
      </dgm:prSet>
      <dgm:spPr/>
    </dgm:pt>
    <dgm:pt modelId="{EE68B68D-8A81-4339-93B2-DC4600FDBE7A}" type="pres">
      <dgm:prSet presAssocID="{F16B2091-F176-4BD6-BCD8-688BFA4E5757}" presName="rootComposite" presStyleCnt="0"/>
      <dgm:spPr/>
    </dgm:pt>
    <dgm:pt modelId="{C16890BA-A60A-4DC3-B343-9292A0C1AF16}" type="pres">
      <dgm:prSet presAssocID="{F16B2091-F176-4BD6-BCD8-688BFA4E575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5A6E9-F394-4F6E-B9AA-B1D860A5B71E}" type="pres">
      <dgm:prSet presAssocID="{F16B2091-F176-4BD6-BCD8-688BFA4E5757}" presName="rootConnector" presStyleLbl="node2" presStyleIdx="0" presStyleCnt="2"/>
      <dgm:spPr/>
      <dgm:t>
        <a:bodyPr/>
        <a:lstStyle/>
        <a:p>
          <a:endParaRPr lang="en-US"/>
        </a:p>
      </dgm:t>
    </dgm:pt>
    <dgm:pt modelId="{F15F44A8-F1D9-4279-B02D-890A1035D723}" type="pres">
      <dgm:prSet presAssocID="{F16B2091-F176-4BD6-BCD8-688BFA4E5757}" presName="hierChild4" presStyleCnt="0"/>
      <dgm:spPr/>
    </dgm:pt>
    <dgm:pt modelId="{52C89BD8-C5B4-40DA-BD57-790E17A11275}" type="pres">
      <dgm:prSet presAssocID="{F16B2091-F176-4BD6-BCD8-688BFA4E5757}" presName="hierChild5" presStyleCnt="0"/>
      <dgm:spPr/>
    </dgm:pt>
    <dgm:pt modelId="{44B06713-E657-4556-929D-735801F62FA8}" type="pres">
      <dgm:prSet presAssocID="{FF5EEA24-83C6-442E-99B9-73697741AE7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F85043A-EF0E-413A-8DE4-CBB0825BEB09}" type="pres">
      <dgm:prSet presAssocID="{D760B33C-FD33-452A-ACDC-DBB3DFC171CA}" presName="hierRoot2" presStyleCnt="0">
        <dgm:presLayoutVars>
          <dgm:hierBranch val="init"/>
        </dgm:presLayoutVars>
      </dgm:prSet>
      <dgm:spPr/>
    </dgm:pt>
    <dgm:pt modelId="{954646C0-6AA0-4507-83F0-52B3573A3757}" type="pres">
      <dgm:prSet presAssocID="{D760B33C-FD33-452A-ACDC-DBB3DFC171CA}" presName="rootComposite" presStyleCnt="0"/>
      <dgm:spPr/>
    </dgm:pt>
    <dgm:pt modelId="{E5D703C5-4A54-497F-811B-8A54B87C0FB0}" type="pres">
      <dgm:prSet presAssocID="{D760B33C-FD33-452A-ACDC-DBB3DFC171C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7042-2AF6-41A0-8786-537F4B8F7ADD}" type="pres">
      <dgm:prSet presAssocID="{D760B33C-FD33-452A-ACDC-DBB3DFC171CA}" presName="rootConnector" presStyleLbl="node2" presStyleIdx="1" presStyleCnt="2"/>
      <dgm:spPr/>
      <dgm:t>
        <a:bodyPr/>
        <a:lstStyle/>
        <a:p>
          <a:endParaRPr lang="en-US"/>
        </a:p>
      </dgm:t>
    </dgm:pt>
    <dgm:pt modelId="{4E2B2FD0-0191-42BC-8CD4-DFFE88E67A8A}" type="pres">
      <dgm:prSet presAssocID="{D760B33C-FD33-452A-ACDC-DBB3DFC171CA}" presName="hierChild4" presStyleCnt="0"/>
      <dgm:spPr/>
    </dgm:pt>
    <dgm:pt modelId="{8BE01BB4-EAA6-4B11-95BA-733E7FF6F358}" type="pres">
      <dgm:prSet presAssocID="{D760B33C-FD33-452A-ACDC-DBB3DFC171CA}" presName="hierChild5" presStyleCnt="0"/>
      <dgm:spPr/>
    </dgm:pt>
    <dgm:pt modelId="{4A880F67-BE68-49CE-BE37-8604C14DD5B6}" type="pres">
      <dgm:prSet presAssocID="{9413D667-8E1E-4348-AD2D-DCB8C23210F8}" presName="hierChild3" presStyleCnt="0"/>
      <dgm:spPr/>
    </dgm:pt>
  </dgm:ptLst>
  <dgm:cxnLst>
    <dgm:cxn modelId="{20042D21-62DA-4F37-BC0E-2B17A5069A21}" srcId="{A423269B-C955-41DA-B248-037CBACE9939}" destId="{9413D667-8E1E-4348-AD2D-DCB8C23210F8}" srcOrd="0" destOrd="0" parTransId="{D9068765-315F-443F-AC4B-F2956AB7FA5D}" sibTransId="{F5618F2A-BD8C-433E-A5DE-A355E8FDDFC1}"/>
    <dgm:cxn modelId="{5001C4BC-CDEF-4BCD-BE9A-657A5FB45C8F}" srcId="{9413D667-8E1E-4348-AD2D-DCB8C23210F8}" destId="{D760B33C-FD33-452A-ACDC-DBB3DFC171CA}" srcOrd="1" destOrd="0" parTransId="{FF5EEA24-83C6-442E-99B9-73697741AE7D}" sibTransId="{946852A0-9C85-4D30-B6E8-85A6522F58EB}"/>
    <dgm:cxn modelId="{5AE720ED-F790-4D3C-84A8-A7D3A2A5ACCC}" type="presOf" srcId="{FF5EEA24-83C6-442E-99B9-73697741AE7D}" destId="{44B06713-E657-4556-929D-735801F62FA8}" srcOrd="0" destOrd="0" presId="urn:microsoft.com/office/officeart/2005/8/layout/orgChart1"/>
    <dgm:cxn modelId="{A32ED8BF-17EB-4AAB-ADAC-5772A9EF553C}" type="presOf" srcId="{3EAD241D-ACE5-47AB-ADEA-53BF8B5563B2}" destId="{C97694FC-15F1-423A-A660-75895BB9F223}" srcOrd="0" destOrd="0" presId="urn:microsoft.com/office/officeart/2005/8/layout/orgChart1"/>
    <dgm:cxn modelId="{DE2B2BD4-2B7E-4E53-81BA-06AA19725123}" type="presOf" srcId="{D760B33C-FD33-452A-ACDC-DBB3DFC171CA}" destId="{E5D703C5-4A54-497F-811B-8A54B87C0FB0}" srcOrd="0" destOrd="0" presId="urn:microsoft.com/office/officeart/2005/8/layout/orgChart1"/>
    <dgm:cxn modelId="{C21DD0F7-48E3-4584-B51C-E9DE20B1B893}" type="presOf" srcId="{D760B33C-FD33-452A-ACDC-DBB3DFC171CA}" destId="{3B067042-2AF6-41A0-8786-537F4B8F7ADD}" srcOrd="1" destOrd="0" presId="urn:microsoft.com/office/officeart/2005/8/layout/orgChart1"/>
    <dgm:cxn modelId="{D8E23D03-BBBC-4F34-B16B-83C83F991D44}" srcId="{9413D667-8E1E-4348-AD2D-DCB8C23210F8}" destId="{F16B2091-F176-4BD6-BCD8-688BFA4E5757}" srcOrd="0" destOrd="0" parTransId="{3EAD241D-ACE5-47AB-ADEA-53BF8B5563B2}" sibTransId="{CC42802C-B0FB-400B-88E9-40FE6C16BD62}"/>
    <dgm:cxn modelId="{83B44C73-7DAB-4F69-8C72-AE77088E1B9B}" type="presOf" srcId="{9413D667-8E1E-4348-AD2D-DCB8C23210F8}" destId="{69D94331-AE06-4857-950E-F7D4D6CFC725}" srcOrd="0" destOrd="0" presId="urn:microsoft.com/office/officeart/2005/8/layout/orgChart1"/>
    <dgm:cxn modelId="{9921538A-546F-490D-BED1-93802BDDB7F4}" type="presOf" srcId="{9413D667-8E1E-4348-AD2D-DCB8C23210F8}" destId="{46BD791D-FCD0-4C2F-B9B5-BDE3209E485E}" srcOrd="1" destOrd="0" presId="urn:microsoft.com/office/officeart/2005/8/layout/orgChart1"/>
    <dgm:cxn modelId="{09DCA914-D9B4-4C7D-AC93-7F0F15425F41}" type="presOf" srcId="{F16B2091-F176-4BD6-BCD8-688BFA4E5757}" destId="{EB85A6E9-F394-4F6E-B9AA-B1D860A5B71E}" srcOrd="1" destOrd="0" presId="urn:microsoft.com/office/officeart/2005/8/layout/orgChart1"/>
    <dgm:cxn modelId="{CAF3FA0E-3390-4E9B-A7DB-5E3B0A0B2E0B}" type="presOf" srcId="{A423269B-C955-41DA-B248-037CBACE9939}" destId="{9CBDA2C7-28F6-4FD4-A747-ABEE525CF74B}" srcOrd="0" destOrd="0" presId="urn:microsoft.com/office/officeart/2005/8/layout/orgChart1"/>
    <dgm:cxn modelId="{32804913-4E79-44B5-9893-7BA576E3DCC0}" type="presOf" srcId="{F16B2091-F176-4BD6-BCD8-688BFA4E5757}" destId="{C16890BA-A60A-4DC3-B343-9292A0C1AF16}" srcOrd="0" destOrd="0" presId="urn:microsoft.com/office/officeart/2005/8/layout/orgChart1"/>
    <dgm:cxn modelId="{9E3C2320-5CDF-488E-9A7B-15228E10D67B}" type="presParOf" srcId="{9CBDA2C7-28F6-4FD4-A747-ABEE525CF74B}" destId="{399B53E4-CEED-472C-AD0E-BB2367D83D22}" srcOrd="0" destOrd="0" presId="urn:microsoft.com/office/officeart/2005/8/layout/orgChart1"/>
    <dgm:cxn modelId="{4A92D377-F597-4DFB-A34F-FC6D813AB8A3}" type="presParOf" srcId="{399B53E4-CEED-472C-AD0E-BB2367D83D22}" destId="{C8664BEF-F191-42BC-B523-4FA4F37ADD1E}" srcOrd="0" destOrd="0" presId="urn:microsoft.com/office/officeart/2005/8/layout/orgChart1"/>
    <dgm:cxn modelId="{44A96BF8-C837-4B32-A0D2-20D50EB1207A}" type="presParOf" srcId="{C8664BEF-F191-42BC-B523-4FA4F37ADD1E}" destId="{69D94331-AE06-4857-950E-F7D4D6CFC725}" srcOrd="0" destOrd="0" presId="urn:microsoft.com/office/officeart/2005/8/layout/orgChart1"/>
    <dgm:cxn modelId="{360FEEAD-6564-441F-A00D-38790C6B06D6}" type="presParOf" srcId="{C8664BEF-F191-42BC-B523-4FA4F37ADD1E}" destId="{46BD791D-FCD0-4C2F-B9B5-BDE3209E485E}" srcOrd="1" destOrd="0" presId="urn:microsoft.com/office/officeart/2005/8/layout/orgChart1"/>
    <dgm:cxn modelId="{8D43DD51-CA76-41A3-BB41-D9DBCA18E210}" type="presParOf" srcId="{399B53E4-CEED-472C-AD0E-BB2367D83D22}" destId="{79683DF9-CE16-467B-82B8-106377532386}" srcOrd="1" destOrd="0" presId="urn:microsoft.com/office/officeart/2005/8/layout/orgChart1"/>
    <dgm:cxn modelId="{2CEAC0D2-9920-406D-801E-F9814E16498D}" type="presParOf" srcId="{79683DF9-CE16-467B-82B8-106377532386}" destId="{C97694FC-15F1-423A-A660-75895BB9F223}" srcOrd="0" destOrd="0" presId="urn:microsoft.com/office/officeart/2005/8/layout/orgChart1"/>
    <dgm:cxn modelId="{D137C6E3-7527-449E-9EFE-D87EED33B655}" type="presParOf" srcId="{79683DF9-CE16-467B-82B8-106377532386}" destId="{1C2B983F-423E-41E4-ACE2-AC2F09BEFAC9}" srcOrd="1" destOrd="0" presId="urn:microsoft.com/office/officeart/2005/8/layout/orgChart1"/>
    <dgm:cxn modelId="{586162C9-8F79-45D4-80FF-4FE7BB3789E3}" type="presParOf" srcId="{1C2B983F-423E-41E4-ACE2-AC2F09BEFAC9}" destId="{EE68B68D-8A81-4339-93B2-DC4600FDBE7A}" srcOrd="0" destOrd="0" presId="urn:microsoft.com/office/officeart/2005/8/layout/orgChart1"/>
    <dgm:cxn modelId="{B150A0AA-6763-4019-81B4-587D795FACDF}" type="presParOf" srcId="{EE68B68D-8A81-4339-93B2-DC4600FDBE7A}" destId="{C16890BA-A60A-4DC3-B343-9292A0C1AF16}" srcOrd="0" destOrd="0" presId="urn:microsoft.com/office/officeart/2005/8/layout/orgChart1"/>
    <dgm:cxn modelId="{AC898DA5-3A5B-4F3A-9B3E-B9BDBE53FF9B}" type="presParOf" srcId="{EE68B68D-8A81-4339-93B2-DC4600FDBE7A}" destId="{EB85A6E9-F394-4F6E-B9AA-B1D860A5B71E}" srcOrd="1" destOrd="0" presId="urn:microsoft.com/office/officeart/2005/8/layout/orgChart1"/>
    <dgm:cxn modelId="{95DA3D54-C033-4FE5-947D-FA80A83151E9}" type="presParOf" srcId="{1C2B983F-423E-41E4-ACE2-AC2F09BEFAC9}" destId="{F15F44A8-F1D9-4279-B02D-890A1035D723}" srcOrd="1" destOrd="0" presId="urn:microsoft.com/office/officeart/2005/8/layout/orgChart1"/>
    <dgm:cxn modelId="{13366055-39C2-411D-9B11-A7021C8273F4}" type="presParOf" srcId="{1C2B983F-423E-41E4-ACE2-AC2F09BEFAC9}" destId="{52C89BD8-C5B4-40DA-BD57-790E17A11275}" srcOrd="2" destOrd="0" presId="urn:microsoft.com/office/officeart/2005/8/layout/orgChart1"/>
    <dgm:cxn modelId="{09835232-7052-4F58-8AF2-D4C46A3CB638}" type="presParOf" srcId="{79683DF9-CE16-467B-82B8-106377532386}" destId="{44B06713-E657-4556-929D-735801F62FA8}" srcOrd="2" destOrd="0" presId="urn:microsoft.com/office/officeart/2005/8/layout/orgChart1"/>
    <dgm:cxn modelId="{403089EC-136F-4A6A-8E93-9921729699A9}" type="presParOf" srcId="{79683DF9-CE16-467B-82B8-106377532386}" destId="{DF85043A-EF0E-413A-8DE4-CBB0825BEB09}" srcOrd="3" destOrd="0" presId="urn:microsoft.com/office/officeart/2005/8/layout/orgChart1"/>
    <dgm:cxn modelId="{E52E8ABF-05B3-4CDB-AECA-23EB4CC7F6DA}" type="presParOf" srcId="{DF85043A-EF0E-413A-8DE4-CBB0825BEB09}" destId="{954646C0-6AA0-4507-83F0-52B3573A3757}" srcOrd="0" destOrd="0" presId="urn:microsoft.com/office/officeart/2005/8/layout/orgChart1"/>
    <dgm:cxn modelId="{8AF63377-E5CB-4FB9-9AD0-A72ECB807F4C}" type="presParOf" srcId="{954646C0-6AA0-4507-83F0-52B3573A3757}" destId="{E5D703C5-4A54-497F-811B-8A54B87C0FB0}" srcOrd="0" destOrd="0" presId="urn:microsoft.com/office/officeart/2005/8/layout/orgChart1"/>
    <dgm:cxn modelId="{97676978-C67B-4DEA-8F48-224AC54BD473}" type="presParOf" srcId="{954646C0-6AA0-4507-83F0-52B3573A3757}" destId="{3B067042-2AF6-41A0-8786-537F4B8F7ADD}" srcOrd="1" destOrd="0" presId="urn:microsoft.com/office/officeart/2005/8/layout/orgChart1"/>
    <dgm:cxn modelId="{130B4252-6A9B-40BC-BA5C-6D370207BF4E}" type="presParOf" srcId="{DF85043A-EF0E-413A-8DE4-CBB0825BEB09}" destId="{4E2B2FD0-0191-42BC-8CD4-DFFE88E67A8A}" srcOrd="1" destOrd="0" presId="urn:microsoft.com/office/officeart/2005/8/layout/orgChart1"/>
    <dgm:cxn modelId="{19684DA7-0270-454D-A41F-F31A605197C4}" type="presParOf" srcId="{DF85043A-EF0E-413A-8DE4-CBB0825BEB09}" destId="{8BE01BB4-EAA6-4B11-95BA-733E7FF6F358}" srcOrd="2" destOrd="0" presId="urn:microsoft.com/office/officeart/2005/8/layout/orgChart1"/>
    <dgm:cxn modelId="{4AE6A246-ECD4-4A1C-B90C-4C1943D2441C}" type="presParOf" srcId="{399B53E4-CEED-472C-AD0E-BB2367D83D22}" destId="{4A880F67-BE68-49CE-BE37-8604C14DD5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B8606D-0650-4BD9-B33D-36C2CC319834}" type="doc">
      <dgm:prSet loTypeId="urn:microsoft.com/office/officeart/2005/8/layout/orgChart1" loCatId="hierarchy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2AE3C89F-A02E-4DC4-A9B9-EE0C2C62C9DB}">
      <dgm:prSet/>
      <dgm:spPr/>
      <dgm:t>
        <a:bodyPr/>
        <a:lstStyle/>
        <a:p>
          <a:pPr rtl="0"/>
          <a:r>
            <a:rPr lang="en-US" dirty="0" err="1" smtClean="0"/>
            <a:t>IAnimal</a:t>
          </a:r>
          <a:endParaRPr lang="en-US" dirty="0"/>
        </a:p>
      </dgm:t>
    </dgm:pt>
    <dgm:pt modelId="{3D786383-129C-46F7-931F-11B05BB84BF8}" type="parTrans" cxnId="{49372D1C-5086-4800-BF07-54C801EAA06F}">
      <dgm:prSet/>
      <dgm:spPr/>
      <dgm:t>
        <a:bodyPr/>
        <a:lstStyle/>
        <a:p>
          <a:endParaRPr lang="en-US"/>
        </a:p>
      </dgm:t>
    </dgm:pt>
    <dgm:pt modelId="{B006B2AD-349A-4842-A23B-B71F1FCA618B}" type="sibTrans" cxnId="{49372D1C-5086-4800-BF07-54C801EAA06F}">
      <dgm:prSet/>
      <dgm:spPr/>
      <dgm:t>
        <a:bodyPr/>
        <a:lstStyle/>
        <a:p>
          <a:endParaRPr lang="en-US"/>
        </a:p>
      </dgm:t>
    </dgm:pt>
    <dgm:pt modelId="{660641FA-209B-4157-8C47-7E741FBB1E41}">
      <dgm:prSet/>
      <dgm:spPr/>
      <dgm:t>
        <a:bodyPr/>
        <a:lstStyle/>
        <a:p>
          <a:pPr rtl="0"/>
          <a:r>
            <a:rPr lang="en-US" dirty="0" err="1" smtClean="0"/>
            <a:t>IHuman</a:t>
          </a:r>
          <a:endParaRPr lang="en-US" dirty="0"/>
        </a:p>
      </dgm:t>
    </dgm:pt>
    <dgm:pt modelId="{1012710F-42A7-45D2-BAAD-9D9B2D917C3B}" type="parTrans" cxnId="{0EC432E9-883B-45E0-AFBE-38E9FB4E1B0C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>
        <a:ln>
          <a:headEnd type="triangle"/>
        </a:ln>
      </dgm:spPr>
      <dgm:t>
        <a:bodyPr/>
        <a:lstStyle/>
        <a:p>
          <a:endParaRPr lang="en-US" dirty="0"/>
        </a:p>
      </dgm:t>
    </dgm:pt>
    <dgm:pt modelId="{F4EE916A-FEE1-4A2F-9DA1-28002F19B3F8}" type="sibTrans" cxnId="{0EC432E9-883B-45E0-AFBE-38E9FB4E1B0C}">
      <dgm:prSet/>
      <dgm:spPr/>
      <dgm:t>
        <a:bodyPr/>
        <a:lstStyle/>
        <a:p>
          <a:endParaRPr lang="en-US"/>
        </a:p>
      </dgm:t>
    </dgm:pt>
    <dgm:pt modelId="{91CDC637-3337-4092-BA70-0032452EB0B9}" type="pres">
      <dgm:prSet presAssocID="{14B8606D-0650-4BD9-B33D-36C2CC3198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7C8D50-59D7-44B5-9725-2D767C81E9EC}" type="pres">
      <dgm:prSet presAssocID="{2AE3C89F-A02E-4DC4-A9B9-EE0C2C62C9DB}" presName="hierRoot1" presStyleCnt="0">
        <dgm:presLayoutVars>
          <dgm:hierBranch/>
        </dgm:presLayoutVars>
      </dgm:prSet>
      <dgm:spPr/>
    </dgm:pt>
    <dgm:pt modelId="{07BD74C7-8E76-4CA8-810B-468A327D8C0F}" type="pres">
      <dgm:prSet presAssocID="{2AE3C89F-A02E-4DC4-A9B9-EE0C2C62C9DB}" presName="rootComposite1" presStyleCnt="0"/>
      <dgm:spPr/>
    </dgm:pt>
    <dgm:pt modelId="{596C0221-E369-4ED9-85B0-E4AE3C7BCD51}" type="pres">
      <dgm:prSet presAssocID="{2AE3C89F-A02E-4DC4-A9B9-EE0C2C62C9D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826ECA-4455-4760-A744-288AC3F4F298}" type="pres">
      <dgm:prSet presAssocID="{2AE3C89F-A02E-4DC4-A9B9-EE0C2C62C9D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7A26F29-A1EE-4AF2-8C1D-5CEE211F68F1}" type="pres">
      <dgm:prSet presAssocID="{2AE3C89F-A02E-4DC4-A9B9-EE0C2C62C9DB}" presName="hierChild2" presStyleCnt="0"/>
      <dgm:spPr/>
    </dgm:pt>
    <dgm:pt modelId="{49E9EA47-E634-49F7-AA02-ED65DBF3D185}" type="pres">
      <dgm:prSet presAssocID="{1012710F-42A7-45D2-BAAD-9D9B2D917C3B}" presName="Name35" presStyleLbl="parChTrans1D2" presStyleIdx="0" presStyleCnt="1"/>
      <dgm:spPr/>
      <dgm:t>
        <a:bodyPr/>
        <a:lstStyle/>
        <a:p>
          <a:endParaRPr lang="en-US"/>
        </a:p>
      </dgm:t>
    </dgm:pt>
    <dgm:pt modelId="{947CF14A-1898-4FE4-A223-70648D3FDD2F}" type="pres">
      <dgm:prSet presAssocID="{660641FA-209B-4157-8C47-7E741FBB1E41}" presName="hierRoot2" presStyleCnt="0">
        <dgm:presLayoutVars>
          <dgm:hierBranch val="init"/>
        </dgm:presLayoutVars>
      </dgm:prSet>
      <dgm:spPr/>
    </dgm:pt>
    <dgm:pt modelId="{2C0D1E13-41EB-4684-836E-EC820652521F}" type="pres">
      <dgm:prSet presAssocID="{660641FA-209B-4157-8C47-7E741FBB1E41}" presName="rootComposite" presStyleCnt="0"/>
      <dgm:spPr/>
    </dgm:pt>
    <dgm:pt modelId="{C44C6757-9CC0-40A5-BA81-96635A9165DD}" type="pres">
      <dgm:prSet presAssocID="{660641FA-209B-4157-8C47-7E741FBB1E4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C56DA3-4E9E-4B80-B8F1-7A55F8039BF4}" type="pres">
      <dgm:prSet presAssocID="{660641FA-209B-4157-8C47-7E741FBB1E41}" presName="rootConnector" presStyleLbl="node2" presStyleIdx="0" presStyleCnt="1"/>
      <dgm:spPr/>
      <dgm:t>
        <a:bodyPr/>
        <a:lstStyle/>
        <a:p>
          <a:endParaRPr lang="en-US"/>
        </a:p>
      </dgm:t>
    </dgm:pt>
    <dgm:pt modelId="{2EAB0B1F-E42F-471A-8CDE-2CCC1D3183FC}" type="pres">
      <dgm:prSet presAssocID="{660641FA-209B-4157-8C47-7E741FBB1E41}" presName="hierChild4" presStyleCnt="0"/>
      <dgm:spPr/>
    </dgm:pt>
    <dgm:pt modelId="{F39F4D33-205F-4F8C-B226-4F432DDECBBF}" type="pres">
      <dgm:prSet presAssocID="{660641FA-209B-4157-8C47-7E741FBB1E41}" presName="hierChild5" presStyleCnt="0"/>
      <dgm:spPr/>
    </dgm:pt>
    <dgm:pt modelId="{B737784D-1F2E-4C0D-A58F-916E82655992}" type="pres">
      <dgm:prSet presAssocID="{2AE3C89F-A02E-4DC4-A9B9-EE0C2C62C9DB}" presName="hierChild3" presStyleCnt="0"/>
      <dgm:spPr/>
    </dgm:pt>
  </dgm:ptLst>
  <dgm:cxnLst>
    <dgm:cxn modelId="{A25559FC-2716-4005-94E9-DB38F20358E3}" type="presOf" srcId="{2AE3C89F-A02E-4DC4-A9B9-EE0C2C62C9DB}" destId="{596C0221-E369-4ED9-85B0-E4AE3C7BCD51}" srcOrd="0" destOrd="0" presId="urn:microsoft.com/office/officeart/2005/8/layout/orgChart1"/>
    <dgm:cxn modelId="{0F79272F-0BE2-492D-BD4F-0EEDE65C9A81}" type="presOf" srcId="{1012710F-42A7-45D2-BAAD-9D9B2D917C3B}" destId="{49E9EA47-E634-49F7-AA02-ED65DBF3D185}" srcOrd="0" destOrd="0" presId="urn:microsoft.com/office/officeart/2005/8/layout/orgChart1"/>
    <dgm:cxn modelId="{2DD7FD63-6432-4880-B1F8-4117CD25FEE4}" type="presOf" srcId="{660641FA-209B-4157-8C47-7E741FBB1E41}" destId="{C44C6757-9CC0-40A5-BA81-96635A9165DD}" srcOrd="0" destOrd="0" presId="urn:microsoft.com/office/officeart/2005/8/layout/orgChart1"/>
    <dgm:cxn modelId="{D8484665-157D-4866-B1E8-A637757F7B0C}" type="presOf" srcId="{14B8606D-0650-4BD9-B33D-36C2CC319834}" destId="{91CDC637-3337-4092-BA70-0032452EB0B9}" srcOrd="0" destOrd="0" presId="urn:microsoft.com/office/officeart/2005/8/layout/orgChart1"/>
    <dgm:cxn modelId="{49372D1C-5086-4800-BF07-54C801EAA06F}" srcId="{14B8606D-0650-4BD9-B33D-36C2CC319834}" destId="{2AE3C89F-A02E-4DC4-A9B9-EE0C2C62C9DB}" srcOrd="0" destOrd="0" parTransId="{3D786383-129C-46F7-931F-11B05BB84BF8}" sibTransId="{B006B2AD-349A-4842-A23B-B71F1FCA618B}"/>
    <dgm:cxn modelId="{0EC432E9-883B-45E0-AFBE-38E9FB4E1B0C}" srcId="{2AE3C89F-A02E-4DC4-A9B9-EE0C2C62C9DB}" destId="{660641FA-209B-4157-8C47-7E741FBB1E41}" srcOrd="0" destOrd="0" parTransId="{1012710F-42A7-45D2-BAAD-9D9B2D917C3B}" sibTransId="{F4EE916A-FEE1-4A2F-9DA1-28002F19B3F8}"/>
    <dgm:cxn modelId="{8070E3D1-E64D-4454-8853-337A621A2208}" type="presOf" srcId="{2AE3C89F-A02E-4DC4-A9B9-EE0C2C62C9DB}" destId="{1B826ECA-4455-4760-A744-288AC3F4F298}" srcOrd="1" destOrd="0" presId="urn:microsoft.com/office/officeart/2005/8/layout/orgChart1"/>
    <dgm:cxn modelId="{B5F852C9-B7D8-4483-B688-67897EA6906A}" type="presOf" srcId="{660641FA-209B-4157-8C47-7E741FBB1E41}" destId="{4CC56DA3-4E9E-4B80-B8F1-7A55F8039BF4}" srcOrd="1" destOrd="0" presId="urn:microsoft.com/office/officeart/2005/8/layout/orgChart1"/>
    <dgm:cxn modelId="{C2881288-1922-4BB5-A234-148A1BFC241E}" type="presParOf" srcId="{91CDC637-3337-4092-BA70-0032452EB0B9}" destId="{B87C8D50-59D7-44B5-9725-2D767C81E9EC}" srcOrd="0" destOrd="0" presId="urn:microsoft.com/office/officeart/2005/8/layout/orgChart1"/>
    <dgm:cxn modelId="{80ADEAB5-30BD-4235-9465-F982F3763A77}" type="presParOf" srcId="{B87C8D50-59D7-44B5-9725-2D767C81E9EC}" destId="{07BD74C7-8E76-4CA8-810B-468A327D8C0F}" srcOrd="0" destOrd="0" presId="urn:microsoft.com/office/officeart/2005/8/layout/orgChart1"/>
    <dgm:cxn modelId="{8725C1F6-9E13-46BF-B7A0-868364475DEC}" type="presParOf" srcId="{07BD74C7-8E76-4CA8-810B-468A327D8C0F}" destId="{596C0221-E369-4ED9-85B0-E4AE3C7BCD51}" srcOrd="0" destOrd="0" presId="urn:microsoft.com/office/officeart/2005/8/layout/orgChart1"/>
    <dgm:cxn modelId="{B3BEBBB1-80BE-44A2-9739-0FFCBA4E82D7}" type="presParOf" srcId="{07BD74C7-8E76-4CA8-810B-468A327D8C0F}" destId="{1B826ECA-4455-4760-A744-288AC3F4F298}" srcOrd="1" destOrd="0" presId="urn:microsoft.com/office/officeart/2005/8/layout/orgChart1"/>
    <dgm:cxn modelId="{A07B4EB6-1844-423F-9A71-8D707D45AACF}" type="presParOf" srcId="{B87C8D50-59D7-44B5-9725-2D767C81E9EC}" destId="{37A26F29-A1EE-4AF2-8C1D-5CEE211F68F1}" srcOrd="1" destOrd="0" presId="urn:microsoft.com/office/officeart/2005/8/layout/orgChart1"/>
    <dgm:cxn modelId="{395FAAA2-957D-4F3A-8939-6FBBA40805A2}" type="presParOf" srcId="{37A26F29-A1EE-4AF2-8C1D-5CEE211F68F1}" destId="{49E9EA47-E634-49F7-AA02-ED65DBF3D185}" srcOrd="0" destOrd="0" presId="urn:microsoft.com/office/officeart/2005/8/layout/orgChart1"/>
    <dgm:cxn modelId="{2C1966C7-C22F-464F-B44C-D27377E66CE2}" type="presParOf" srcId="{37A26F29-A1EE-4AF2-8C1D-5CEE211F68F1}" destId="{947CF14A-1898-4FE4-A223-70648D3FDD2F}" srcOrd="1" destOrd="0" presId="urn:microsoft.com/office/officeart/2005/8/layout/orgChart1"/>
    <dgm:cxn modelId="{0D69580C-1AD9-4DE9-A384-26853D9D457E}" type="presParOf" srcId="{947CF14A-1898-4FE4-A223-70648D3FDD2F}" destId="{2C0D1E13-41EB-4684-836E-EC820652521F}" srcOrd="0" destOrd="0" presId="urn:microsoft.com/office/officeart/2005/8/layout/orgChart1"/>
    <dgm:cxn modelId="{E44B7C05-55D6-4514-AAE2-167D061E7537}" type="presParOf" srcId="{2C0D1E13-41EB-4684-836E-EC820652521F}" destId="{C44C6757-9CC0-40A5-BA81-96635A9165DD}" srcOrd="0" destOrd="0" presId="urn:microsoft.com/office/officeart/2005/8/layout/orgChart1"/>
    <dgm:cxn modelId="{28C145E1-9CE6-4CAF-99FD-C433A79960D6}" type="presParOf" srcId="{2C0D1E13-41EB-4684-836E-EC820652521F}" destId="{4CC56DA3-4E9E-4B80-B8F1-7A55F8039BF4}" srcOrd="1" destOrd="0" presId="urn:microsoft.com/office/officeart/2005/8/layout/orgChart1"/>
    <dgm:cxn modelId="{88FE9ACB-8B1F-425D-AE1A-8031594D089D}" type="presParOf" srcId="{947CF14A-1898-4FE4-A223-70648D3FDD2F}" destId="{2EAB0B1F-E42F-471A-8CDE-2CCC1D3183FC}" srcOrd="1" destOrd="0" presId="urn:microsoft.com/office/officeart/2005/8/layout/orgChart1"/>
    <dgm:cxn modelId="{95568EE4-B906-41A0-AD6C-04CDF09E8E83}" type="presParOf" srcId="{947CF14A-1898-4FE4-A223-70648D3FDD2F}" destId="{F39F4D33-205F-4F8C-B226-4F432DDECBBF}" srcOrd="2" destOrd="0" presId="urn:microsoft.com/office/officeart/2005/8/layout/orgChart1"/>
    <dgm:cxn modelId="{6C10BC7A-627C-4F00-B9CD-D4184C907E32}" type="presParOf" srcId="{B87C8D50-59D7-44B5-9725-2D767C81E9EC}" destId="{B737784D-1F2E-4C0D-A58F-916E826559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136EB4-78EB-4277-AE12-30EF9A1EDCCF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412E163-051F-45BF-B1B6-0B9127A84726}" type="presOf" srcId="{BF9B8C69-B1F5-4448-AE4B-059A85856422}" destId="{D40ADAAA-8758-40DB-8D71-CC560508C2EC}" srcOrd="0" destOrd="0" presId="urn:microsoft.com/office/officeart/2005/8/layout/vList2"/>
    <dgm:cxn modelId="{3A5C8B4F-950C-41DE-8CCD-E85D02C26FEF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7E58E6-B923-4EF4-B7F2-42ACDF34BB66}">
      <dsp:nvSpPr>
        <dsp:cNvPr id="0" name=""/>
        <dsp:cNvSpPr/>
      </dsp:nvSpPr>
      <dsp:spPr>
        <a:xfrm>
          <a:off x="0" y="2069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Recap of OOPs</a:t>
          </a:r>
          <a:endParaRPr lang="en-US" sz="2400" kern="1200" dirty="0"/>
        </a:p>
      </dsp:txBody>
      <dsp:txXfrm>
        <a:off x="0" y="2069"/>
        <a:ext cx="8229600" cy="552824"/>
      </dsp:txXfrm>
    </dsp:sp>
    <dsp:sp modelId="{88378617-8686-49AF-B2AC-173530205D88}">
      <dsp:nvSpPr>
        <dsp:cNvPr id="0" name=""/>
        <dsp:cNvSpPr/>
      </dsp:nvSpPr>
      <dsp:spPr>
        <a:xfrm>
          <a:off x="0" y="569069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SOLID Principal</a:t>
          </a:r>
          <a:endParaRPr lang="en-US" sz="2400" kern="1200" dirty="0"/>
        </a:p>
      </dsp:txBody>
      <dsp:txXfrm>
        <a:off x="0" y="569069"/>
        <a:ext cx="8229600" cy="552824"/>
      </dsp:txXfrm>
    </dsp:sp>
    <dsp:sp modelId="{4E351694-2C9D-47F6-9BEF-900D37A37471}">
      <dsp:nvSpPr>
        <dsp:cNvPr id="0" name=""/>
        <dsp:cNvSpPr/>
      </dsp:nvSpPr>
      <dsp:spPr>
        <a:xfrm>
          <a:off x="0" y="1136069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 Pattern</a:t>
          </a:r>
          <a:endParaRPr lang="en-US" sz="2400" kern="1200" dirty="0"/>
        </a:p>
      </dsp:txBody>
      <dsp:txXfrm>
        <a:off x="0" y="1136069"/>
        <a:ext cx="8229600" cy="552824"/>
      </dsp:txXfrm>
    </dsp:sp>
    <dsp:sp modelId="{B505C1C3-7B06-4AB6-9105-529ADF171106}">
      <dsp:nvSpPr>
        <dsp:cNvPr id="0" name=""/>
        <dsp:cNvSpPr/>
      </dsp:nvSpPr>
      <dsp:spPr>
        <a:xfrm>
          <a:off x="0" y="1703069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On Fly Notification</a:t>
          </a:r>
          <a:endParaRPr lang="en-US" sz="2400" kern="1200" dirty="0"/>
        </a:p>
      </dsp:txBody>
      <dsp:txXfrm>
        <a:off x="0" y="1703069"/>
        <a:ext cx="8229600" cy="552824"/>
      </dsp:txXfrm>
    </dsp:sp>
    <dsp:sp modelId="{433011F3-A5D9-49D6-85D7-275BC68F6712}">
      <dsp:nvSpPr>
        <dsp:cNvPr id="0" name=""/>
        <dsp:cNvSpPr/>
      </dsp:nvSpPr>
      <dsp:spPr>
        <a:xfrm>
          <a:off x="0" y="2270069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Dependency Injection</a:t>
          </a:r>
          <a:endParaRPr lang="en-US" sz="2400" kern="1200" dirty="0"/>
        </a:p>
      </dsp:txBody>
      <dsp:txXfrm>
        <a:off x="0" y="2270069"/>
        <a:ext cx="8229600" cy="552824"/>
      </dsp:txXfrm>
    </dsp:sp>
    <dsp:sp modelId="{32CEBE90-FCAC-4632-BDF2-16F06FA41E72}">
      <dsp:nvSpPr>
        <dsp:cNvPr id="0" name=""/>
        <dsp:cNvSpPr/>
      </dsp:nvSpPr>
      <dsp:spPr>
        <a:xfrm>
          <a:off x="0" y="2837068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Castle Windsor (Container for DI)</a:t>
          </a:r>
          <a:endParaRPr lang="en-US" sz="2400" kern="1200" dirty="0"/>
        </a:p>
      </dsp:txBody>
      <dsp:txXfrm>
        <a:off x="0" y="2837068"/>
        <a:ext cx="8229600" cy="552824"/>
      </dsp:txXfrm>
    </dsp:sp>
    <dsp:sp modelId="{DB471F1F-7076-4F93-86ED-24A14A82336A}">
      <dsp:nvSpPr>
        <dsp:cNvPr id="0" name=""/>
        <dsp:cNvSpPr/>
      </dsp:nvSpPr>
      <dsp:spPr>
        <a:xfrm>
          <a:off x="0" y="3404068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Plug in based architecture</a:t>
          </a:r>
          <a:endParaRPr lang="en-US" sz="2400" kern="1200" dirty="0"/>
        </a:p>
      </dsp:txBody>
      <dsp:txXfrm>
        <a:off x="0" y="3404068"/>
        <a:ext cx="8229600" cy="552824"/>
      </dsp:txXfrm>
    </dsp:sp>
    <dsp:sp modelId="{044E936D-E6E1-4D92-BBAE-F64FE4781BEB}">
      <dsp:nvSpPr>
        <dsp:cNvPr id="0" name=""/>
        <dsp:cNvSpPr/>
      </dsp:nvSpPr>
      <dsp:spPr>
        <a:xfrm>
          <a:off x="0" y="3971068"/>
          <a:ext cx="8229600" cy="5528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Framework designing</a:t>
          </a:r>
          <a:endParaRPr lang="en-US" sz="2400" kern="1200" dirty="0"/>
        </a:p>
      </dsp:txBody>
      <dsp:txXfrm>
        <a:off x="0" y="3971068"/>
        <a:ext cx="8229600" cy="55282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588046"/>
          <a:ext cx="2157074" cy="13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58"/>
              </a:lnTo>
              <a:lnTo>
                <a:pt x="2157074" y="1200358"/>
              </a:lnTo>
              <a:lnTo>
                <a:pt x="2157074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588046"/>
          <a:ext cx="91440" cy="1389830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200358"/>
              </a:lnTo>
              <a:lnTo>
                <a:pt x="45720" y="1200358"/>
              </a:lnTo>
              <a:lnTo>
                <a:pt x="4572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588046"/>
          <a:ext cx="2209801" cy="1389830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200358"/>
              </a:lnTo>
              <a:lnTo>
                <a:pt x="0" y="1200358"/>
              </a:lnTo>
              <a:lnTo>
                <a:pt x="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685799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IShape</a:t>
          </a:r>
          <a:endParaRPr lang="en-US" sz="4200" kern="1200" dirty="0"/>
        </a:p>
      </dsp:txBody>
      <dsp:txXfrm>
        <a:off x="2209801" y="685799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03C13D-DD7B-430E-8450-DBB9D643FE1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Aggregation(Has a relationship)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5AB7EB-5A5B-4757-9F13-A3AE13049231}">
      <dsp:nvSpPr>
        <dsp:cNvPr id="0" name=""/>
        <dsp:cNvSpPr/>
      </dsp:nvSpPr>
      <dsp:spPr>
        <a:xfrm>
          <a:off x="0" y="439"/>
          <a:ext cx="83820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Composition (Has a relationship)</a:t>
          </a:r>
          <a:endParaRPr lang="en-US" sz="4700" kern="1200" dirty="0"/>
        </a:p>
      </dsp:txBody>
      <dsp:txXfrm>
        <a:off x="0" y="439"/>
        <a:ext cx="8382000" cy="114212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961667-3265-45A2-A753-2C6AB584597C}">
      <dsp:nvSpPr>
        <dsp:cNvPr id="0" name=""/>
        <dsp:cNvSpPr/>
      </dsp:nvSpPr>
      <dsp:spPr>
        <a:xfrm>
          <a:off x="0" y="815"/>
          <a:ext cx="8229600" cy="150089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When to use interface and when to use abstract class?</a:t>
          </a:r>
          <a:endParaRPr lang="en-US" sz="4700" kern="1200" dirty="0"/>
        </a:p>
      </dsp:txBody>
      <dsp:txXfrm>
        <a:off x="0" y="815"/>
        <a:ext cx="8229600" cy="150089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3A63A5-C836-49A5-B02B-0B8E05FCCBD5}">
      <dsp:nvSpPr>
        <dsp:cNvPr id="0" name=""/>
        <dsp:cNvSpPr/>
      </dsp:nvSpPr>
      <dsp:spPr>
        <a:xfrm>
          <a:off x="0" y="820"/>
          <a:ext cx="7772400" cy="1065979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 Principle</a:t>
          </a:r>
          <a:endParaRPr lang="en-US" sz="4700" kern="1200" dirty="0"/>
        </a:p>
      </dsp:txBody>
      <dsp:txXfrm>
        <a:off x="0" y="820"/>
        <a:ext cx="7772400" cy="1065979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3645F5-B173-42CE-A4BC-37BA413EDFD2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Single Responsibility</a:t>
          </a:r>
          <a:endParaRPr lang="en-US" sz="2800" kern="1200" dirty="0"/>
        </a:p>
      </dsp:txBody>
      <dsp:txXfrm>
        <a:off x="0" y="439"/>
        <a:ext cx="8229600" cy="1142121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F283A-15AD-4A6D-AB85-12017455A79C}">
      <dsp:nvSpPr>
        <dsp:cNvPr id="0" name=""/>
        <dsp:cNvSpPr/>
      </dsp:nvSpPr>
      <dsp:spPr>
        <a:xfrm>
          <a:off x="0" y="401736"/>
          <a:ext cx="8229600" cy="17111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kern="1200" dirty="0"/>
        </a:p>
      </dsp:txBody>
      <dsp:txXfrm>
        <a:off x="0" y="401736"/>
        <a:ext cx="8229600" cy="171112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E97428-96CE-4D98-B711-C63DFF45FB18}">
      <dsp:nvSpPr>
        <dsp:cNvPr id="0" name=""/>
        <dsp:cNvSpPr/>
      </dsp:nvSpPr>
      <dsp:spPr>
        <a:xfrm>
          <a:off x="0" y="878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Four pillars of OOP?</a:t>
          </a:r>
          <a:endParaRPr lang="en-US" sz="4700" kern="1200" dirty="0"/>
        </a:p>
      </dsp:txBody>
      <dsp:txXfrm>
        <a:off x="0" y="878"/>
        <a:ext cx="8229600" cy="1142121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B804A0-42B3-4A36-A873-61FA464F8AC0}">
      <dsp:nvSpPr>
        <dsp:cNvPr id="0" name=""/>
        <dsp:cNvSpPr/>
      </dsp:nvSpPr>
      <dsp:spPr>
        <a:xfrm>
          <a:off x="0" y="0"/>
          <a:ext cx="8229600" cy="460313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Abstraction</a:t>
          </a:r>
          <a:endParaRPr lang="en-US" sz="2400" kern="1200" dirty="0"/>
        </a:p>
      </dsp:txBody>
      <dsp:txXfrm>
        <a:off x="0" y="0"/>
        <a:ext cx="8229600" cy="460313"/>
      </dsp:txXfrm>
    </dsp:sp>
    <dsp:sp modelId="{1487992B-89A9-4794-81D2-B4EBA5C17B8E}">
      <dsp:nvSpPr>
        <dsp:cNvPr id="0" name=""/>
        <dsp:cNvSpPr/>
      </dsp:nvSpPr>
      <dsp:spPr>
        <a:xfrm>
          <a:off x="0" y="609598"/>
          <a:ext cx="8229600" cy="42469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Encapsulation</a:t>
          </a:r>
          <a:endParaRPr lang="en-US" sz="4000" kern="1200" dirty="0"/>
        </a:p>
      </dsp:txBody>
      <dsp:txXfrm>
        <a:off x="0" y="609598"/>
        <a:ext cx="8229600" cy="424699"/>
      </dsp:txXfrm>
    </dsp:sp>
    <dsp:sp modelId="{9528599A-D37C-45D1-A750-857C7057C637}">
      <dsp:nvSpPr>
        <dsp:cNvPr id="0" name=""/>
        <dsp:cNvSpPr/>
      </dsp:nvSpPr>
      <dsp:spPr>
        <a:xfrm>
          <a:off x="0" y="1142999"/>
          <a:ext cx="8229600" cy="41865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Inheritance</a:t>
          </a:r>
          <a:endParaRPr lang="en-US" sz="2400" kern="1200" dirty="0"/>
        </a:p>
      </dsp:txBody>
      <dsp:txXfrm>
        <a:off x="0" y="1142999"/>
        <a:ext cx="8229600" cy="418655"/>
      </dsp:txXfrm>
    </dsp:sp>
    <dsp:sp modelId="{A9BE62E4-8196-4906-AC4D-7C142BE3A83E}">
      <dsp:nvSpPr>
        <dsp:cNvPr id="0" name=""/>
        <dsp:cNvSpPr/>
      </dsp:nvSpPr>
      <dsp:spPr>
        <a:xfrm>
          <a:off x="0" y="1676400"/>
          <a:ext cx="8229600" cy="48716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Polymorphism</a:t>
          </a:r>
          <a:endParaRPr lang="en-US" sz="2400" kern="1200" dirty="0"/>
        </a:p>
      </dsp:txBody>
      <dsp:txXfrm>
        <a:off x="0" y="1676400"/>
        <a:ext cx="8229600" cy="48716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DFFD5B-62C0-46AC-95A6-5458DCB70D56}">
      <dsp:nvSpPr>
        <dsp:cNvPr id="0" name=""/>
        <dsp:cNvSpPr/>
      </dsp:nvSpPr>
      <dsp:spPr>
        <a:xfrm>
          <a:off x="0" y="31"/>
          <a:ext cx="3048000" cy="46160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Animals</a:t>
          </a:r>
          <a:endParaRPr lang="en-US" sz="2400" kern="1200" dirty="0"/>
        </a:p>
      </dsp:txBody>
      <dsp:txXfrm>
        <a:off x="0" y="31"/>
        <a:ext cx="3048000" cy="46160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B06713-E657-4556-929D-735801F62FA8}">
      <dsp:nvSpPr>
        <dsp:cNvPr id="0" name=""/>
        <dsp:cNvSpPr/>
      </dsp:nvSpPr>
      <dsp:spPr>
        <a:xfrm>
          <a:off x="1655356" y="893358"/>
          <a:ext cx="879498" cy="67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341"/>
              </a:lnTo>
              <a:lnTo>
                <a:pt x="879498" y="516341"/>
              </a:lnTo>
              <a:lnTo>
                <a:pt x="879498" y="67194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headEnd type="triangle" w="med" len="med"/>
          <a:tailEnd type="none" w="med" len="me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C97694FC-15F1-423A-A660-75895BB9F223}">
      <dsp:nvSpPr>
        <dsp:cNvPr id="0" name=""/>
        <dsp:cNvSpPr/>
      </dsp:nvSpPr>
      <dsp:spPr>
        <a:xfrm>
          <a:off x="741744" y="893358"/>
          <a:ext cx="913612" cy="671942"/>
        </a:xfrm>
        <a:custGeom>
          <a:avLst/>
          <a:gdLst/>
          <a:ahLst/>
          <a:cxnLst/>
          <a:rect l="0" t="0" r="0" b="0"/>
          <a:pathLst>
            <a:path>
              <a:moveTo>
                <a:pt x="913612" y="0"/>
              </a:moveTo>
              <a:lnTo>
                <a:pt x="913612" y="516341"/>
              </a:lnTo>
              <a:lnTo>
                <a:pt x="0" y="516341"/>
              </a:lnTo>
              <a:lnTo>
                <a:pt x="0" y="67194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69D94331-AE06-4857-950E-F7D4D6CFC725}">
      <dsp:nvSpPr>
        <dsp:cNvPr id="0" name=""/>
        <dsp:cNvSpPr/>
      </dsp:nvSpPr>
      <dsp:spPr>
        <a:xfrm>
          <a:off x="914402" y="152403"/>
          <a:ext cx="1481909" cy="74095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Animals</a:t>
          </a:r>
          <a:endParaRPr lang="en-US" sz="2500" kern="1200" dirty="0"/>
        </a:p>
      </dsp:txBody>
      <dsp:txXfrm>
        <a:off x="914402" y="152403"/>
        <a:ext cx="1481909" cy="740954"/>
      </dsp:txXfrm>
    </dsp:sp>
    <dsp:sp modelId="{C16890BA-A60A-4DC3-B343-9292A0C1AF16}">
      <dsp:nvSpPr>
        <dsp:cNvPr id="0" name=""/>
        <dsp:cNvSpPr/>
      </dsp:nvSpPr>
      <dsp:spPr>
        <a:xfrm>
          <a:off x="789" y="1565300"/>
          <a:ext cx="1481909" cy="74095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Herbivores</a:t>
          </a:r>
          <a:endParaRPr lang="en-US" sz="2500" kern="1200" dirty="0"/>
        </a:p>
      </dsp:txBody>
      <dsp:txXfrm>
        <a:off x="789" y="1565300"/>
        <a:ext cx="1481909" cy="740954"/>
      </dsp:txXfrm>
    </dsp:sp>
    <dsp:sp modelId="{E5D703C5-4A54-497F-811B-8A54B87C0FB0}">
      <dsp:nvSpPr>
        <dsp:cNvPr id="0" name=""/>
        <dsp:cNvSpPr/>
      </dsp:nvSpPr>
      <dsp:spPr>
        <a:xfrm>
          <a:off x="1793900" y="1565300"/>
          <a:ext cx="1481909" cy="74095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Carnivores</a:t>
          </a:r>
          <a:endParaRPr lang="en-US" sz="2500" kern="1200" dirty="0"/>
        </a:p>
      </dsp:txBody>
      <dsp:txXfrm>
        <a:off x="1793900" y="1565300"/>
        <a:ext cx="1481909" cy="74095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E9EA47-E634-49F7-AA02-ED65DBF3D185}">
      <dsp:nvSpPr>
        <dsp:cNvPr id="0" name=""/>
        <dsp:cNvSpPr/>
      </dsp:nvSpPr>
      <dsp:spPr>
        <a:xfrm>
          <a:off x="1440179" y="1039421"/>
          <a:ext cx="91440" cy="435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757"/>
              </a:lnTo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  <a:headEnd type="triangle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596C0221-E369-4ED9-85B0-E4AE3C7BCD51}">
      <dsp:nvSpPr>
        <dsp:cNvPr id="0" name=""/>
        <dsp:cNvSpPr/>
      </dsp:nvSpPr>
      <dsp:spPr>
        <a:xfrm>
          <a:off x="448381" y="1903"/>
          <a:ext cx="2075036" cy="1037518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IAnimal</a:t>
          </a:r>
          <a:endParaRPr lang="en-US" sz="4900" kern="1200" dirty="0"/>
        </a:p>
      </dsp:txBody>
      <dsp:txXfrm>
        <a:off x="448381" y="1903"/>
        <a:ext cx="2075036" cy="1037518"/>
      </dsp:txXfrm>
    </dsp:sp>
    <dsp:sp modelId="{C44C6757-9CC0-40A5-BA81-96635A9165DD}">
      <dsp:nvSpPr>
        <dsp:cNvPr id="0" name=""/>
        <dsp:cNvSpPr/>
      </dsp:nvSpPr>
      <dsp:spPr>
        <a:xfrm>
          <a:off x="448381" y="1475178"/>
          <a:ext cx="2075036" cy="1037518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IHuman</a:t>
          </a:r>
          <a:endParaRPr lang="en-US" sz="4900" kern="1200" dirty="0"/>
        </a:p>
      </dsp:txBody>
      <dsp:txXfrm>
        <a:off x="448381" y="1475178"/>
        <a:ext cx="2075036" cy="103751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0" y="77399"/>
        <a:ext cx="8229600" cy="12168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588046"/>
          <a:ext cx="2157074" cy="13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58"/>
              </a:lnTo>
              <a:lnTo>
                <a:pt x="2157074" y="1200358"/>
              </a:lnTo>
              <a:lnTo>
                <a:pt x="2157074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588046"/>
          <a:ext cx="91440" cy="1389830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200358"/>
              </a:lnTo>
              <a:lnTo>
                <a:pt x="45720" y="1200358"/>
              </a:lnTo>
              <a:lnTo>
                <a:pt x="4572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588046"/>
          <a:ext cx="2209801" cy="1389830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200358"/>
              </a:lnTo>
              <a:lnTo>
                <a:pt x="0" y="1200358"/>
              </a:lnTo>
              <a:lnTo>
                <a:pt x="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685799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Shape</a:t>
          </a:r>
          <a:endParaRPr lang="en-US" sz="4200" kern="1200" dirty="0"/>
        </a:p>
      </dsp:txBody>
      <dsp:txXfrm>
        <a:off x="2209801" y="685799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0" y="77399"/>
        <a:ext cx="82296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diagramLayout" Target="../diagrams/layout14.xml"/><Relationship Id="rId7" Type="http://schemas.openxmlformats.org/officeDocument/2006/relationships/slide" Target="slide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11" Type="http://schemas.openxmlformats.org/officeDocument/2006/relationships/slide" Target="slide18.xml"/><Relationship Id="rId5" Type="http://schemas.openxmlformats.org/officeDocument/2006/relationships/diagramColors" Target="../diagrams/colors14.xml"/><Relationship Id="rId10" Type="http://schemas.openxmlformats.org/officeDocument/2006/relationships/slide" Target="slide17.xml"/><Relationship Id="rId4" Type="http://schemas.openxmlformats.org/officeDocument/2006/relationships/diagramQuickStyle" Target="../diagrams/quickStyle14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1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slide" Target="slide5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700" dirty="0" smtClean="0"/>
              <a:t>Moto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In Our software development life every day we do some code but very few of us get chance to develop </a:t>
            </a:r>
            <a:r>
              <a:rPr lang="en-US" dirty="0" smtClean="0"/>
              <a:t>full </a:t>
            </a:r>
            <a:r>
              <a:rPr lang="en-US" dirty="0" smtClean="0"/>
              <a:t>fledged application and most of the time we get design from our main development center. And under </a:t>
            </a:r>
            <a:r>
              <a:rPr lang="en-US" dirty="0" smtClean="0"/>
              <a:t>pressure </a:t>
            </a:r>
            <a:r>
              <a:rPr lang="en-US" dirty="0" smtClean="0"/>
              <a:t>of delivery we do development without the understanding of design.</a:t>
            </a:r>
          </a:p>
          <a:p>
            <a:pPr>
              <a:buNone/>
            </a:pPr>
            <a:r>
              <a:rPr lang="en-US" dirty="0" smtClean="0"/>
              <a:t>T</a:t>
            </a:r>
            <a:r>
              <a:rPr lang="en-US" dirty="0" smtClean="0"/>
              <a:t>hese training sessions are our small efforts to share knowledge of </a:t>
            </a:r>
            <a:r>
              <a:rPr lang="en-US" dirty="0" smtClean="0"/>
              <a:t>software designing</a:t>
            </a:r>
            <a:r>
              <a:rPr lang="en-US" dirty="0" smtClean="0"/>
              <a:t> to our brothers and sisters.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352110361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796072" y="3048000"/>
            <a:ext cx="7662128" cy="2514600"/>
          </a:xfrm>
          <a:prstGeom prst="wedgeRectCallout">
            <a:avLst>
              <a:gd name="adj1" fmla="val -38821"/>
              <a:gd name="adj2" fmla="val -12569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Composition is a special case of aggregation. In a more specific manner, a restricted aggregation is called composition. When an object contains the other object, if the contained object cannot exist without the existence of container object, then it is called composition.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845820982"/>
              </p:ext>
            </p:extLst>
          </p:nvPr>
        </p:nvGraphicFramePr>
        <p:xfrm>
          <a:off x="6096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762000" y="1752600"/>
            <a:ext cx="7525086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/>
              <a:t>ingle Responsibility </a:t>
            </a:r>
            <a:endParaRPr lang="en-US" sz="3200" dirty="0"/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62000" y="2438400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pen-Closed</a:t>
            </a:r>
            <a:endParaRPr lang="en-US" sz="3200" dirty="0"/>
          </a:p>
        </p:txBody>
      </p:sp>
      <p:sp>
        <p:nvSpPr>
          <p:cNvPr id="9" name="TextBox 8">
            <a:hlinkClick r:id="rId9" action="ppaction://hlinksldjump"/>
          </p:cNvPr>
          <p:cNvSpPr txBox="1"/>
          <p:nvPr/>
        </p:nvSpPr>
        <p:spPr>
          <a:xfrm>
            <a:off x="762000" y="3124200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3200" dirty="0" err="1" smtClean="0"/>
              <a:t>iskov</a:t>
            </a:r>
            <a:r>
              <a:rPr lang="en-US" sz="3200" dirty="0" smtClean="0"/>
              <a:t> Substitution </a:t>
            </a:r>
            <a:endParaRPr lang="en-US" sz="3200" dirty="0"/>
          </a:p>
        </p:txBody>
      </p:sp>
      <p:sp>
        <p:nvSpPr>
          <p:cNvPr id="10" name="TextBox 9">
            <a:hlinkClick r:id="rId10" action="ppaction://hlinksldjump"/>
          </p:cNvPr>
          <p:cNvSpPr txBox="1"/>
          <p:nvPr/>
        </p:nvSpPr>
        <p:spPr>
          <a:xfrm>
            <a:off x="762000" y="3810000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3200" dirty="0" smtClean="0"/>
              <a:t>nterface Segregation </a:t>
            </a:r>
            <a:endParaRPr lang="en-US" sz="3200" dirty="0"/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762000" y="4520625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3200" dirty="0" smtClean="0"/>
              <a:t>ependency Inversion </a:t>
            </a:r>
          </a:p>
        </p:txBody>
      </p:sp>
    </p:spTree>
    <p:extLst>
      <p:ext uri="{BB962C8B-B14F-4D97-AF65-F5344CB8AC3E}">
        <p14:creationId xmlns="" xmlns:p14="http://schemas.microsoft.com/office/powerpoint/2010/main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="" xmlns:p14="http://schemas.microsoft.com/office/powerpoint/2010/main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="" xmlns:p14="http://schemas.microsoft.com/office/powerpoint/2010/main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="" xmlns:p14="http://schemas.microsoft.com/office/powerpoint/2010/main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700" dirty="0" smtClean="0"/>
              <a:t>Scope</a:t>
            </a:r>
            <a:endParaRPr lang="en-US" sz="4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p:oleObj spid="_x0000_s1175" name="Package" r:id="rId8" imgW="1414914" imgH="481263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p:oleObj spid="_x0000_s2198" name="Package" r:id="rId8" imgW="1164657" imgH="481263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OOPS?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533400" y="2057400"/>
            <a:ext cx="8077200" cy="3429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Every thing in world is object which has attributes and action for their identity.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459015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tangular Callout 1">
            <a:hlinkClick r:id="rId13" action="ppaction://hlinksldjump"/>
          </p:cNvPr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>
            <a:hlinkClick r:id="rId14" action="ppaction://hlinksldjump"/>
          </p:cNvPr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48000" y="4038600"/>
            <a:ext cx="5562600" cy="2057400"/>
          </a:xfrm>
          <a:prstGeom prst="wedgeRectCallout">
            <a:avLst>
              <a:gd name="adj1" fmla="val -63058"/>
              <a:gd name="adj2" fmla="val -7461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/>
              <a:t>Polymorphism </a:t>
            </a:r>
            <a:r>
              <a:rPr lang="en-US" sz="2400" dirty="0"/>
              <a:t>(from the Greek meaning "having multiple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iguur-hof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657600"/>
            <a:ext cx="3395472" cy="271460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505200" y="3048000"/>
            <a:ext cx="182880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971800" y="533400"/>
          <a:ext cx="30480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carnivorous mammals-3.jpg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1371600"/>
            <a:ext cx="2998347" cy="2038350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/>
        </p:nvGraphicFramePr>
        <p:xfrm>
          <a:off x="5638800" y="1371600"/>
          <a:ext cx="3276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5943600" y="1600200"/>
          <a:ext cx="2971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447800"/>
            <a:ext cx="4953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interface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IAnimal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}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public interface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IHuman</a:t>
            </a:r>
            <a:r>
              <a:rPr lang="en-US" sz="2400" dirty="0" smtClean="0"/>
              <a:t> :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IAnimal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 Age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get; set;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 Gender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get; set;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 }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810000" y="2209800"/>
            <a:ext cx="1981200" cy="533400"/>
          </a:xfrm>
          <a:prstGeom prst="wedgeRectCallout">
            <a:avLst>
              <a:gd name="adj1" fmla="val 132674"/>
              <a:gd name="adj2" fmla="val 772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A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133600" y="3733800"/>
            <a:ext cx="3352800" cy="1676400"/>
          </a:xfrm>
          <a:prstGeom prst="wedgeRectCallout">
            <a:avLst>
              <a:gd name="adj1" fmla="val 70239"/>
              <a:gd name="adj2" fmla="val -5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Where we use it let see this in sample code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="" xmlns:p14="http://schemas.microsoft.com/office/powerpoint/2010/main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95849477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Up Arrow 10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812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20546948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111139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Up Arrow 12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5022760" y="2502794"/>
            <a:ext cx="3124200" cy="914400"/>
          </a:xfrm>
          <a:prstGeom prst="wedgeRectCallout">
            <a:avLst>
              <a:gd name="adj1" fmla="val -94622"/>
              <a:gd name="adj2" fmla="val 6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Realization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087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777854245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393879" y="2971801"/>
            <a:ext cx="8251850" cy="2590800"/>
          </a:xfrm>
          <a:prstGeom prst="wedgeRectCallout">
            <a:avLst>
              <a:gd name="adj1" fmla="val -41801"/>
              <a:gd name="adj2" fmla="val -12369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Aggregation is a special case of association. A directional association between objects. When an object ‘has-a’ another object, then you have got an aggregation between them. Direction between them specified which object contains the other object. Aggregation is also called a “Has-a” relationship.</a:t>
            </a:r>
          </a:p>
        </p:txBody>
      </p:sp>
    </p:spTree>
    <p:extLst>
      <p:ext uri="{BB962C8B-B14F-4D97-AF65-F5344CB8AC3E}">
        <p14:creationId xmlns=""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889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Office Theme</vt:lpstr>
      <vt:lpstr>Package</vt:lpstr>
      <vt:lpstr>Moto</vt:lpstr>
      <vt:lpstr>Scope</vt:lpstr>
      <vt:lpstr>What is OOPS?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Is below design Closed for modification?</vt:lpstr>
      <vt:lpstr> Liskov Substitution Principle (LSP)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Custom Show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SOYEBPERVEZ</cp:lastModifiedBy>
  <cp:revision>242</cp:revision>
  <dcterms:created xsi:type="dcterms:W3CDTF">2015-09-14T07:24:46Z</dcterms:created>
  <dcterms:modified xsi:type="dcterms:W3CDTF">2015-09-17T14:40:25Z</dcterms:modified>
</cp:coreProperties>
</file>