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77" r:id="rId4"/>
    <p:sldId id="278" r:id="rId5"/>
    <p:sldId id="279" r:id="rId6"/>
    <p:sldId id="280" r:id="rId7"/>
    <p:sldId id="281" r:id="rId8"/>
    <p:sldId id="282" r:id="rId9"/>
    <p:sldId id="272" r:id="rId10"/>
    <p:sldId id="276" r:id="rId11"/>
    <p:sldId id="268" r:id="rId12"/>
    <p:sldId id="267" r:id="rId13"/>
    <p:sldId id="264" r:id="rId14"/>
    <p:sldId id="265" r:id="rId15"/>
    <p:sldId id="256" r:id="rId16"/>
    <p:sldId id="257" r:id="rId17"/>
    <p:sldId id="258" r:id="rId18"/>
    <p:sldId id="259" r:id="rId19"/>
    <p:sldId id="260" r:id="rId20"/>
    <p:sldId id="261" r:id="rId21"/>
    <p:sldId id="262" r:id="rId22"/>
    <p:sldId id="270" r:id="rId23"/>
    <p:sldId id="274" r:id="rId24"/>
    <p:sldId id="273" r:id="rId25"/>
    <p:sldId id="271"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C388B-1554-4A4F-87BD-B415B124024B}">
          <p14:sldIdLst>
            <p14:sldId id="263"/>
            <p14:sldId id="266"/>
            <p14:sldId id="277"/>
            <p14:sldId id="278"/>
            <p14:sldId id="279"/>
            <p14:sldId id="280"/>
            <p14:sldId id="281"/>
            <p14:sldId id="282"/>
            <p14:sldId id="272"/>
            <p14:sldId id="276"/>
            <p14:sldId id="268"/>
            <p14:sldId id="267"/>
          </p14:sldIdLst>
        </p14:section>
        <p14:section name="Untitled Section" id="{3F27FBA2-B25B-4849-AB9F-33F011468350}">
          <p14:sldIdLst>
            <p14:sldId id="264"/>
            <p14:sldId id="265"/>
            <p14:sldId id="256"/>
            <p14:sldId id="257"/>
            <p14:sldId id="258"/>
            <p14:sldId id="259"/>
            <p14:sldId id="260"/>
            <p14:sldId id="261"/>
            <p14:sldId id="262"/>
            <p14:sldId id="270"/>
            <p14:sldId id="274"/>
            <p14:sldId id="273"/>
            <p14:sldId id="271"/>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BD80E-14A5-436D-A141-ED4025473E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7971CA-5297-4E4F-A194-F8F613A61D26}">
      <dgm:prSet custT="1"/>
      <dgm:spPr/>
      <dgm:t>
        <a:bodyPr/>
        <a:lstStyle/>
        <a:p>
          <a:pPr algn="ctr" rtl="0"/>
          <a:r>
            <a:rPr lang="en-US" sz="4700" dirty="0" smtClean="0"/>
            <a:t>What </a:t>
          </a:r>
          <a:r>
            <a:rPr lang="en-US" sz="4700" dirty="0" smtClean="0"/>
            <a:t>are four pillars of OOP</a:t>
          </a:r>
          <a:r>
            <a:rPr lang="en-US" sz="4700" dirty="0" smtClean="0"/>
            <a:t>?</a:t>
          </a:r>
          <a:endParaRPr lang="en-US" sz="4700" dirty="0"/>
        </a:p>
      </dgm:t>
    </dgm:pt>
    <dgm:pt modelId="{4BCF5C50-D379-4A41-A173-AFFD8F1AF21A}" type="parTrans" cxnId="{99E3CFBB-E1EC-493D-AD77-7983E985E143}">
      <dgm:prSet/>
      <dgm:spPr/>
      <dgm:t>
        <a:bodyPr/>
        <a:lstStyle/>
        <a:p>
          <a:endParaRPr lang="en-US"/>
        </a:p>
      </dgm:t>
    </dgm:pt>
    <dgm:pt modelId="{ACA1DEA0-82D0-4AB6-9258-B4E02AFE1088}" type="sibTrans" cxnId="{99E3CFBB-E1EC-493D-AD77-7983E985E143}">
      <dgm:prSet/>
      <dgm:spPr/>
      <dgm:t>
        <a:bodyPr/>
        <a:lstStyle/>
        <a:p>
          <a:endParaRPr lang="en-US"/>
        </a:p>
      </dgm:t>
    </dgm:pt>
    <dgm:pt modelId="{76D6177E-3607-4D89-9FEE-4A9ED882CAC8}" type="pres">
      <dgm:prSet presAssocID="{EACBD80E-14A5-436D-A141-ED4025473ED3}" presName="linear" presStyleCnt="0">
        <dgm:presLayoutVars>
          <dgm:animLvl val="lvl"/>
          <dgm:resizeHandles val="exact"/>
        </dgm:presLayoutVars>
      </dgm:prSet>
      <dgm:spPr/>
      <dgm:t>
        <a:bodyPr/>
        <a:lstStyle/>
        <a:p>
          <a:endParaRPr lang="en-US"/>
        </a:p>
      </dgm:t>
    </dgm:pt>
    <dgm:pt modelId="{23E97428-96CE-4D98-B711-C63DFF45FB18}" type="pres">
      <dgm:prSet presAssocID="{6F7971CA-5297-4E4F-A194-F8F613A61D26}" presName="parentText" presStyleLbl="node1" presStyleIdx="0" presStyleCnt="1" custLinFactNeighborX="17593" custLinFactNeighborY="2583">
        <dgm:presLayoutVars>
          <dgm:chMax val="0"/>
          <dgm:bulletEnabled val="1"/>
        </dgm:presLayoutVars>
      </dgm:prSet>
      <dgm:spPr/>
      <dgm:t>
        <a:bodyPr/>
        <a:lstStyle/>
        <a:p>
          <a:endParaRPr lang="en-US"/>
        </a:p>
      </dgm:t>
    </dgm:pt>
  </dgm:ptLst>
  <dgm:cxnLst>
    <dgm:cxn modelId="{31E43876-572D-47E1-9BA6-72D02C0D0A3E}" type="presOf" srcId="{EACBD80E-14A5-436D-A141-ED4025473ED3}" destId="{76D6177E-3607-4D89-9FEE-4A9ED882CAC8}" srcOrd="0" destOrd="0" presId="urn:microsoft.com/office/officeart/2005/8/layout/vList2"/>
    <dgm:cxn modelId="{99E3CFBB-E1EC-493D-AD77-7983E985E143}" srcId="{EACBD80E-14A5-436D-A141-ED4025473ED3}" destId="{6F7971CA-5297-4E4F-A194-F8F613A61D26}" srcOrd="0" destOrd="0" parTransId="{4BCF5C50-D379-4A41-A173-AFFD8F1AF21A}" sibTransId="{ACA1DEA0-82D0-4AB6-9258-B4E02AFE1088}"/>
    <dgm:cxn modelId="{BE5587BF-6EB3-4DA1-AB1B-ADFEDA6870FA}" type="presOf" srcId="{6F7971CA-5297-4E4F-A194-F8F613A61D26}" destId="{23E97428-96CE-4D98-B711-C63DFF45FB18}" srcOrd="0" destOrd="0" presId="urn:microsoft.com/office/officeart/2005/8/layout/vList2"/>
    <dgm:cxn modelId="{879B92C0-44DE-4BD2-8894-542714DC5557}" type="presParOf" srcId="{76D6177E-3607-4D89-9FEE-4A9ED882CAC8}" destId="{23E97428-96CE-4D98-B711-C63DFF45FB1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8E7E9E-49B0-42A7-98DF-FB1C5D74765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87F455-7897-4C77-836A-CFB885AC3457}">
      <dgm:prSet custT="1"/>
      <dgm:spPr/>
      <dgm:t>
        <a:bodyPr/>
        <a:lstStyle/>
        <a:p>
          <a:pPr rtl="0"/>
          <a:r>
            <a:rPr lang="en-US" sz="2800" dirty="0" smtClean="0"/>
            <a:t>polymorphism (from the Greek meaning "having </a:t>
          </a:r>
          <a:r>
            <a:rPr lang="en-US" sz="2400" dirty="0" smtClean="0"/>
            <a:t>multiple</a:t>
          </a:r>
          <a:r>
            <a:rPr lang="en-US" sz="2800" dirty="0" smtClean="0"/>
            <a:t> forms") is the characteristic of being able to assign a different meaning or usage to something in different contexts</a:t>
          </a:r>
          <a:endParaRPr lang="en-US" sz="2800" dirty="0"/>
        </a:p>
      </dgm:t>
    </dgm:pt>
    <dgm:pt modelId="{1CABA26A-6363-4841-B18C-DD49961867E4}" type="parTrans" cxnId="{3F7AB548-6EC4-441B-B763-C51BB0D01170}">
      <dgm:prSet/>
      <dgm:spPr/>
      <dgm:t>
        <a:bodyPr/>
        <a:lstStyle/>
        <a:p>
          <a:endParaRPr lang="en-US" sz="2400"/>
        </a:p>
      </dgm:t>
    </dgm:pt>
    <dgm:pt modelId="{807A011D-B141-4B80-A2C1-B9931CBB83DE}" type="sibTrans" cxnId="{3F7AB548-6EC4-441B-B763-C51BB0D01170}">
      <dgm:prSet/>
      <dgm:spPr/>
      <dgm:t>
        <a:bodyPr/>
        <a:lstStyle/>
        <a:p>
          <a:endParaRPr lang="en-US" sz="2400"/>
        </a:p>
      </dgm:t>
    </dgm:pt>
    <dgm:pt modelId="{F39FD5E5-8EDE-4303-959F-C84891E7FC72}" type="pres">
      <dgm:prSet presAssocID="{838E7E9E-49B0-42A7-98DF-FB1C5D747655}" presName="linear" presStyleCnt="0">
        <dgm:presLayoutVars>
          <dgm:animLvl val="lvl"/>
          <dgm:resizeHandles val="exact"/>
        </dgm:presLayoutVars>
      </dgm:prSet>
      <dgm:spPr/>
    </dgm:pt>
    <dgm:pt modelId="{F0906CF9-8E65-407B-9837-D6A2074458D4}" type="pres">
      <dgm:prSet presAssocID="{4D87F455-7897-4C77-836A-CFB885AC3457}" presName="parentText" presStyleLbl="node1" presStyleIdx="0" presStyleCnt="1" custScaleY="125604">
        <dgm:presLayoutVars>
          <dgm:chMax val="0"/>
          <dgm:bulletEnabled val="1"/>
        </dgm:presLayoutVars>
      </dgm:prSet>
      <dgm:spPr/>
    </dgm:pt>
  </dgm:ptLst>
  <dgm:cxnLst>
    <dgm:cxn modelId="{3F7AB548-6EC4-441B-B763-C51BB0D01170}" srcId="{838E7E9E-49B0-42A7-98DF-FB1C5D747655}" destId="{4D87F455-7897-4C77-836A-CFB885AC3457}" srcOrd="0" destOrd="0" parTransId="{1CABA26A-6363-4841-B18C-DD49961867E4}" sibTransId="{807A011D-B141-4B80-A2C1-B9931CBB83DE}"/>
    <dgm:cxn modelId="{0CF0585D-C1C7-479A-96CF-BC854BA60C37}" type="presOf" srcId="{4D87F455-7897-4C77-836A-CFB885AC3457}" destId="{F0906CF9-8E65-407B-9837-D6A2074458D4}" srcOrd="0" destOrd="0" presId="urn:microsoft.com/office/officeart/2005/8/layout/vList2"/>
    <dgm:cxn modelId="{DC230D7E-479C-49AF-9E41-F0E491467421}" type="presOf" srcId="{838E7E9E-49B0-42A7-98DF-FB1C5D747655}" destId="{F39FD5E5-8EDE-4303-959F-C84891E7FC72}" srcOrd="0" destOrd="0" presId="urn:microsoft.com/office/officeart/2005/8/layout/vList2"/>
    <dgm:cxn modelId="{8F9E5DD7-2BF0-4A4E-9BC5-1B92AA40D54F}" type="presParOf" srcId="{F39FD5E5-8EDE-4303-959F-C84891E7FC72}" destId="{F0906CF9-8E65-407B-9837-D6A2074458D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custT="1"/>
      <dgm:spPr/>
      <dgm:t>
        <a:bodyPr/>
        <a:lstStyle/>
        <a:p>
          <a:pPr algn="ctr" rtl="0"/>
          <a:r>
            <a:rPr lang="en-US" sz="4700" dirty="0" smtClean="0"/>
            <a:t>Generalization Vs </a:t>
          </a:r>
          <a:r>
            <a:rPr lang="en-US" sz="4700" dirty="0" smtClean="0"/>
            <a:t>Specialization</a:t>
          </a:r>
          <a:endParaRPr lang="en-US" sz="4700"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2530D2F1-01C5-4642-A3A0-630570FE72F4}" type="presOf" srcId="{6610454D-B9FF-4BEF-8657-93186E64B1CF}" destId="{06C6DA72-2843-431D-8CC7-C651AEE29A1E}"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F1CA3A89-CF2B-4438-BFC2-35CB6816A1FF}" type="presOf" srcId="{BF9B8C69-B1F5-4448-AE4B-059A85856422}" destId="{D40ADAAA-8758-40DB-8D71-CC560508C2EC}" srcOrd="0" destOrd="0" presId="urn:microsoft.com/office/officeart/2005/8/layout/vList2"/>
    <dgm:cxn modelId="{96A31C57-CE2C-4116-92E1-FEA56EDCB844}"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45360">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58235">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15" custLinFactNeighborY="58235">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3" custLinFactNeighborY="58235">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A553CC98-5047-4D59-BAB8-362DD50A7747}" type="presOf" srcId="{3B966C7D-BFC3-479F-A0C6-F06954424DC0}" destId="{97308C33-0078-431A-B1E2-DD887DD707D4}" srcOrd="0" destOrd="0" presId="urn:microsoft.com/office/officeart/2005/8/layout/orgChart1"/>
    <dgm:cxn modelId="{D809BA73-73C5-478E-A523-A76A8E2E42D7}" type="presOf" srcId="{DCA5B8CF-9544-4991-BE90-199D2BB79A7F}" destId="{3336B072-F774-464B-B44A-1F82FFC5A28B}" srcOrd="1" destOrd="0" presId="urn:microsoft.com/office/officeart/2005/8/layout/orgChart1"/>
    <dgm:cxn modelId="{64D600E3-A284-45E2-9D66-BA74E87F4822}" type="presOf" srcId="{85FBA7F6-5344-4AAE-B06E-349BBCAAE683}" destId="{B58CD71D-05BC-44F1-BDE4-1085A6B20F90}" srcOrd="0" destOrd="0" presId="urn:microsoft.com/office/officeart/2005/8/layout/orgChart1"/>
    <dgm:cxn modelId="{23799755-6EA4-4C72-BD7D-FB17558C893E}" type="presOf" srcId="{DCA5B8CF-9544-4991-BE90-199D2BB79A7F}" destId="{1AC1CF6A-0A3C-4FDD-AE2C-CF88324BAA4F}" srcOrd="0" destOrd="0" presId="urn:microsoft.com/office/officeart/2005/8/layout/orgChart1"/>
    <dgm:cxn modelId="{CE8FCA35-E66C-4BE0-A8DD-E1499EED51B3}" type="presOf" srcId="{E9436148-FCE1-4131-90FD-87D0CB408BAF}" destId="{E7AFC184-E1FD-4981-A5C8-9C01FBD5818D}" srcOrd="1" destOrd="0" presId="urn:microsoft.com/office/officeart/2005/8/layout/orgChart1"/>
    <dgm:cxn modelId="{BCD4A6E2-5AEB-4EC7-BC46-EFAB4E99342E}" srcId="{A0086807-DE9F-4186-A257-9D7658C1B255}" destId="{3B966C7D-BFC3-479F-A0C6-F06954424DC0}" srcOrd="1" destOrd="0" parTransId="{65CDB957-CC62-4CD5-8AB0-FBE0256682C1}" sibTransId="{CDC9A0FC-E654-4A94-8689-D83C1F2C5F17}"/>
    <dgm:cxn modelId="{2FFDB411-1201-48A0-8F1A-09AEB881F33A}" type="presOf" srcId="{E9436148-FCE1-4131-90FD-87D0CB408BAF}" destId="{83047AFB-D438-447E-A3C2-6057FB87CDB7}" srcOrd="0" destOrd="0" presId="urn:microsoft.com/office/officeart/2005/8/layout/orgChart1"/>
    <dgm:cxn modelId="{8971182A-2F92-4FC8-8844-22764B11863C}" type="presOf" srcId="{A0086807-DE9F-4186-A257-9D7658C1B255}" destId="{6E4C4497-D9D8-491F-8525-04AA0EB81A19}" srcOrd="0" destOrd="0" presId="urn:microsoft.com/office/officeart/2005/8/layout/orgChart1"/>
    <dgm:cxn modelId="{DC5101A4-17F5-41EC-9D2A-7FEC99925A3F}" srcId="{A0086807-DE9F-4186-A257-9D7658C1B255}" destId="{DCA5B8CF-9544-4991-BE90-199D2BB79A7F}" srcOrd="0" destOrd="0" parTransId="{85FBA7F6-5344-4AAE-B06E-349BBCAAE683}" sibTransId="{CF99D31A-192E-468A-966A-8B1737FB1FDE}"/>
    <dgm:cxn modelId="{1AC437B1-5F5F-41B7-97BE-B835DDE3C6F7}" srcId="{F748189D-18B5-4F78-9097-0EB5B6DDEF79}" destId="{A0086807-DE9F-4186-A257-9D7658C1B255}" srcOrd="0" destOrd="0" parTransId="{E42FE820-15D0-47F1-B676-15F99E2969D5}" sibTransId="{A5EC7A52-5EA7-48B6-8516-20AF6EEB4418}"/>
    <dgm:cxn modelId="{6A9E4BC2-2F9C-486C-BC5F-9E030501CC40}" type="presOf" srcId="{65CDB957-CC62-4CD5-8AB0-FBE0256682C1}" destId="{0D327F8C-4508-4108-A4A6-CC518CF7E33D}" srcOrd="0" destOrd="0" presId="urn:microsoft.com/office/officeart/2005/8/layout/orgChart1"/>
    <dgm:cxn modelId="{F301B765-E1DC-4D32-AE7E-625C1F120905}" type="presOf" srcId="{3B966C7D-BFC3-479F-A0C6-F06954424DC0}" destId="{0497ED80-6D7A-4325-A343-E48C17B50F6E}" srcOrd="1" destOrd="0" presId="urn:microsoft.com/office/officeart/2005/8/layout/orgChart1"/>
    <dgm:cxn modelId="{3A0552C9-B0DF-4F37-97CF-1EB93E2FD1E4}" srcId="{A0086807-DE9F-4186-A257-9D7658C1B255}" destId="{E9436148-FCE1-4131-90FD-87D0CB408BAF}" srcOrd="2" destOrd="0" parTransId="{D603FC05-BEBF-4A6C-BB1F-476F6E45B7EA}" sibTransId="{4334DC87-66E1-4A5E-88EF-55EB4FF14A1A}"/>
    <dgm:cxn modelId="{1692E0D7-2789-4FDD-AE0F-F0951AEA9D0D}" type="presOf" srcId="{D603FC05-BEBF-4A6C-BB1F-476F6E45B7EA}" destId="{4E7A261E-F8C1-4871-A0ED-BEE50914BB17}" srcOrd="0" destOrd="0" presId="urn:microsoft.com/office/officeart/2005/8/layout/orgChart1"/>
    <dgm:cxn modelId="{1CFDE9D3-7E99-4C0A-A084-FF7352987462}" type="presOf" srcId="{F748189D-18B5-4F78-9097-0EB5B6DDEF79}" destId="{2DA32B5E-3B20-4E8A-B235-4B275DD4F741}" srcOrd="0" destOrd="0" presId="urn:microsoft.com/office/officeart/2005/8/layout/orgChart1"/>
    <dgm:cxn modelId="{31FC9BD8-15EB-4BA6-9201-652E7457F40D}" type="presOf" srcId="{A0086807-DE9F-4186-A257-9D7658C1B255}" destId="{B861D43D-0A37-4044-BBF4-473BAFA7CE4F}" srcOrd="1" destOrd="0" presId="urn:microsoft.com/office/officeart/2005/8/layout/orgChart1"/>
    <dgm:cxn modelId="{92C47D6E-C2FD-4E46-9F99-01DADE86A5A2}" type="presParOf" srcId="{2DA32B5E-3B20-4E8A-B235-4B275DD4F741}" destId="{EB29095F-FC27-412F-B86A-4858CA569B86}" srcOrd="0" destOrd="0" presId="urn:microsoft.com/office/officeart/2005/8/layout/orgChart1"/>
    <dgm:cxn modelId="{327C8F97-5408-4B33-BCB4-1708CBAB643E}" type="presParOf" srcId="{EB29095F-FC27-412F-B86A-4858CA569B86}" destId="{6C09E954-E833-464A-A705-709838618F7F}" srcOrd="0" destOrd="0" presId="urn:microsoft.com/office/officeart/2005/8/layout/orgChart1"/>
    <dgm:cxn modelId="{C8AB5882-34E8-4E44-BC18-4521B4289CAE}" type="presParOf" srcId="{6C09E954-E833-464A-A705-709838618F7F}" destId="{6E4C4497-D9D8-491F-8525-04AA0EB81A19}" srcOrd="0" destOrd="0" presId="urn:microsoft.com/office/officeart/2005/8/layout/orgChart1"/>
    <dgm:cxn modelId="{BB735EAC-1776-4977-913F-0E95F53F448C}" type="presParOf" srcId="{6C09E954-E833-464A-A705-709838618F7F}" destId="{B861D43D-0A37-4044-BBF4-473BAFA7CE4F}" srcOrd="1" destOrd="0" presId="urn:microsoft.com/office/officeart/2005/8/layout/orgChart1"/>
    <dgm:cxn modelId="{06D29E12-2963-413A-A129-7B3053A8B319}" type="presParOf" srcId="{EB29095F-FC27-412F-B86A-4858CA569B86}" destId="{E594E031-DCFD-4892-ACC5-3DCE77BD6D8A}" srcOrd="1" destOrd="0" presId="urn:microsoft.com/office/officeart/2005/8/layout/orgChart1"/>
    <dgm:cxn modelId="{94CFCFE0-5891-4C04-A0EC-EC50E7D1CB5C}" type="presParOf" srcId="{E594E031-DCFD-4892-ACC5-3DCE77BD6D8A}" destId="{B58CD71D-05BC-44F1-BDE4-1085A6B20F90}" srcOrd="0" destOrd="0" presId="urn:microsoft.com/office/officeart/2005/8/layout/orgChart1"/>
    <dgm:cxn modelId="{415761DB-5C86-4C5C-BC72-8010ED61B78D}" type="presParOf" srcId="{E594E031-DCFD-4892-ACC5-3DCE77BD6D8A}" destId="{62790450-C633-48A7-99CD-22DCE38CCE9E}" srcOrd="1" destOrd="0" presId="urn:microsoft.com/office/officeart/2005/8/layout/orgChart1"/>
    <dgm:cxn modelId="{65F7AD90-76A7-4B47-B113-BE2ABEC4DBB5}" type="presParOf" srcId="{62790450-C633-48A7-99CD-22DCE38CCE9E}" destId="{B234D7B3-FF2B-4352-9E7C-B0E600674DE1}" srcOrd="0" destOrd="0" presId="urn:microsoft.com/office/officeart/2005/8/layout/orgChart1"/>
    <dgm:cxn modelId="{80590BAB-2AAC-400A-A0BB-1A7293F4F670}" type="presParOf" srcId="{B234D7B3-FF2B-4352-9E7C-B0E600674DE1}" destId="{1AC1CF6A-0A3C-4FDD-AE2C-CF88324BAA4F}" srcOrd="0" destOrd="0" presId="urn:microsoft.com/office/officeart/2005/8/layout/orgChart1"/>
    <dgm:cxn modelId="{38FAD5F7-2B2F-45EA-B9F4-32463557AC54}" type="presParOf" srcId="{B234D7B3-FF2B-4352-9E7C-B0E600674DE1}" destId="{3336B072-F774-464B-B44A-1F82FFC5A28B}" srcOrd="1" destOrd="0" presId="urn:microsoft.com/office/officeart/2005/8/layout/orgChart1"/>
    <dgm:cxn modelId="{5922CBD1-A3D1-4EF3-8D4F-D37FC515AC44}" type="presParOf" srcId="{62790450-C633-48A7-99CD-22DCE38CCE9E}" destId="{4213E257-FA07-48F9-912D-79EDCEB59704}" srcOrd="1" destOrd="0" presId="urn:microsoft.com/office/officeart/2005/8/layout/orgChart1"/>
    <dgm:cxn modelId="{1FD5BE5A-0556-43E6-8EF8-FA098C9D1305}" type="presParOf" srcId="{62790450-C633-48A7-99CD-22DCE38CCE9E}" destId="{FDC0D4A5-989D-46BA-9CEA-595B3C20DD43}" srcOrd="2" destOrd="0" presId="urn:microsoft.com/office/officeart/2005/8/layout/orgChart1"/>
    <dgm:cxn modelId="{057791E2-F7B4-4E1C-A2DE-6D785BE01DF9}" type="presParOf" srcId="{E594E031-DCFD-4892-ACC5-3DCE77BD6D8A}" destId="{0D327F8C-4508-4108-A4A6-CC518CF7E33D}" srcOrd="2" destOrd="0" presId="urn:microsoft.com/office/officeart/2005/8/layout/orgChart1"/>
    <dgm:cxn modelId="{AF07892E-84BC-478C-BA2A-D18B3490246E}" type="presParOf" srcId="{E594E031-DCFD-4892-ACC5-3DCE77BD6D8A}" destId="{497E6BC5-D6E1-4F13-A3D3-E6BD8B8CBC1F}" srcOrd="3" destOrd="0" presId="urn:microsoft.com/office/officeart/2005/8/layout/orgChart1"/>
    <dgm:cxn modelId="{9F4EAE01-ECAB-49EC-9165-9D1F44F151EF}" type="presParOf" srcId="{497E6BC5-D6E1-4F13-A3D3-E6BD8B8CBC1F}" destId="{8826C4D8-CB25-4A07-B583-491E1F004A65}" srcOrd="0" destOrd="0" presId="urn:microsoft.com/office/officeart/2005/8/layout/orgChart1"/>
    <dgm:cxn modelId="{0507738F-7620-4C46-8B47-2DB6394FCA1A}" type="presParOf" srcId="{8826C4D8-CB25-4A07-B583-491E1F004A65}" destId="{97308C33-0078-431A-B1E2-DD887DD707D4}" srcOrd="0" destOrd="0" presId="urn:microsoft.com/office/officeart/2005/8/layout/orgChart1"/>
    <dgm:cxn modelId="{E9E8BA4B-D8D5-4BE7-BBE8-969A45522ECE}" type="presParOf" srcId="{8826C4D8-CB25-4A07-B583-491E1F004A65}" destId="{0497ED80-6D7A-4325-A343-E48C17B50F6E}" srcOrd="1" destOrd="0" presId="urn:microsoft.com/office/officeart/2005/8/layout/orgChart1"/>
    <dgm:cxn modelId="{C310B989-BE16-4EE5-8E22-FB3D115BF3AF}" type="presParOf" srcId="{497E6BC5-D6E1-4F13-A3D3-E6BD8B8CBC1F}" destId="{98F82F83-7269-4714-93F4-341AA16BF408}" srcOrd="1" destOrd="0" presId="urn:microsoft.com/office/officeart/2005/8/layout/orgChart1"/>
    <dgm:cxn modelId="{2D5B3679-D4AC-4EC3-A474-A55AA2B0E8C5}" type="presParOf" srcId="{497E6BC5-D6E1-4F13-A3D3-E6BD8B8CBC1F}" destId="{545D2792-93C9-4CA2-9C62-369FE2D54C66}" srcOrd="2" destOrd="0" presId="urn:microsoft.com/office/officeart/2005/8/layout/orgChart1"/>
    <dgm:cxn modelId="{D1B41929-00EE-489E-AF01-88B971D24407}" type="presParOf" srcId="{E594E031-DCFD-4892-ACC5-3DCE77BD6D8A}" destId="{4E7A261E-F8C1-4871-A0ED-BEE50914BB17}" srcOrd="4" destOrd="0" presId="urn:microsoft.com/office/officeart/2005/8/layout/orgChart1"/>
    <dgm:cxn modelId="{2697B1EF-200B-4F25-9FD4-21C52D1297FB}" type="presParOf" srcId="{E594E031-DCFD-4892-ACC5-3DCE77BD6D8A}" destId="{C333F83A-6705-48E9-B570-F7EB3C3D352D}" srcOrd="5" destOrd="0" presId="urn:microsoft.com/office/officeart/2005/8/layout/orgChart1"/>
    <dgm:cxn modelId="{8A69D350-4ED4-4A63-AE2D-8129D2345357}" type="presParOf" srcId="{C333F83A-6705-48E9-B570-F7EB3C3D352D}" destId="{4503098F-A6BD-4BA3-A702-185BF8910E9C}" srcOrd="0" destOrd="0" presId="urn:microsoft.com/office/officeart/2005/8/layout/orgChart1"/>
    <dgm:cxn modelId="{A6273BA5-491E-4B0B-95C2-4CCE229769EB}" type="presParOf" srcId="{4503098F-A6BD-4BA3-A702-185BF8910E9C}" destId="{83047AFB-D438-447E-A3C2-6057FB87CDB7}" srcOrd="0" destOrd="0" presId="urn:microsoft.com/office/officeart/2005/8/layout/orgChart1"/>
    <dgm:cxn modelId="{5E510E6D-3E2F-43DF-8F8D-D5ECB1661544}" type="presParOf" srcId="{4503098F-A6BD-4BA3-A702-185BF8910E9C}" destId="{E7AFC184-E1FD-4981-A5C8-9C01FBD5818D}" srcOrd="1" destOrd="0" presId="urn:microsoft.com/office/officeart/2005/8/layout/orgChart1"/>
    <dgm:cxn modelId="{B3ECF66F-6314-408E-9738-C63760753608}" type="presParOf" srcId="{C333F83A-6705-48E9-B570-F7EB3C3D352D}" destId="{7734A424-1D3E-49D2-A7DD-217CD6B8CC95}" srcOrd="1" destOrd="0" presId="urn:microsoft.com/office/officeart/2005/8/layout/orgChart1"/>
    <dgm:cxn modelId="{8EF74EC5-95AB-406E-9178-52358AEE0E47}" type="presParOf" srcId="{C333F83A-6705-48E9-B570-F7EB3C3D352D}" destId="{09A73C4C-D2E8-4FA5-91DD-B62514AF9D37}" srcOrd="2" destOrd="0" presId="urn:microsoft.com/office/officeart/2005/8/layout/orgChart1"/>
    <dgm:cxn modelId="{574CAB11-4160-48E5-A88E-413D59F39510}"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dgm:spPr/>
      <dgm:t>
        <a:bodyPr/>
        <a:lstStyle/>
        <a:p>
          <a:pPr algn="ctr" rtl="0"/>
          <a:r>
            <a:rPr lang="en-US" dirty="0" smtClean="0"/>
            <a:t>Generalization Vs </a:t>
          </a:r>
          <a:r>
            <a:rPr lang="en-US" dirty="0" smtClean="0"/>
            <a:t>Specialization</a:t>
          </a:r>
          <a:endParaRPr lang="en-US"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871FE59D-8BFA-43CB-9D8E-F062B3207140}" type="presOf" srcId="{6610454D-B9FF-4BEF-8657-93186E64B1CF}" destId="{06C6DA72-2843-431D-8CC7-C651AEE29A1E}" srcOrd="0" destOrd="0" presId="urn:microsoft.com/office/officeart/2005/8/layout/vList2"/>
    <dgm:cxn modelId="{7A04F8DB-C7FC-42A8-8D46-B46784717312}" type="presOf" srcId="{BF9B8C69-B1F5-4448-AE4B-059A85856422}" destId="{D40ADAAA-8758-40DB-8D71-CC560508C2EC}"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70D61288-7E41-4E9E-9FBA-1D3117D23D32}"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prstDash val="dash"/>
          <a:headEnd type="arrow"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prstDash val="dash"/>
          <a:headEnd type="arrow"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prstDash val="dash"/>
          <a:headEnd type="arrow"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87588">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40670">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38" custLinFactNeighborY="40670">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899" custLinFactNeighborY="40670">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041EDA89-6A87-46A5-B46E-0910BAD872FF}" type="presOf" srcId="{3B966C7D-BFC3-479F-A0C6-F06954424DC0}" destId="{0497ED80-6D7A-4325-A343-E48C17B50F6E}" srcOrd="1" destOrd="0" presId="urn:microsoft.com/office/officeart/2005/8/layout/orgChart1"/>
    <dgm:cxn modelId="{5250CE9A-213E-4078-A9B1-845D83A49F45}" type="presOf" srcId="{3B966C7D-BFC3-479F-A0C6-F06954424DC0}" destId="{97308C33-0078-431A-B1E2-DD887DD707D4}" srcOrd="0" destOrd="0" presId="urn:microsoft.com/office/officeart/2005/8/layout/orgChart1"/>
    <dgm:cxn modelId="{C1427CA4-7D88-44E5-813A-7D393E0BCE1E}" type="presOf" srcId="{85FBA7F6-5344-4AAE-B06E-349BBCAAE683}" destId="{B58CD71D-05BC-44F1-BDE4-1085A6B20F90}" srcOrd="0" destOrd="0" presId="urn:microsoft.com/office/officeart/2005/8/layout/orgChart1"/>
    <dgm:cxn modelId="{BCD4A6E2-5AEB-4EC7-BC46-EFAB4E99342E}" srcId="{A0086807-DE9F-4186-A257-9D7658C1B255}" destId="{3B966C7D-BFC3-479F-A0C6-F06954424DC0}" srcOrd="1" destOrd="0" parTransId="{65CDB957-CC62-4CD5-8AB0-FBE0256682C1}" sibTransId="{CDC9A0FC-E654-4A94-8689-D83C1F2C5F17}"/>
    <dgm:cxn modelId="{DC5101A4-17F5-41EC-9D2A-7FEC99925A3F}" srcId="{A0086807-DE9F-4186-A257-9D7658C1B255}" destId="{DCA5B8CF-9544-4991-BE90-199D2BB79A7F}" srcOrd="0" destOrd="0" parTransId="{85FBA7F6-5344-4AAE-B06E-349BBCAAE683}" sibTransId="{CF99D31A-192E-468A-966A-8B1737FB1FDE}"/>
    <dgm:cxn modelId="{6D1DC70B-7DC6-48A4-9539-B4437C496DE9}" type="presOf" srcId="{A0086807-DE9F-4186-A257-9D7658C1B255}" destId="{6E4C4497-D9D8-491F-8525-04AA0EB81A19}" srcOrd="0" destOrd="0" presId="urn:microsoft.com/office/officeart/2005/8/layout/orgChart1"/>
    <dgm:cxn modelId="{68BDAA31-BE91-49B0-B975-775D99B2C944}" type="presOf" srcId="{DCA5B8CF-9544-4991-BE90-199D2BB79A7F}" destId="{1AC1CF6A-0A3C-4FDD-AE2C-CF88324BAA4F}" srcOrd="0" destOrd="0" presId="urn:microsoft.com/office/officeart/2005/8/layout/orgChart1"/>
    <dgm:cxn modelId="{3A0552C9-B0DF-4F37-97CF-1EB93E2FD1E4}" srcId="{A0086807-DE9F-4186-A257-9D7658C1B255}" destId="{E9436148-FCE1-4131-90FD-87D0CB408BAF}" srcOrd="2" destOrd="0" parTransId="{D603FC05-BEBF-4A6C-BB1F-476F6E45B7EA}" sibTransId="{4334DC87-66E1-4A5E-88EF-55EB4FF14A1A}"/>
    <dgm:cxn modelId="{0EE1CC79-E226-4DE2-A633-B6CD0F56C304}" type="presOf" srcId="{F748189D-18B5-4F78-9097-0EB5B6DDEF79}" destId="{2DA32B5E-3B20-4E8A-B235-4B275DD4F741}" srcOrd="0" destOrd="0" presId="urn:microsoft.com/office/officeart/2005/8/layout/orgChart1"/>
    <dgm:cxn modelId="{73032CA7-F838-4AF2-B981-1E43B75A6237}" type="presOf" srcId="{DCA5B8CF-9544-4991-BE90-199D2BB79A7F}" destId="{3336B072-F774-464B-B44A-1F82FFC5A28B}" srcOrd="1" destOrd="0" presId="urn:microsoft.com/office/officeart/2005/8/layout/orgChart1"/>
    <dgm:cxn modelId="{B7B3CC46-2E28-4FBB-B10D-E8560F30ABFB}" type="presOf" srcId="{D603FC05-BEBF-4A6C-BB1F-476F6E45B7EA}" destId="{4E7A261E-F8C1-4871-A0ED-BEE50914BB17}" srcOrd="0" destOrd="0" presId="urn:microsoft.com/office/officeart/2005/8/layout/orgChart1"/>
    <dgm:cxn modelId="{38BB740B-F053-4CC0-9DF6-7F0F3316CC11}" type="presOf" srcId="{E9436148-FCE1-4131-90FD-87D0CB408BAF}" destId="{E7AFC184-E1FD-4981-A5C8-9C01FBD5818D}" srcOrd="1" destOrd="0" presId="urn:microsoft.com/office/officeart/2005/8/layout/orgChart1"/>
    <dgm:cxn modelId="{A75781FD-E99F-46C4-A848-1DCC651BC6D4}" type="presOf" srcId="{65CDB957-CC62-4CD5-8AB0-FBE0256682C1}" destId="{0D327F8C-4508-4108-A4A6-CC518CF7E33D}" srcOrd="0" destOrd="0" presId="urn:microsoft.com/office/officeart/2005/8/layout/orgChart1"/>
    <dgm:cxn modelId="{62D30623-9742-49FE-8011-3694694DD1C0}" type="presOf" srcId="{A0086807-DE9F-4186-A257-9D7658C1B255}" destId="{B861D43D-0A37-4044-BBF4-473BAFA7CE4F}" srcOrd="1" destOrd="0" presId="urn:microsoft.com/office/officeart/2005/8/layout/orgChart1"/>
    <dgm:cxn modelId="{1AC437B1-5F5F-41B7-97BE-B835DDE3C6F7}" srcId="{F748189D-18B5-4F78-9097-0EB5B6DDEF79}" destId="{A0086807-DE9F-4186-A257-9D7658C1B255}" srcOrd="0" destOrd="0" parTransId="{E42FE820-15D0-47F1-B676-15F99E2969D5}" sibTransId="{A5EC7A52-5EA7-48B6-8516-20AF6EEB4418}"/>
    <dgm:cxn modelId="{FE744649-2F6C-48DC-9658-801F3A0C2A4C}" type="presOf" srcId="{E9436148-FCE1-4131-90FD-87D0CB408BAF}" destId="{83047AFB-D438-447E-A3C2-6057FB87CDB7}" srcOrd="0" destOrd="0" presId="urn:microsoft.com/office/officeart/2005/8/layout/orgChart1"/>
    <dgm:cxn modelId="{56875377-FAAF-413D-9629-1B8C751EA43D}" type="presParOf" srcId="{2DA32B5E-3B20-4E8A-B235-4B275DD4F741}" destId="{EB29095F-FC27-412F-B86A-4858CA569B86}" srcOrd="0" destOrd="0" presId="urn:microsoft.com/office/officeart/2005/8/layout/orgChart1"/>
    <dgm:cxn modelId="{85BAB47C-7512-4F75-9D26-E6F59BB02160}" type="presParOf" srcId="{EB29095F-FC27-412F-B86A-4858CA569B86}" destId="{6C09E954-E833-464A-A705-709838618F7F}" srcOrd="0" destOrd="0" presId="urn:microsoft.com/office/officeart/2005/8/layout/orgChart1"/>
    <dgm:cxn modelId="{E3C2E4B2-6BCD-4B09-8712-BB73868A9DF4}" type="presParOf" srcId="{6C09E954-E833-464A-A705-709838618F7F}" destId="{6E4C4497-D9D8-491F-8525-04AA0EB81A19}" srcOrd="0" destOrd="0" presId="urn:microsoft.com/office/officeart/2005/8/layout/orgChart1"/>
    <dgm:cxn modelId="{FDF09729-BFD5-4787-80C9-BA97AE4C3CEA}" type="presParOf" srcId="{6C09E954-E833-464A-A705-709838618F7F}" destId="{B861D43D-0A37-4044-BBF4-473BAFA7CE4F}" srcOrd="1" destOrd="0" presId="urn:microsoft.com/office/officeart/2005/8/layout/orgChart1"/>
    <dgm:cxn modelId="{12162E7D-0AC0-4C63-A9CD-751A98B82A3B}" type="presParOf" srcId="{EB29095F-FC27-412F-B86A-4858CA569B86}" destId="{E594E031-DCFD-4892-ACC5-3DCE77BD6D8A}" srcOrd="1" destOrd="0" presId="urn:microsoft.com/office/officeart/2005/8/layout/orgChart1"/>
    <dgm:cxn modelId="{641F828A-D22C-41AE-80F8-04DFC2E2E1D7}" type="presParOf" srcId="{E594E031-DCFD-4892-ACC5-3DCE77BD6D8A}" destId="{B58CD71D-05BC-44F1-BDE4-1085A6B20F90}" srcOrd="0" destOrd="0" presId="urn:microsoft.com/office/officeart/2005/8/layout/orgChart1"/>
    <dgm:cxn modelId="{CE501099-ACE6-40CE-856F-F62CDF3ECAAA}" type="presParOf" srcId="{E594E031-DCFD-4892-ACC5-3DCE77BD6D8A}" destId="{62790450-C633-48A7-99CD-22DCE38CCE9E}" srcOrd="1" destOrd="0" presId="urn:microsoft.com/office/officeart/2005/8/layout/orgChart1"/>
    <dgm:cxn modelId="{742C0943-1C96-49A3-91CD-81F6BF07FD0F}" type="presParOf" srcId="{62790450-C633-48A7-99CD-22DCE38CCE9E}" destId="{B234D7B3-FF2B-4352-9E7C-B0E600674DE1}" srcOrd="0" destOrd="0" presId="urn:microsoft.com/office/officeart/2005/8/layout/orgChart1"/>
    <dgm:cxn modelId="{B4BD8858-34C4-4AA0-A521-C0C3C87020CB}" type="presParOf" srcId="{B234D7B3-FF2B-4352-9E7C-B0E600674DE1}" destId="{1AC1CF6A-0A3C-4FDD-AE2C-CF88324BAA4F}" srcOrd="0" destOrd="0" presId="urn:microsoft.com/office/officeart/2005/8/layout/orgChart1"/>
    <dgm:cxn modelId="{EBDC044D-23DE-4148-94A4-1E14C4E94442}" type="presParOf" srcId="{B234D7B3-FF2B-4352-9E7C-B0E600674DE1}" destId="{3336B072-F774-464B-B44A-1F82FFC5A28B}" srcOrd="1" destOrd="0" presId="urn:microsoft.com/office/officeart/2005/8/layout/orgChart1"/>
    <dgm:cxn modelId="{10F38794-1BF4-4EE7-B064-BD7C2E236199}" type="presParOf" srcId="{62790450-C633-48A7-99CD-22DCE38CCE9E}" destId="{4213E257-FA07-48F9-912D-79EDCEB59704}" srcOrd="1" destOrd="0" presId="urn:microsoft.com/office/officeart/2005/8/layout/orgChart1"/>
    <dgm:cxn modelId="{93044AD4-B940-47D8-A1A3-4E648A0A77FF}" type="presParOf" srcId="{62790450-C633-48A7-99CD-22DCE38CCE9E}" destId="{FDC0D4A5-989D-46BA-9CEA-595B3C20DD43}" srcOrd="2" destOrd="0" presId="urn:microsoft.com/office/officeart/2005/8/layout/orgChart1"/>
    <dgm:cxn modelId="{1A115C00-777B-482D-B9F0-CB3C36E8D5BE}" type="presParOf" srcId="{E594E031-DCFD-4892-ACC5-3DCE77BD6D8A}" destId="{0D327F8C-4508-4108-A4A6-CC518CF7E33D}" srcOrd="2" destOrd="0" presId="urn:microsoft.com/office/officeart/2005/8/layout/orgChart1"/>
    <dgm:cxn modelId="{5B49BD85-7896-4C76-A02E-E0F279AF063C}" type="presParOf" srcId="{E594E031-DCFD-4892-ACC5-3DCE77BD6D8A}" destId="{497E6BC5-D6E1-4F13-A3D3-E6BD8B8CBC1F}" srcOrd="3" destOrd="0" presId="urn:microsoft.com/office/officeart/2005/8/layout/orgChart1"/>
    <dgm:cxn modelId="{D76247AD-6277-47E2-862C-509DA035E182}" type="presParOf" srcId="{497E6BC5-D6E1-4F13-A3D3-E6BD8B8CBC1F}" destId="{8826C4D8-CB25-4A07-B583-491E1F004A65}" srcOrd="0" destOrd="0" presId="urn:microsoft.com/office/officeart/2005/8/layout/orgChart1"/>
    <dgm:cxn modelId="{DE37B30C-3D7C-4261-B1C9-7C6CBB5BEAB8}" type="presParOf" srcId="{8826C4D8-CB25-4A07-B583-491E1F004A65}" destId="{97308C33-0078-431A-B1E2-DD887DD707D4}" srcOrd="0" destOrd="0" presId="urn:microsoft.com/office/officeart/2005/8/layout/orgChart1"/>
    <dgm:cxn modelId="{A2A6F44C-495B-4788-8EB7-52EBFEB57CDD}" type="presParOf" srcId="{8826C4D8-CB25-4A07-B583-491E1F004A65}" destId="{0497ED80-6D7A-4325-A343-E48C17B50F6E}" srcOrd="1" destOrd="0" presId="urn:microsoft.com/office/officeart/2005/8/layout/orgChart1"/>
    <dgm:cxn modelId="{8A2D020C-065F-4E5A-A6A0-1064A712E9A5}" type="presParOf" srcId="{497E6BC5-D6E1-4F13-A3D3-E6BD8B8CBC1F}" destId="{98F82F83-7269-4714-93F4-341AA16BF408}" srcOrd="1" destOrd="0" presId="urn:microsoft.com/office/officeart/2005/8/layout/orgChart1"/>
    <dgm:cxn modelId="{E7AEE7A9-145D-4AC5-94C2-071F94F1AA7E}" type="presParOf" srcId="{497E6BC5-D6E1-4F13-A3D3-E6BD8B8CBC1F}" destId="{545D2792-93C9-4CA2-9C62-369FE2D54C66}" srcOrd="2" destOrd="0" presId="urn:microsoft.com/office/officeart/2005/8/layout/orgChart1"/>
    <dgm:cxn modelId="{9CCAACF2-359C-49B5-9B82-EBB3531F4862}" type="presParOf" srcId="{E594E031-DCFD-4892-ACC5-3DCE77BD6D8A}" destId="{4E7A261E-F8C1-4871-A0ED-BEE50914BB17}" srcOrd="4" destOrd="0" presId="urn:microsoft.com/office/officeart/2005/8/layout/orgChart1"/>
    <dgm:cxn modelId="{FE3538DE-BAAE-47DC-9A12-97D41A44C09E}" type="presParOf" srcId="{E594E031-DCFD-4892-ACC5-3DCE77BD6D8A}" destId="{C333F83A-6705-48E9-B570-F7EB3C3D352D}" srcOrd="5" destOrd="0" presId="urn:microsoft.com/office/officeart/2005/8/layout/orgChart1"/>
    <dgm:cxn modelId="{67970A57-0C97-41CC-AEC3-56E3E4D62F1D}" type="presParOf" srcId="{C333F83A-6705-48E9-B570-F7EB3C3D352D}" destId="{4503098F-A6BD-4BA3-A702-185BF8910E9C}" srcOrd="0" destOrd="0" presId="urn:microsoft.com/office/officeart/2005/8/layout/orgChart1"/>
    <dgm:cxn modelId="{787D3464-32B8-40AB-9733-EAC5C7EEA625}" type="presParOf" srcId="{4503098F-A6BD-4BA3-A702-185BF8910E9C}" destId="{83047AFB-D438-447E-A3C2-6057FB87CDB7}" srcOrd="0" destOrd="0" presId="urn:microsoft.com/office/officeart/2005/8/layout/orgChart1"/>
    <dgm:cxn modelId="{88910613-8E41-47B4-84DD-CE5811D4013D}" type="presParOf" srcId="{4503098F-A6BD-4BA3-A702-185BF8910E9C}" destId="{E7AFC184-E1FD-4981-A5C8-9C01FBD5818D}" srcOrd="1" destOrd="0" presId="urn:microsoft.com/office/officeart/2005/8/layout/orgChart1"/>
    <dgm:cxn modelId="{7E187EB4-CE7A-4B2A-ACD7-E0C08DE80470}" type="presParOf" srcId="{C333F83A-6705-48E9-B570-F7EB3C3D352D}" destId="{7734A424-1D3E-49D2-A7DD-217CD6B8CC95}" srcOrd="1" destOrd="0" presId="urn:microsoft.com/office/officeart/2005/8/layout/orgChart1"/>
    <dgm:cxn modelId="{34D97EB9-BBD3-4609-B9BC-FEE357598F80}" type="presParOf" srcId="{C333F83A-6705-48E9-B570-F7EB3C3D352D}" destId="{09A73C4C-D2E8-4FA5-91DD-B62514AF9D37}" srcOrd="2" destOrd="0" presId="urn:microsoft.com/office/officeart/2005/8/layout/orgChart1"/>
    <dgm:cxn modelId="{51C73752-BE51-450B-BA83-526B7FC50BE7}"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5E80BC9-5F89-4FC3-98CC-236690A2FE9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2BC86CF-DE4E-4B98-8640-4EFB88E956AD}">
      <dgm:prSet/>
      <dgm:spPr/>
      <dgm:t>
        <a:bodyPr/>
        <a:lstStyle/>
        <a:p>
          <a:pPr algn="ctr" rtl="0"/>
          <a:r>
            <a:rPr lang="en-US" smtClean="0"/>
            <a:t>Aggregation</a:t>
          </a:r>
          <a:endParaRPr lang="en-US"/>
        </a:p>
      </dgm:t>
    </dgm:pt>
    <dgm:pt modelId="{BF10FC5B-8330-4EEF-A059-5F81CDD00D25}" type="parTrans" cxnId="{5EE38C00-36F4-4D83-B566-49E9B5323875}">
      <dgm:prSet/>
      <dgm:spPr/>
      <dgm:t>
        <a:bodyPr/>
        <a:lstStyle/>
        <a:p>
          <a:endParaRPr lang="en-US"/>
        </a:p>
      </dgm:t>
    </dgm:pt>
    <dgm:pt modelId="{C74543FA-1D69-46E2-BBFD-6A2CBA00F3E1}" type="sibTrans" cxnId="{5EE38C00-36F4-4D83-B566-49E9B5323875}">
      <dgm:prSet/>
      <dgm:spPr/>
      <dgm:t>
        <a:bodyPr/>
        <a:lstStyle/>
        <a:p>
          <a:endParaRPr lang="en-US"/>
        </a:p>
      </dgm:t>
    </dgm:pt>
    <dgm:pt modelId="{A59475E9-7D63-43EC-BA6D-BBDFCB92FB08}" type="pres">
      <dgm:prSet presAssocID="{05E80BC9-5F89-4FC3-98CC-236690A2FE92}" presName="linear" presStyleCnt="0">
        <dgm:presLayoutVars>
          <dgm:animLvl val="lvl"/>
          <dgm:resizeHandles val="exact"/>
        </dgm:presLayoutVars>
      </dgm:prSet>
      <dgm:spPr/>
    </dgm:pt>
    <dgm:pt modelId="{7D03C13D-DD7B-430E-8450-DBB9D643FE1C}" type="pres">
      <dgm:prSet presAssocID="{62BC86CF-DE4E-4B98-8640-4EFB88E956AD}" presName="parentText" presStyleLbl="node1" presStyleIdx="0" presStyleCnt="1">
        <dgm:presLayoutVars>
          <dgm:chMax val="0"/>
          <dgm:bulletEnabled val="1"/>
        </dgm:presLayoutVars>
      </dgm:prSet>
      <dgm:spPr/>
    </dgm:pt>
  </dgm:ptLst>
  <dgm:cxnLst>
    <dgm:cxn modelId="{5EE38C00-36F4-4D83-B566-49E9B5323875}" srcId="{05E80BC9-5F89-4FC3-98CC-236690A2FE92}" destId="{62BC86CF-DE4E-4B98-8640-4EFB88E956AD}" srcOrd="0" destOrd="0" parTransId="{BF10FC5B-8330-4EEF-A059-5F81CDD00D25}" sibTransId="{C74543FA-1D69-46E2-BBFD-6A2CBA00F3E1}"/>
    <dgm:cxn modelId="{E8CB4686-E051-45CC-B35D-9C9B72AB24B1}" type="presOf" srcId="{05E80BC9-5F89-4FC3-98CC-236690A2FE92}" destId="{A59475E9-7D63-43EC-BA6D-BBDFCB92FB08}" srcOrd="0" destOrd="0" presId="urn:microsoft.com/office/officeart/2005/8/layout/vList2"/>
    <dgm:cxn modelId="{DEEA8880-DC09-4F97-B4ED-A649423E4F47}" type="presOf" srcId="{62BC86CF-DE4E-4B98-8640-4EFB88E956AD}" destId="{7D03C13D-DD7B-430E-8450-DBB9D643FE1C}" srcOrd="0" destOrd="0" presId="urn:microsoft.com/office/officeart/2005/8/layout/vList2"/>
    <dgm:cxn modelId="{BF0D1B2B-90AF-486B-A032-69761873FA72}" type="presParOf" srcId="{A59475E9-7D63-43EC-BA6D-BBDFCB92FB08}" destId="{7D03C13D-DD7B-430E-8450-DBB9D643FE1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BF1407A-A1D8-49F9-A24D-60A52A830C1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F9039A8-4FD2-4B75-930E-84B47A7776D1}">
      <dgm:prSet custT="1"/>
      <dgm:spPr/>
      <dgm:t>
        <a:bodyPr/>
        <a:lstStyle/>
        <a:p>
          <a:pPr rtl="0"/>
          <a:r>
            <a:rPr lang="en-US" sz="4700" dirty="0" smtClean="0"/>
            <a:t>Composition (Has a relationship)</a:t>
          </a:r>
          <a:endParaRPr lang="en-US" sz="4700" dirty="0"/>
        </a:p>
      </dgm:t>
    </dgm:pt>
    <dgm:pt modelId="{2E57AA7A-3285-4271-A3EF-4C0DE130963B}" type="parTrans" cxnId="{C986F39D-B92F-4159-9746-6216FAD753BC}">
      <dgm:prSet/>
      <dgm:spPr/>
      <dgm:t>
        <a:bodyPr/>
        <a:lstStyle/>
        <a:p>
          <a:endParaRPr lang="en-US"/>
        </a:p>
      </dgm:t>
    </dgm:pt>
    <dgm:pt modelId="{92D5F496-39F1-41E5-A673-BA5A1243DE77}" type="sibTrans" cxnId="{C986F39D-B92F-4159-9746-6216FAD753BC}">
      <dgm:prSet/>
      <dgm:spPr/>
      <dgm:t>
        <a:bodyPr/>
        <a:lstStyle/>
        <a:p>
          <a:endParaRPr lang="en-US"/>
        </a:p>
      </dgm:t>
    </dgm:pt>
    <dgm:pt modelId="{E2F67306-B5CE-4C05-B79F-6AE8D57F327C}" type="pres">
      <dgm:prSet presAssocID="{BBF1407A-A1D8-49F9-A24D-60A52A830C15}" presName="linear" presStyleCnt="0">
        <dgm:presLayoutVars>
          <dgm:animLvl val="lvl"/>
          <dgm:resizeHandles val="exact"/>
        </dgm:presLayoutVars>
      </dgm:prSet>
      <dgm:spPr/>
    </dgm:pt>
    <dgm:pt modelId="{845AB7EB-5A5B-4757-9F13-A3AE13049231}" type="pres">
      <dgm:prSet presAssocID="{9F9039A8-4FD2-4B75-930E-84B47A7776D1}" presName="parentText" presStyleLbl="node1" presStyleIdx="0" presStyleCnt="1">
        <dgm:presLayoutVars>
          <dgm:chMax val="0"/>
          <dgm:bulletEnabled val="1"/>
        </dgm:presLayoutVars>
      </dgm:prSet>
      <dgm:spPr/>
      <dgm:t>
        <a:bodyPr/>
        <a:lstStyle/>
        <a:p>
          <a:endParaRPr lang="en-US"/>
        </a:p>
      </dgm:t>
    </dgm:pt>
  </dgm:ptLst>
  <dgm:cxnLst>
    <dgm:cxn modelId="{ED9F6AB8-70A0-4E92-846E-057F6EFCABEC}" type="presOf" srcId="{9F9039A8-4FD2-4B75-930E-84B47A7776D1}" destId="{845AB7EB-5A5B-4757-9F13-A3AE13049231}" srcOrd="0" destOrd="0" presId="urn:microsoft.com/office/officeart/2005/8/layout/vList2"/>
    <dgm:cxn modelId="{C986F39D-B92F-4159-9746-6216FAD753BC}" srcId="{BBF1407A-A1D8-49F9-A24D-60A52A830C15}" destId="{9F9039A8-4FD2-4B75-930E-84B47A7776D1}" srcOrd="0" destOrd="0" parTransId="{2E57AA7A-3285-4271-A3EF-4C0DE130963B}" sibTransId="{92D5F496-39F1-41E5-A673-BA5A1243DE77}"/>
    <dgm:cxn modelId="{FCADDCB0-E344-4A08-A3A1-5BDB187195AE}" type="presOf" srcId="{BBF1407A-A1D8-49F9-A24D-60A52A830C15}" destId="{E2F67306-B5CE-4C05-B79F-6AE8D57F327C}" srcOrd="0" destOrd="0" presId="urn:microsoft.com/office/officeart/2005/8/layout/vList2"/>
    <dgm:cxn modelId="{A25EB226-50F8-4D99-A7FD-159EFE84B52E}" type="presParOf" srcId="{E2F67306-B5CE-4C05-B79F-6AE8D57F327C}" destId="{845AB7EB-5A5B-4757-9F13-A3AE1304923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0D392E5-32E1-43E0-ABB0-8A058A5454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9E7BE78-C27A-4ED9-B284-7EF1EEE0759D}">
      <dgm:prSet custT="1"/>
      <dgm:spPr/>
      <dgm:t>
        <a:bodyPr/>
        <a:lstStyle/>
        <a:p>
          <a:pPr algn="ctr" rtl="0"/>
          <a:r>
            <a:rPr lang="en-US" sz="4800" dirty="0" smtClean="0"/>
            <a:t>When to use interface and when to use abstract class</a:t>
          </a:r>
          <a:r>
            <a:rPr lang="en-US" sz="4800" dirty="0" smtClean="0"/>
            <a:t>?</a:t>
          </a:r>
          <a:endParaRPr lang="en-US" sz="4800" dirty="0"/>
        </a:p>
      </dgm:t>
    </dgm:pt>
    <dgm:pt modelId="{8DE14844-AAB8-4546-9C7B-F8693A02148E}" type="parTrans" cxnId="{F27CE47C-2C19-4149-9E2C-6B2F7E08B576}">
      <dgm:prSet/>
      <dgm:spPr/>
      <dgm:t>
        <a:bodyPr/>
        <a:lstStyle/>
        <a:p>
          <a:pPr algn="ctr"/>
          <a:endParaRPr lang="en-US"/>
        </a:p>
      </dgm:t>
    </dgm:pt>
    <dgm:pt modelId="{15AC58A2-BCA4-4E7B-BAF2-90534F6AE47C}" type="sibTrans" cxnId="{F27CE47C-2C19-4149-9E2C-6B2F7E08B576}">
      <dgm:prSet/>
      <dgm:spPr/>
      <dgm:t>
        <a:bodyPr/>
        <a:lstStyle/>
        <a:p>
          <a:pPr algn="ctr"/>
          <a:endParaRPr lang="en-US"/>
        </a:p>
      </dgm:t>
    </dgm:pt>
    <dgm:pt modelId="{196B546C-46A2-45F6-83C4-F36331C5736A}" type="pres">
      <dgm:prSet presAssocID="{90D392E5-32E1-43E0-ABB0-8A058A54543D}" presName="linear" presStyleCnt="0">
        <dgm:presLayoutVars>
          <dgm:animLvl val="lvl"/>
          <dgm:resizeHandles val="exact"/>
        </dgm:presLayoutVars>
      </dgm:prSet>
      <dgm:spPr/>
      <dgm:t>
        <a:bodyPr/>
        <a:lstStyle/>
        <a:p>
          <a:endParaRPr lang="en-US"/>
        </a:p>
      </dgm:t>
    </dgm:pt>
    <dgm:pt modelId="{0ED8D976-987D-48F2-8926-60741FE8F2E0}" type="pres">
      <dgm:prSet presAssocID="{E9E7BE78-C27A-4ED9-B284-7EF1EEE0759D}" presName="parentText" presStyleLbl="node1" presStyleIdx="0" presStyleCnt="1" custLinFactNeighborY="-8150">
        <dgm:presLayoutVars>
          <dgm:chMax val="0"/>
          <dgm:bulletEnabled val="1"/>
        </dgm:presLayoutVars>
      </dgm:prSet>
      <dgm:spPr/>
      <dgm:t>
        <a:bodyPr/>
        <a:lstStyle/>
        <a:p>
          <a:endParaRPr lang="en-US"/>
        </a:p>
      </dgm:t>
    </dgm:pt>
  </dgm:ptLst>
  <dgm:cxnLst>
    <dgm:cxn modelId="{F27CE47C-2C19-4149-9E2C-6B2F7E08B576}" srcId="{90D392E5-32E1-43E0-ABB0-8A058A54543D}" destId="{E9E7BE78-C27A-4ED9-B284-7EF1EEE0759D}" srcOrd="0" destOrd="0" parTransId="{8DE14844-AAB8-4546-9C7B-F8693A02148E}" sibTransId="{15AC58A2-BCA4-4E7B-BAF2-90534F6AE47C}"/>
    <dgm:cxn modelId="{16D24957-0C30-4ABF-BE4D-9888809657FB}" type="presOf" srcId="{E9E7BE78-C27A-4ED9-B284-7EF1EEE0759D}" destId="{0ED8D976-987D-48F2-8926-60741FE8F2E0}" srcOrd="0" destOrd="0" presId="urn:microsoft.com/office/officeart/2005/8/layout/vList2"/>
    <dgm:cxn modelId="{D73A0E24-B685-420A-9500-B0A96724B231}" type="presOf" srcId="{90D392E5-32E1-43E0-ABB0-8A058A54543D}" destId="{196B546C-46A2-45F6-83C4-F36331C5736A}" srcOrd="0" destOrd="0" presId="urn:microsoft.com/office/officeart/2005/8/layout/vList2"/>
    <dgm:cxn modelId="{45C13D3E-21E9-438B-A404-1A6C46A391D1}" type="presParOf" srcId="{196B546C-46A2-45F6-83C4-F36331C5736A}" destId="{0ED8D976-987D-48F2-8926-60741FE8F2E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500FC32-BD9B-4680-8A27-DAF3A213C19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8FE2607-D3D2-4D32-8FD8-94D693656FC6}">
      <dgm:prSet custT="1"/>
      <dgm:spPr/>
      <dgm:t>
        <a:bodyPr/>
        <a:lstStyle/>
        <a:p>
          <a:pPr algn="ctr" rtl="0"/>
          <a:r>
            <a:rPr lang="en-US" sz="4700" dirty="0" smtClean="0"/>
            <a:t>Design Principle</a:t>
          </a:r>
          <a:endParaRPr lang="en-US" sz="4700" dirty="0"/>
        </a:p>
      </dgm:t>
    </dgm:pt>
    <dgm:pt modelId="{B850170F-A9AE-4134-9AB3-9DAE66621BAE}" type="parTrans" cxnId="{D115437D-0158-4ADE-B9B0-73EECCABFA4A}">
      <dgm:prSet/>
      <dgm:spPr/>
      <dgm:t>
        <a:bodyPr/>
        <a:lstStyle/>
        <a:p>
          <a:endParaRPr lang="en-US"/>
        </a:p>
      </dgm:t>
    </dgm:pt>
    <dgm:pt modelId="{F417D92E-74D3-4FA8-A964-C8E9CF823F7D}" type="sibTrans" cxnId="{D115437D-0158-4ADE-B9B0-73EECCABFA4A}">
      <dgm:prSet/>
      <dgm:spPr/>
      <dgm:t>
        <a:bodyPr/>
        <a:lstStyle/>
        <a:p>
          <a:endParaRPr lang="en-US"/>
        </a:p>
      </dgm:t>
    </dgm:pt>
    <dgm:pt modelId="{8FBCC512-FD1E-4978-BD0A-20398B143D0A}" type="pres">
      <dgm:prSet presAssocID="{E500FC32-BD9B-4680-8A27-DAF3A213C199}" presName="linear" presStyleCnt="0">
        <dgm:presLayoutVars>
          <dgm:animLvl val="lvl"/>
          <dgm:resizeHandles val="exact"/>
        </dgm:presLayoutVars>
      </dgm:prSet>
      <dgm:spPr/>
      <dgm:t>
        <a:bodyPr/>
        <a:lstStyle/>
        <a:p>
          <a:endParaRPr lang="en-US"/>
        </a:p>
      </dgm:t>
    </dgm:pt>
    <dgm:pt modelId="{FE3A63A5-C836-49A5-B02B-0B8E05FCCBD5}" type="pres">
      <dgm:prSet presAssocID="{58FE2607-D3D2-4D32-8FD8-94D693656FC6}" presName="parentText" presStyleLbl="node1" presStyleIdx="0" presStyleCnt="1" custLinFactNeighborX="-980" custLinFactNeighborY="-43">
        <dgm:presLayoutVars>
          <dgm:chMax val="0"/>
          <dgm:bulletEnabled val="1"/>
        </dgm:presLayoutVars>
      </dgm:prSet>
      <dgm:spPr/>
      <dgm:t>
        <a:bodyPr/>
        <a:lstStyle/>
        <a:p>
          <a:endParaRPr lang="en-US"/>
        </a:p>
      </dgm:t>
    </dgm:pt>
  </dgm:ptLst>
  <dgm:cxnLst>
    <dgm:cxn modelId="{D115437D-0158-4ADE-B9B0-73EECCABFA4A}" srcId="{E500FC32-BD9B-4680-8A27-DAF3A213C199}" destId="{58FE2607-D3D2-4D32-8FD8-94D693656FC6}" srcOrd="0" destOrd="0" parTransId="{B850170F-A9AE-4134-9AB3-9DAE66621BAE}" sibTransId="{F417D92E-74D3-4FA8-A964-C8E9CF823F7D}"/>
    <dgm:cxn modelId="{7E73751F-C174-4B36-82F8-1ECE3FE13FEC}" type="presOf" srcId="{58FE2607-D3D2-4D32-8FD8-94D693656FC6}" destId="{FE3A63A5-C836-49A5-B02B-0B8E05FCCBD5}" srcOrd="0" destOrd="0" presId="urn:microsoft.com/office/officeart/2005/8/layout/vList2"/>
    <dgm:cxn modelId="{AF78CC62-3CC7-46FF-8431-EA2DC469CE8F}" type="presOf" srcId="{E500FC32-BD9B-4680-8A27-DAF3A213C199}" destId="{8FBCC512-FD1E-4978-BD0A-20398B143D0A}" srcOrd="0" destOrd="0" presId="urn:microsoft.com/office/officeart/2005/8/layout/vList2"/>
    <dgm:cxn modelId="{A4895869-9ED5-4BF6-8881-20D9D1CAB759}" type="presParOf" srcId="{8FBCC512-FD1E-4978-BD0A-20398B143D0A}" destId="{FE3A63A5-C836-49A5-B02B-0B8E05FCCB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23901D8-E699-47DA-9DDF-2F36089641E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502F657-3E42-487B-8294-35FB858E9FB6}">
      <dgm:prSet/>
      <dgm:spPr/>
      <dgm:t>
        <a:bodyPr/>
        <a:lstStyle/>
        <a:p>
          <a:pPr rtl="0"/>
          <a:r>
            <a:rPr lang="en-US" dirty="0" smtClean="0"/>
            <a:t>Class Cohesion </a:t>
          </a:r>
          <a:endParaRPr lang="en-US" dirty="0"/>
        </a:p>
      </dgm:t>
    </dgm:pt>
    <dgm:pt modelId="{78584E4B-3C81-44AE-859A-45E611724314}" type="parTrans" cxnId="{9EDBE718-AF32-4B33-8FF8-F7FFEBDBEA34}">
      <dgm:prSet/>
      <dgm:spPr/>
      <dgm:t>
        <a:bodyPr/>
        <a:lstStyle/>
        <a:p>
          <a:endParaRPr lang="en-US"/>
        </a:p>
      </dgm:t>
    </dgm:pt>
    <dgm:pt modelId="{9268B90D-895B-4E81-B86C-616CC9EA33F4}" type="sibTrans" cxnId="{9EDBE718-AF32-4B33-8FF8-F7FFEBDBEA34}">
      <dgm:prSet/>
      <dgm:spPr/>
      <dgm:t>
        <a:bodyPr/>
        <a:lstStyle/>
        <a:p>
          <a:endParaRPr lang="en-US"/>
        </a:p>
      </dgm:t>
    </dgm:pt>
    <dgm:pt modelId="{D7D33FE9-9E24-4961-B40B-75C72DB1E296}">
      <dgm:prSet/>
      <dgm:spPr/>
      <dgm:t>
        <a:bodyPr/>
        <a:lstStyle/>
        <a:p>
          <a:pPr rtl="0"/>
          <a:r>
            <a:rPr lang="en-US" dirty="0" smtClean="0"/>
            <a:t>Open-Closed </a:t>
          </a:r>
          <a:endParaRPr lang="en-US" dirty="0"/>
        </a:p>
      </dgm:t>
    </dgm:pt>
    <dgm:pt modelId="{50D55BF4-CB73-4C37-8996-753901CE7E6A}" type="parTrans" cxnId="{E28B3ECC-32F1-41C9-BBA4-091E1E894BD0}">
      <dgm:prSet/>
      <dgm:spPr/>
      <dgm:t>
        <a:bodyPr/>
        <a:lstStyle/>
        <a:p>
          <a:endParaRPr lang="en-US"/>
        </a:p>
      </dgm:t>
    </dgm:pt>
    <dgm:pt modelId="{083B8EA7-81E0-4A4E-9D15-A69CE41A0EF0}" type="sibTrans" cxnId="{E28B3ECC-32F1-41C9-BBA4-091E1E894BD0}">
      <dgm:prSet/>
      <dgm:spPr/>
      <dgm:t>
        <a:bodyPr/>
        <a:lstStyle/>
        <a:p>
          <a:endParaRPr lang="en-US"/>
        </a:p>
      </dgm:t>
    </dgm:pt>
    <dgm:pt modelId="{722BE004-4636-4D23-8B03-FE717E5B5CE2}">
      <dgm:prSet/>
      <dgm:spPr/>
      <dgm:t>
        <a:bodyPr/>
        <a:lstStyle/>
        <a:p>
          <a:pPr rtl="0"/>
          <a:r>
            <a:rPr lang="en-US" dirty="0" smtClean="0"/>
            <a:t>Single Responsibility </a:t>
          </a:r>
          <a:endParaRPr lang="en-US" dirty="0"/>
        </a:p>
      </dgm:t>
    </dgm:pt>
    <dgm:pt modelId="{FB105321-7F19-4490-A1A0-0507214D314A}" type="parTrans" cxnId="{A26FE34A-5E95-46DC-BB07-9C3EF06E4D54}">
      <dgm:prSet/>
      <dgm:spPr/>
      <dgm:t>
        <a:bodyPr/>
        <a:lstStyle/>
        <a:p>
          <a:endParaRPr lang="en-US"/>
        </a:p>
      </dgm:t>
    </dgm:pt>
    <dgm:pt modelId="{27C7CB3A-127A-456F-A735-2487DAC62558}" type="sibTrans" cxnId="{A26FE34A-5E95-46DC-BB07-9C3EF06E4D54}">
      <dgm:prSet/>
      <dgm:spPr/>
      <dgm:t>
        <a:bodyPr/>
        <a:lstStyle/>
        <a:p>
          <a:endParaRPr lang="en-US"/>
        </a:p>
      </dgm:t>
    </dgm:pt>
    <dgm:pt modelId="{6C65F749-C350-4BB0-A05E-69F21150311E}">
      <dgm:prSet/>
      <dgm:spPr/>
      <dgm:t>
        <a:bodyPr/>
        <a:lstStyle/>
        <a:p>
          <a:pPr rtl="0"/>
          <a:r>
            <a:rPr lang="en-US" smtClean="0"/>
            <a:t>Interface Segregation </a:t>
          </a:r>
          <a:endParaRPr lang="en-US"/>
        </a:p>
      </dgm:t>
    </dgm:pt>
    <dgm:pt modelId="{040A5B37-CB93-4594-8291-D2CA46344FB8}" type="parTrans" cxnId="{CAA4D782-FC8E-4128-AB2E-B27DC6484E0C}">
      <dgm:prSet/>
      <dgm:spPr/>
      <dgm:t>
        <a:bodyPr/>
        <a:lstStyle/>
        <a:p>
          <a:endParaRPr lang="en-US"/>
        </a:p>
      </dgm:t>
    </dgm:pt>
    <dgm:pt modelId="{2C58439D-C64B-4E73-AF46-5F0A6E6DED09}" type="sibTrans" cxnId="{CAA4D782-FC8E-4128-AB2E-B27DC6484E0C}">
      <dgm:prSet/>
      <dgm:spPr/>
      <dgm:t>
        <a:bodyPr/>
        <a:lstStyle/>
        <a:p>
          <a:endParaRPr lang="en-US"/>
        </a:p>
      </dgm:t>
    </dgm:pt>
    <dgm:pt modelId="{46D74E36-3470-4112-9409-5FDB84591932}">
      <dgm:prSet/>
      <dgm:spPr/>
      <dgm:t>
        <a:bodyPr/>
        <a:lstStyle/>
        <a:p>
          <a:pPr rtl="0"/>
          <a:r>
            <a:rPr lang="en-US" smtClean="0"/>
            <a:t>Dependency Inversion </a:t>
          </a:r>
          <a:endParaRPr lang="en-US"/>
        </a:p>
      </dgm:t>
    </dgm:pt>
    <dgm:pt modelId="{997CED0C-D8E7-417F-8C15-86648A317C70}" type="parTrans" cxnId="{A0D6D178-F760-4636-ACA8-5BE92A2148D6}">
      <dgm:prSet/>
      <dgm:spPr/>
      <dgm:t>
        <a:bodyPr/>
        <a:lstStyle/>
        <a:p>
          <a:endParaRPr lang="en-US"/>
        </a:p>
      </dgm:t>
    </dgm:pt>
    <dgm:pt modelId="{FCB8AFE9-6687-48F9-959C-1A4B7F0D05F2}" type="sibTrans" cxnId="{A0D6D178-F760-4636-ACA8-5BE92A2148D6}">
      <dgm:prSet/>
      <dgm:spPr/>
      <dgm:t>
        <a:bodyPr/>
        <a:lstStyle/>
        <a:p>
          <a:endParaRPr lang="en-US"/>
        </a:p>
      </dgm:t>
    </dgm:pt>
    <dgm:pt modelId="{8DDA774C-83AB-43E1-A0A1-0DCE2B3FDC37}">
      <dgm:prSet/>
      <dgm:spPr/>
      <dgm:t>
        <a:bodyPr/>
        <a:lstStyle/>
        <a:p>
          <a:pPr rtl="0"/>
          <a:r>
            <a:rPr lang="en-US" dirty="0" smtClean="0"/>
            <a:t>Liskov Substitution </a:t>
          </a:r>
          <a:endParaRPr lang="en-US" dirty="0"/>
        </a:p>
      </dgm:t>
    </dgm:pt>
    <dgm:pt modelId="{D7EFF869-8792-44A9-AE5F-3801B8DEDE0B}" type="parTrans" cxnId="{DBFCF3A1-ADFA-424D-A3F8-759438EB1344}">
      <dgm:prSet/>
      <dgm:spPr/>
      <dgm:t>
        <a:bodyPr/>
        <a:lstStyle/>
        <a:p>
          <a:endParaRPr lang="en-US"/>
        </a:p>
      </dgm:t>
    </dgm:pt>
    <dgm:pt modelId="{752C161A-5D9A-48AE-8346-024F7C63A43A}" type="sibTrans" cxnId="{DBFCF3A1-ADFA-424D-A3F8-759438EB1344}">
      <dgm:prSet/>
      <dgm:spPr/>
      <dgm:t>
        <a:bodyPr/>
        <a:lstStyle/>
        <a:p>
          <a:endParaRPr lang="en-US"/>
        </a:p>
      </dgm:t>
    </dgm:pt>
    <dgm:pt modelId="{E6D953F8-09E6-4682-9B43-B01A77B98358}">
      <dgm:prSet/>
      <dgm:spPr/>
      <dgm:t>
        <a:bodyPr/>
        <a:lstStyle/>
        <a:p>
          <a:pPr rtl="0"/>
          <a:r>
            <a:rPr lang="en-US" dirty="0" smtClean="0"/>
            <a:t>Law of Demeter </a:t>
          </a:r>
          <a:endParaRPr lang="en-US" dirty="0"/>
        </a:p>
      </dgm:t>
    </dgm:pt>
    <dgm:pt modelId="{C7483B15-128D-4E43-BBDA-7ADA08DBD48A}" type="parTrans" cxnId="{566B637F-0CA5-4BFE-B55F-49350A73EFFB}">
      <dgm:prSet/>
      <dgm:spPr/>
      <dgm:t>
        <a:bodyPr/>
        <a:lstStyle/>
        <a:p>
          <a:endParaRPr lang="en-US"/>
        </a:p>
      </dgm:t>
    </dgm:pt>
    <dgm:pt modelId="{39ACCA44-3A22-49AB-A3E8-57C09DC007C6}" type="sibTrans" cxnId="{566B637F-0CA5-4BFE-B55F-49350A73EFFB}">
      <dgm:prSet/>
      <dgm:spPr/>
      <dgm:t>
        <a:bodyPr/>
        <a:lstStyle/>
        <a:p>
          <a:endParaRPr lang="en-US"/>
        </a:p>
      </dgm:t>
    </dgm:pt>
    <dgm:pt modelId="{729D038A-0448-47C1-A037-8214FDAD6FC4}">
      <dgm:prSet/>
      <dgm:spPr/>
      <dgm:t>
        <a:bodyPr/>
        <a:lstStyle/>
        <a:p>
          <a:pPr rtl="0"/>
          <a:r>
            <a:rPr lang="en-US" dirty="0" smtClean="0"/>
            <a:t>Reused Abstractions</a:t>
          </a:r>
          <a:endParaRPr lang="en-US" dirty="0"/>
        </a:p>
      </dgm:t>
    </dgm:pt>
    <dgm:pt modelId="{896CCACA-E9D8-4796-8C3E-82333E89BC6B}" type="parTrans" cxnId="{02872A61-0E46-4A4B-AA17-124786BC1801}">
      <dgm:prSet/>
      <dgm:spPr/>
      <dgm:t>
        <a:bodyPr/>
        <a:lstStyle/>
        <a:p>
          <a:endParaRPr lang="en-US"/>
        </a:p>
      </dgm:t>
    </dgm:pt>
    <dgm:pt modelId="{2E6E76E0-1E8E-42E2-BFA0-2587915FE5A3}" type="sibTrans" cxnId="{02872A61-0E46-4A4B-AA17-124786BC1801}">
      <dgm:prSet/>
      <dgm:spPr/>
      <dgm:t>
        <a:bodyPr/>
        <a:lstStyle/>
        <a:p>
          <a:endParaRPr lang="en-US"/>
        </a:p>
      </dgm:t>
    </dgm:pt>
    <dgm:pt modelId="{274B9190-089F-4EEA-A154-971FBB7A2F0B}" type="pres">
      <dgm:prSet presAssocID="{423901D8-E699-47DA-9DDF-2F36089641E5}" presName="linear" presStyleCnt="0">
        <dgm:presLayoutVars>
          <dgm:animLvl val="lvl"/>
          <dgm:resizeHandles val="exact"/>
        </dgm:presLayoutVars>
      </dgm:prSet>
      <dgm:spPr/>
      <dgm:t>
        <a:bodyPr/>
        <a:lstStyle/>
        <a:p>
          <a:endParaRPr lang="en-US"/>
        </a:p>
      </dgm:t>
    </dgm:pt>
    <dgm:pt modelId="{F2A69E1F-21B2-4252-980D-5A0794A1EB48}" type="pres">
      <dgm:prSet presAssocID="{6502F657-3E42-487B-8294-35FB858E9FB6}" presName="parentText" presStyleLbl="node1" presStyleIdx="0" presStyleCnt="8">
        <dgm:presLayoutVars>
          <dgm:chMax val="0"/>
          <dgm:bulletEnabled val="1"/>
        </dgm:presLayoutVars>
      </dgm:prSet>
      <dgm:spPr/>
      <dgm:t>
        <a:bodyPr/>
        <a:lstStyle/>
        <a:p>
          <a:endParaRPr lang="en-US"/>
        </a:p>
      </dgm:t>
    </dgm:pt>
    <dgm:pt modelId="{6E6598C5-8C69-449E-9B3E-16D11226F7D8}" type="pres">
      <dgm:prSet presAssocID="{9268B90D-895B-4E81-B86C-616CC9EA33F4}" presName="spacer" presStyleCnt="0"/>
      <dgm:spPr/>
    </dgm:pt>
    <dgm:pt modelId="{F453FCFE-4627-41EE-A4DC-C7448B78C5F7}" type="pres">
      <dgm:prSet presAssocID="{D7D33FE9-9E24-4961-B40B-75C72DB1E296}" presName="parentText" presStyleLbl="node1" presStyleIdx="1" presStyleCnt="8">
        <dgm:presLayoutVars>
          <dgm:chMax val="0"/>
          <dgm:bulletEnabled val="1"/>
        </dgm:presLayoutVars>
      </dgm:prSet>
      <dgm:spPr/>
      <dgm:t>
        <a:bodyPr/>
        <a:lstStyle/>
        <a:p>
          <a:endParaRPr lang="en-US"/>
        </a:p>
      </dgm:t>
    </dgm:pt>
    <dgm:pt modelId="{4110B82B-34AC-4633-AB5C-4808AFB6FD63}" type="pres">
      <dgm:prSet presAssocID="{083B8EA7-81E0-4A4E-9D15-A69CE41A0EF0}" presName="spacer" presStyleCnt="0"/>
      <dgm:spPr/>
    </dgm:pt>
    <dgm:pt modelId="{D107F125-2CB5-4A69-848B-7BFAEF929CBD}" type="pres">
      <dgm:prSet presAssocID="{722BE004-4636-4D23-8B03-FE717E5B5CE2}" presName="parentText" presStyleLbl="node1" presStyleIdx="2" presStyleCnt="8">
        <dgm:presLayoutVars>
          <dgm:chMax val="0"/>
          <dgm:bulletEnabled val="1"/>
        </dgm:presLayoutVars>
      </dgm:prSet>
      <dgm:spPr/>
      <dgm:t>
        <a:bodyPr/>
        <a:lstStyle/>
        <a:p>
          <a:endParaRPr lang="en-US"/>
        </a:p>
      </dgm:t>
    </dgm:pt>
    <dgm:pt modelId="{253EA7F4-132E-49CE-9692-ED78765D8554}" type="pres">
      <dgm:prSet presAssocID="{27C7CB3A-127A-456F-A735-2487DAC62558}" presName="spacer" presStyleCnt="0"/>
      <dgm:spPr/>
    </dgm:pt>
    <dgm:pt modelId="{E4664AE3-38B6-49D8-B2D1-07F95AD30AC5}" type="pres">
      <dgm:prSet presAssocID="{6C65F749-C350-4BB0-A05E-69F21150311E}" presName="parentText" presStyleLbl="node1" presStyleIdx="3" presStyleCnt="8">
        <dgm:presLayoutVars>
          <dgm:chMax val="0"/>
          <dgm:bulletEnabled val="1"/>
        </dgm:presLayoutVars>
      </dgm:prSet>
      <dgm:spPr/>
      <dgm:t>
        <a:bodyPr/>
        <a:lstStyle/>
        <a:p>
          <a:endParaRPr lang="en-US"/>
        </a:p>
      </dgm:t>
    </dgm:pt>
    <dgm:pt modelId="{7ABD065F-A7D8-42E6-99A4-B1503DD915A4}" type="pres">
      <dgm:prSet presAssocID="{2C58439D-C64B-4E73-AF46-5F0A6E6DED09}" presName="spacer" presStyleCnt="0"/>
      <dgm:spPr/>
    </dgm:pt>
    <dgm:pt modelId="{F7ECD9DB-D351-4F16-89E1-9E67B06E9E76}" type="pres">
      <dgm:prSet presAssocID="{46D74E36-3470-4112-9409-5FDB84591932}" presName="parentText" presStyleLbl="node1" presStyleIdx="4" presStyleCnt="8">
        <dgm:presLayoutVars>
          <dgm:chMax val="0"/>
          <dgm:bulletEnabled val="1"/>
        </dgm:presLayoutVars>
      </dgm:prSet>
      <dgm:spPr/>
      <dgm:t>
        <a:bodyPr/>
        <a:lstStyle/>
        <a:p>
          <a:endParaRPr lang="en-US"/>
        </a:p>
      </dgm:t>
    </dgm:pt>
    <dgm:pt modelId="{9AF24AAA-A651-4A6C-8742-08321426A39D}" type="pres">
      <dgm:prSet presAssocID="{FCB8AFE9-6687-48F9-959C-1A4B7F0D05F2}" presName="spacer" presStyleCnt="0"/>
      <dgm:spPr/>
    </dgm:pt>
    <dgm:pt modelId="{98168A6D-DAA0-48BE-AE34-BC8E20CFD39D}" type="pres">
      <dgm:prSet presAssocID="{8DDA774C-83AB-43E1-A0A1-0DCE2B3FDC37}" presName="parentText" presStyleLbl="node1" presStyleIdx="5" presStyleCnt="8">
        <dgm:presLayoutVars>
          <dgm:chMax val="0"/>
          <dgm:bulletEnabled val="1"/>
        </dgm:presLayoutVars>
      </dgm:prSet>
      <dgm:spPr/>
      <dgm:t>
        <a:bodyPr/>
        <a:lstStyle/>
        <a:p>
          <a:endParaRPr lang="en-US"/>
        </a:p>
      </dgm:t>
    </dgm:pt>
    <dgm:pt modelId="{40F9B180-6DAB-4585-A02C-BD9BE0D4A331}" type="pres">
      <dgm:prSet presAssocID="{752C161A-5D9A-48AE-8346-024F7C63A43A}" presName="spacer" presStyleCnt="0"/>
      <dgm:spPr/>
    </dgm:pt>
    <dgm:pt modelId="{DFE111B2-5BFE-4443-B3FF-5BED8BFA9086}" type="pres">
      <dgm:prSet presAssocID="{E6D953F8-09E6-4682-9B43-B01A77B98358}" presName="parentText" presStyleLbl="node1" presStyleIdx="6" presStyleCnt="8">
        <dgm:presLayoutVars>
          <dgm:chMax val="0"/>
          <dgm:bulletEnabled val="1"/>
        </dgm:presLayoutVars>
      </dgm:prSet>
      <dgm:spPr/>
      <dgm:t>
        <a:bodyPr/>
        <a:lstStyle/>
        <a:p>
          <a:endParaRPr lang="en-US"/>
        </a:p>
      </dgm:t>
    </dgm:pt>
    <dgm:pt modelId="{C16D7C29-5A0D-4A12-BE33-698DE2CDF99E}" type="pres">
      <dgm:prSet presAssocID="{39ACCA44-3A22-49AB-A3E8-57C09DC007C6}" presName="spacer" presStyleCnt="0"/>
      <dgm:spPr/>
    </dgm:pt>
    <dgm:pt modelId="{FCBACC91-888A-46C8-81B3-8AB638E3DF60}" type="pres">
      <dgm:prSet presAssocID="{729D038A-0448-47C1-A037-8214FDAD6FC4}" presName="parentText" presStyleLbl="node1" presStyleIdx="7" presStyleCnt="8">
        <dgm:presLayoutVars>
          <dgm:chMax val="0"/>
          <dgm:bulletEnabled val="1"/>
        </dgm:presLayoutVars>
      </dgm:prSet>
      <dgm:spPr/>
      <dgm:t>
        <a:bodyPr/>
        <a:lstStyle/>
        <a:p>
          <a:endParaRPr lang="en-US"/>
        </a:p>
      </dgm:t>
    </dgm:pt>
  </dgm:ptLst>
  <dgm:cxnLst>
    <dgm:cxn modelId="{A0D6D178-F760-4636-ACA8-5BE92A2148D6}" srcId="{423901D8-E699-47DA-9DDF-2F36089641E5}" destId="{46D74E36-3470-4112-9409-5FDB84591932}" srcOrd="4" destOrd="0" parTransId="{997CED0C-D8E7-417F-8C15-86648A317C70}" sibTransId="{FCB8AFE9-6687-48F9-959C-1A4B7F0D05F2}"/>
    <dgm:cxn modelId="{CAA4D782-FC8E-4128-AB2E-B27DC6484E0C}" srcId="{423901D8-E699-47DA-9DDF-2F36089641E5}" destId="{6C65F749-C350-4BB0-A05E-69F21150311E}" srcOrd="3" destOrd="0" parTransId="{040A5B37-CB93-4594-8291-D2CA46344FB8}" sibTransId="{2C58439D-C64B-4E73-AF46-5F0A6E6DED09}"/>
    <dgm:cxn modelId="{E28B3ECC-32F1-41C9-BBA4-091E1E894BD0}" srcId="{423901D8-E699-47DA-9DDF-2F36089641E5}" destId="{D7D33FE9-9E24-4961-B40B-75C72DB1E296}" srcOrd="1" destOrd="0" parTransId="{50D55BF4-CB73-4C37-8996-753901CE7E6A}" sibTransId="{083B8EA7-81E0-4A4E-9D15-A69CE41A0EF0}"/>
    <dgm:cxn modelId="{566B637F-0CA5-4BFE-B55F-49350A73EFFB}" srcId="{423901D8-E699-47DA-9DDF-2F36089641E5}" destId="{E6D953F8-09E6-4682-9B43-B01A77B98358}" srcOrd="6" destOrd="0" parTransId="{C7483B15-128D-4E43-BBDA-7ADA08DBD48A}" sibTransId="{39ACCA44-3A22-49AB-A3E8-57C09DC007C6}"/>
    <dgm:cxn modelId="{A26FE34A-5E95-46DC-BB07-9C3EF06E4D54}" srcId="{423901D8-E699-47DA-9DDF-2F36089641E5}" destId="{722BE004-4636-4D23-8B03-FE717E5B5CE2}" srcOrd="2" destOrd="0" parTransId="{FB105321-7F19-4490-A1A0-0507214D314A}" sibTransId="{27C7CB3A-127A-456F-A735-2487DAC62558}"/>
    <dgm:cxn modelId="{158FE68A-FF68-40D0-9B94-CCB21C04BA94}" type="presOf" srcId="{722BE004-4636-4D23-8B03-FE717E5B5CE2}" destId="{D107F125-2CB5-4A69-848B-7BFAEF929CBD}" srcOrd="0" destOrd="0" presId="urn:microsoft.com/office/officeart/2005/8/layout/vList2"/>
    <dgm:cxn modelId="{9E1A0344-ADB0-40F3-B304-663B65C6F415}" type="presOf" srcId="{E6D953F8-09E6-4682-9B43-B01A77B98358}" destId="{DFE111B2-5BFE-4443-B3FF-5BED8BFA9086}" srcOrd="0" destOrd="0" presId="urn:microsoft.com/office/officeart/2005/8/layout/vList2"/>
    <dgm:cxn modelId="{9AB6F713-E942-43D6-B90B-492F495C445B}" type="presOf" srcId="{729D038A-0448-47C1-A037-8214FDAD6FC4}" destId="{FCBACC91-888A-46C8-81B3-8AB638E3DF60}" srcOrd="0" destOrd="0" presId="urn:microsoft.com/office/officeart/2005/8/layout/vList2"/>
    <dgm:cxn modelId="{3D300882-158A-4169-9155-A86C7068DE10}" type="presOf" srcId="{6502F657-3E42-487B-8294-35FB858E9FB6}" destId="{F2A69E1F-21B2-4252-980D-5A0794A1EB48}" srcOrd="0" destOrd="0" presId="urn:microsoft.com/office/officeart/2005/8/layout/vList2"/>
    <dgm:cxn modelId="{02872A61-0E46-4A4B-AA17-124786BC1801}" srcId="{423901D8-E699-47DA-9DDF-2F36089641E5}" destId="{729D038A-0448-47C1-A037-8214FDAD6FC4}" srcOrd="7" destOrd="0" parTransId="{896CCACA-E9D8-4796-8C3E-82333E89BC6B}" sibTransId="{2E6E76E0-1E8E-42E2-BFA0-2587915FE5A3}"/>
    <dgm:cxn modelId="{C367D9DC-ADB5-454D-803C-4D67453E8F69}" type="presOf" srcId="{D7D33FE9-9E24-4961-B40B-75C72DB1E296}" destId="{F453FCFE-4627-41EE-A4DC-C7448B78C5F7}" srcOrd="0" destOrd="0" presId="urn:microsoft.com/office/officeart/2005/8/layout/vList2"/>
    <dgm:cxn modelId="{7CC54AC1-0678-4CE0-BE60-820B75E64F97}" type="presOf" srcId="{8DDA774C-83AB-43E1-A0A1-0DCE2B3FDC37}" destId="{98168A6D-DAA0-48BE-AE34-BC8E20CFD39D}" srcOrd="0" destOrd="0" presId="urn:microsoft.com/office/officeart/2005/8/layout/vList2"/>
    <dgm:cxn modelId="{DBFCF3A1-ADFA-424D-A3F8-759438EB1344}" srcId="{423901D8-E699-47DA-9DDF-2F36089641E5}" destId="{8DDA774C-83AB-43E1-A0A1-0DCE2B3FDC37}" srcOrd="5" destOrd="0" parTransId="{D7EFF869-8792-44A9-AE5F-3801B8DEDE0B}" sibTransId="{752C161A-5D9A-48AE-8346-024F7C63A43A}"/>
    <dgm:cxn modelId="{930115C0-DEFF-4207-AAFA-C4E4771F5A95}" type="presOf" srcId="{423901D8-E699-47DA-9DDF-2F36089641E5}" destId="{274B9190-089F-4EEA-A154-971FBB7A2F0B}" srcOrd="0" destOrd="0" presId="urn:microsoft.com/office/officeart/2005/8/layout/vList2"/>
    <dgm:cxn modelId="{9EDBE718-AF32-4B33-8FF8-F7FFEBDBEA34}" srcId="{423901D8-E699-47DA-9DDF-2F36089641E5}" destId="{6502F657-3E42-487B-8294-35FB858E9FB6}" srcOrd="0" destOrd="0" parTransId="{78584E4B-3C81-44AE-859A-45E611724314}" sibTransId="{9268B90D-895B-4E81-B86C-616CC9EA33F4}"/>
    <dgm:cxn modelId="{64685C2D-B206-4C14-B017-0A5A9809637A}" type="presOf" srcId="{46D74E36-3470-4112-9409-5FDB84591932}" destId="{F7ECD9DB-D351-4F16-89E1-9E67B06E9E76}" srcOrd="0" destOrd="0" presId="urn:microsoft.com/office/officeart/2005/8/layout/vList2"/>
    <dgm:cxn modelId="{7111003C-CB81-4313-95CB-B63FEB1A4A61}" type="presOf" srcId="{6C65F749-C350-4BB0-A05E-69F21150311E}" destId="{E4664AE3-38B6-49D8-B2D1-07F95AD30AC5}" srcOrd="0" destOrd="0" presId="urn:microsoft.com/office/officeart/2005/8/layout/vList2"/>
    <dgm:cxn modelId="{610E6ED8-62E9-4571-BCC3-9A303A7299D0}" type="presParOf" srcId="{274B9190-089F-4EEA-A154-971FBB7A2F0B}" destId="{F2A69E1F-21B2-4252-980D-5A0794A1EB48}" srcOrd="0" destOrd="0" presId="urn:microsoft.com/office/officeart/2005/8/layout/vList2"/>
    <dgm:cxn modelId="{B8871756-BF33-4D5A-8FD7-24A3E79C8B83}" type="presParOf" srcId="{274B9190-089F-4EEA-A154-971FBB7A2F0B}" destId="{6E6598C5-8C69-449E-9B3E-16D11226F7D8}" srcOrd="1" destOrd="0" presId="urn:microsoft.com/office/officeart/2005/8/layout/vList2"/>
    <dgm:cxn modelId="{9A7DC934-3335-41B8-9BBE-A02A6995D610}" type="presParOf" srcId="{274B9190-089F-4EEA-A154-971FBB7A2F0B}" destId="{F453FCFE-4627-41EE-A4DC-C7448B78C5F7}" srcOrd="2" destOrd="0" presId="urn:microsoft.com/office/officeart/2005/8/layout/vList2"/>
    <dgm:cxn modelId="{7A2C32A7-F8CC-4402-9E3A-4AEE5A206A37}" type="presParOf" srcId="{274B9190-089F-4EEA-A154-971FBB7A2F0B}" destId="{4110B82B-34AC-4633-AB5C-4808AFB6FD63}" srcOrd="3" destOrd="0" presId="urn:microsoft.com/office/officeart/2005/8/layout/vList2"/>
    <dgm:cxn modelId="{45DB1FBD-E629-4F1B-B06A-4E1370E2BCA9}" type="presParOf" srcId="{274B9190-089F-4EEA-A154-971FBB7A2F0B}" destId="{D107F125-2CB5-4A69-848B-7BFAEF929CBD}" srcOrd="4" destOrd="0" presId="urn:microsoft.com/office/officeart/2005/8/layout/vList2"/>
    <dgm:cxn modelId="{485D2B31-C28B-4A42-B6F9-7B507885C720}" type="presParOf" srcId="{274B9190-089F-4EEA-A154-971FBB7A2F0B}" destId="{253EA7F4-132E-49CE-9692-ED78765D8554}" srcOrd="5" destOrd="0" presId="urn:microsoft.com/office/officeart/2005/8/layout/vList2"/>
    <dgm:cxn modelId="{FB23269E-F6DC-4EF5-A5D2-17C4267306D1}" type="presParOf" srcId="{274B9190-089F-4EEA-A154-971FBB7A2F0B}" destId="{E4664AE3-38B6-49D8-B2D1-07F95AD30AC5}" srcOrd="6" destOrd="0" presId="urn:microsoft.com/office/officeart/2005/8/layout/vList2"/>
    <dgm:cxn modelId="{15DB156F-70D2-4740-828A-CEE86F102EA6}" type="presParOf" srcId="{274B9190-089F-4EEA-A154-971FBB7A2F0B}" destId="{7ABD065F-A7D8-42E6-99A4-B1503DD915A4}" srcOrd="7" destOrd="0" presId="urn:microsoft.com/office/officeart/2005/8/layout/vList2"/>
    <dgm:cxn modelId="{8BD30C0E-2550-4DD9-913D-1CE8B700988D}" type="presParOf" srcId="{274B9190-089F-4EEA-A154-971FBB7A2F0B}" destId="{F7ECD9DB-D351-4F16-89E1-9E67B06E9E76}" srcOrd="8" destOrd="0" presId="urn:microsoft.com/office/officeart/2005/8/layout/vList2"/>
    <dgm:cxn modelId="{05B80FEC-5555-4904-824D-305C8647AE18}" type="presParOf" srcId="{274B9190-089F-4EEA-A154-971FBB7A2F0B}" destId="{9AF24AAA-A651-4A6C-8742-08321426A39D}" srcOrd="9" destOrd="0" presId="urn:microsoft.com/office/officeart/2005/8/layout/vList2"/>
    <dgm:cxn modelId="{DCA87CFD-6097-485C-AFC1-F64AC43DBAE9}" type="presParOf" srcId="{274B9190-089F-4EEA-A154-971FBB7A2F0B}" destId="{98168A6D-DAA0-48BE-AE34-BC8E20CFD39D}" srcOrd="10" destOrd="0" presId="urn:microsoft.com/office/officeart/2005/8/layout/vList2"/>
    <dgm:cxn modelId="{B22870FD-DB7E-47FE-A87F-7A2F4B5AF4A7}" type="presParOf" srcId="{274B9190-089F-4EEA-A154-971FBB7A2F0B}" destId="{40F9B180-6DAB-4585-A02C-BD9BE0D4A331}" srcOrd="11" destOrd="0" presId="urn:microsoft.com/office/officeart/2005/8/layout/vList2"/>
    <dgm:cxn modelId="{663D1153-0C25-43E4-B011-D59E3DBCAA43}" type="presParOf" srcId="{274B9190-089F-4EEA-A154-971FBB7A2F0B}" destId="{DFE111B2-5BFE-4443-B3FF-5BED8BFA9086}" srcOrd="12" destOrd="0" presId="urn:microsoft.com/office/officeart/2005/8/layout/vList2"/>
    <dgm:cxn modelId="{D0E6B067-F530-4BD4-9F2D-A74928606452}" type="presParOf" srcId="{274B9190-089F-4EEA-A154-971FBB7A2F0B}" destId="{C16D7C29-5A0D-4A12-BE33-698DE2CDF99E}" srcOrd="13" destOrd="0" presId="urn:microsoft.com/office/officeart/2005/8/layout/vList2"/>
    <dgm:cxn modelId="{46F66830-332E-4404-B486-A10F82A8589D}" type="presParOf" srcId="{274B9190-089F-4EEA-A154-971FBB7A2F0B}" destId="{FCBACC91-888A-46C8-81B3-8AB638E3DF60}" srcOrd="1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56DF8-E214-4063-AA6B-8EC2F89605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06A899-DF91-4D53-A54F-2B12C5519729}">
      <dgm:prSet custT="1"/>
      <dgm:spPr/>
      <dgm:t>
        <a:bodyPr/>
        <a:lstStyle/>
        <a:p>
          <a:pPr rtl="0"/>
          <a:r>
            <a:rPr lang="en-US" sz="2400" dirty="0" smtClean="0"/>
            <a:t>Abstraction</a:t>
          </a:r>
          <a:endParaRPr lang="en-US" sz="2400" dirty="0"/>
        </a:p>
      </dgm:t>
    </dgm:pt>
    <dgm:pt modelId="{4378693E-8681-44E6-A741-50B50538DDF2}" type="parTrans" cxnId="{CC19B010-2F43-4244-B742-A9B5E3951936}">
      <dgm:prSet/>
      <dgm:spPr/>
      <dgm:t>
        <a:bodyPr/>
        <a:lstStyle/>
        <a:p>
          <a:endParaRPr lang="en-US"/>
        </a:p>
      </dgm:t>
    </dgm:pt>
    <dgm:pt modelId="{8D476F4C-88C4-40C8-A7A8-719783D9E682}" type="sibTrans" cxnId="{CC19B010-2F43-4244-B742-A9B5E3951936}">
      <dgm:prSet/>
      <dgm:spPr/>
      <dgm:t>
        <a:bodyPr/>
        <a:lstStyle/>
        <a:p>
          <a:endParaRPr lang="en-US"/>
        </a:p>
      </dgm:t>
    </dgm:pt>
    <dgm:pt modelId="{131FE2AC-AC2F-4819-9B75-07BB90BD1EFD}">
      <dgm:prSet custT="1"/>
      <dgm:spPr/>
      <dgm:t>
        <a:bodyPr/>
        <a:lstStyle/>
        <a:p>
          <a:pPr rtl="0"/>
          <a:r>
            <a:rPr lang="en-US" sz="2400" dirty="0" smtClean="0"/>
            <a:t>Encapsulation</a:t>
          </a:r>
          <a:endParaRPr lang="en-US" sz="4000" dirty="0"/>
        </a:p>
      </dgm:t>
    </dgm:pt>
    <dgm:pt modelId="{CBBA19EF-DE93-40CC-B953-1B0DBD5D06BD}" type="parTrans" cxnId="{B0226A88-3534-4090-96AA-0A4FE5C9C853}">
      <dgm:prSet/>
      <dgm:spPr/>
      <dgm:t>
        <a:bodyPr/>
        <a:lstStyle/>
        <a:p>
          <a:endParaRPr lang="en-US"/>
        </a:p>
      </dgm:t>
    </dgm:pt>
    <dgm:pt modelId="{0F2DAF27-B96B-4DBA-8471-BFB65043A746}" type="sibTrans" cxnId="{B0226A88-3534-4090-96AA-0A4FE5C9C853}">
      <dgm:prSet/>
      <dgm:spPr/>
      <dgm:t>
        <a:bodyPr/>
        <a:lstStyle/>
        <a:p>
          <a:endParaRPr lang="en-US"/>
        </a:p>
      </dgm:t>
    </dgm:pt>
    <dgm:pt modelId="{C5673909-E8ED-45AB-9C89-CDF5FD44AEDF}">
      <dgm:prSet custT="1"/>
      <dgm:spPr/>
      <dgm:t>
        <a:bodyPr/>
        <a:lstStyle/>
        <a:p>
          <a:pPr rtl="0"/>
          <a:r>
            <a:rPr lang="en-US" sz="2400" dirty="0" smtClean="0"/>
            <a:t>Inheritance</a:t>
          </a:r>
          <a:endParaRPr lang="en-US" sz="2400" dirty="0"/>
        </a:p>
      </dgm:t>
    </dgm:pt>
    <dgm:pt modelId="{BF6E2394-DC2C-47E6-8F17-608C0C1A5CC2}" type="parTrans" cxnId="{653607EF-195C-4104-BE3E-732D1E3B8E6A}">
      <dgm:prSet/>
      <dgm:spPr/>
      <dgm:t>
        <a:bodyPr/>
        <a:lstStyle/>
        <a:p>
          <a:endParaRPr lang="en-US"/>
        </a:p>
      </dgm:t>
    </dgm:pt>
    <dgm:pt modelId="{315D6A83-E8D4-477B-ADA6-45BA5BB1E7A8}" type="sibTrans" cxnId="{653607EF-195C-4104-BE3E-732D1E3B8E6A}">
      <dgm:prSet/>
      <dgm:spPr/>
      <dgm:t>
        <a:bodyPr/>
        <a:lstStyle/>
        <a:p>
          <a:endParaRPr lang="en-US"/>
        </a:p>
      </dgm:t>
    </dgm:pt>
    <dgm:pt modelId="{B30942B4-4EC5-43A1-A6CC-F80AD9F5B68E}">
      <dgm:prSet custT="1"/>
      <dgm:spPr/>
      <dgm:t>
        <a:bodyPr/>
        <a:lstStyle/>
        <a:p>
          <a:pPr rtl="0"/>
          <a:r>
            <a:rPr lang="en-US" sz="2400" dirty="0" smtClean="0"/>
            <a:t>Polymorphism</a:t>
          </a:r>
          <a:endParaRPr lang="en-US" sz="2400" dirty="0"/>
        </a:p>
      </dgm:t>
    </dgm:pt>
    <dgm:pt modelId="{16664097-A90F-45F3-A1F2-838A6408C0FC}" type="parTrans" cxnId="{4A05D688-0657-440F-94F7-470A7C3A8921}">
      <dgm:prSet/>
      <dgm:spPr/>
      <dgm:t>
        <a:bodyPr/>
        <a:lstStyle/>
        <a:p>
          <a:endParaRPr lang="en-US"/>
        </a:p>
      </dgm:t>
    </dgm:pt>
    <dgm:pt modelId="{7C5B9FF5-7FD9-4F3C-A6A1-2601B670BCAB}" type="sibTrans" cxnId="{4A05D688-0657-440F-94F7-470A7C3A8921}">
      <dgm:prSet/>
      <dgm:spPr/>
      <dgm:t>
        <a:bodyPr/>
        <a:lstStyle/>
        <a:p>
          <a:endParaRPr lang="en-US"/>
        </a:p>
      </dgm:t>
    </dgm:pt>
    <dgm:pt modelId="{6C354609-2C2C-44AA-BDD2-A484C120AE8A}" type="pres">
      <dgm:prSet presAssocID="{CB156DF8-E214-4063-AA6B-8EC2F896058F}" presName="linear" presStyleCnt="0">
        <dgm:presLayoutVars>
          <dgm:animLvl val="lvl"/>
          <dgm:resizeHandles val="exact"/>
        </dgm:presLayoutVars>
      </dgm:prSet>
      <dgm:spPr/>
      <dgm:t>
        <a:bodyPr/>
        <a:lstStyle/>
        <a:p>
          <a:endParaRPr lang="en-US"/>
        </a:p>
      </dgm:t>
    </dgm:pt>
    <dgm:pt modelId="{36B804A0-42B3-4A36-A873-61FA464F8AC0}" type="pres">
      <dgm:prSet presAssocID="{B606A899-DF91-4D53-A54F-2B12C5519729}" presName="parentText" presStyleLbl="node1" presStyleIdx="0" presStyleCnt="4" custScaleY="44708" custLinFactY="-38014" custLinFactNeighborY="-100000">
        <dgm:presLayoutVars>
          <dgm:chMax val="0"/>
          <dgm:bulletEnabled val="1"/>
        </dgm:presLayoutVars>
      </dgm:prSet>
      <dgm:spPr/>
      <dgm:t>
        <a:bodyPr/>
        <a:lstStyle/>
        <a:p>
          <a:endParaRPr lang="en-US"/>
        </a:p>
      </dgm:t>
    </dgm:pt>
    <dgm:pt modelId="{AD536DCC-B8D5-4E9F-B711-76BCC6B8896B}" type="pres">
      <dgm:prSet presAssocID="{8D476F4C-88C4-40C8-A7A8-719783D9E682}" presName="spacer" presStyleCnt="0"/>
      <dgm:spPr/>
    </dgm:pt>
    <dgm:pt modelId="{1487992B-89A9-4794-81D2-B4EBA5C17B8E}" type="pres">
      <dgm:prSet presAssocID="{131FE2AC-AC2F-4819-9B75-07BB90BD1EFD}" presName="parentText" presStyleLbl="node1" presStyleIdx="1" presStyleCnt="4" custScaleY="41249" custLinFactNeighborY="-12056">
        <dgm:presLayoutVars>
          <dgm:chMax val="0"/>
          <dgm:bulletEnabled val="1"/>
        </dgm:presLayoutVars>
      </dgm:prSet>
      <dgm:spPr/>
      <dgm:t>
        <a:bodyPr/>
        <a:lstStyle/>
        <a:p>
          <a:endParaRPr lang="en-US"/>
        </a:p>
      </dgm:t>
    </dgm:pt>
    <dgm:pt modelId="{FC02FFB8-F5E8-45EF-917C-81A69ED6F6B5}" type="pres">
      <dgm:prSet presAssocID="{0F2DAF27-B96B-4DBA-8471-BFB65043A746}" presName="spacer" presStyleCnt="0"/>
      <dgm:spPr/>
    </dgm:pt>
    <dgm:pt modelId="{9528599A-D37C-45D1-A750-857C7057C637}" type="pres">
      <dgm:prSet presAssocID="{C5673909-E8ED-45AB-9C89-CDF5FD44AEDF}" presName="parentText" presStyleLbl="node1" presStyleIdx="2" presStyleCnt="4" custScaleY="40662" custLinFactNeighborY="-43432">
        <dgm:presLayoutVars>
          <dgm:chMax val="0"/>
          <dgm:bulletEnabled val="1"/>
        </dgm:presLayoutVars>
      </dgm:prSet>
      <dgm:spPr/>
      <dgm:t>
        <a:bodyPr/>
        <a:lstStyle/>
        <a:p>
          <a:endParaRPr lang="en-US"/>
        </a:p>
      </dgm:t>
    </dgm:pt>
    <dgm:pt modelId="{25B45CF2-55A2-46E0-B2C5-DAA1DBFFB710}" type="pres">
      <dgm:prSet presAssocID="{315D6A83-E8D4-477B-ADA6-45BA5BB1E7A8}" presName="spacer" presStyleCnt="0"/>
      <dgm:spPr/>
    </dgm:pt>
    <dgm:pt modelId="{A9BE62E4-8196-4906-AC4D-7C142BE3A83E}" type="pres">
      <dgm:prSet presAssocID="{B30942B4-4EC5-43A1-A6CC-F80AD9F5B68E}" presName="parentText" presStyleLbl="node1" presStyleIdx="3" presStyleCnt="4" custScaleY="47316" custLinFactNeighborY="-70992">
        <dgm:presLayoutVars>
          <dgm:chMax val="0"/>
          <dgm:bulletEnabled val="1"/>
        </dgm:presLayoutVars>
      </dgm:prSet>
      <dgm:spPr/>
      <dgm:t>
        <a:bodyPr/>
        <a:lstStyle/>
        <a:p>
          <a:endParaRPr lang="en-US"/>
        </a:p>
      </dgm:t>
    </dgm:pt>
  </dgm:ptLst>
  <dgm:cxnLst>
    <dgm:cxn modelId="{5856FE73-2BCF-40DD-8DC2-C5AB5AE5F6A6}" type="presOf" srcId="{B30942B4-4EC5-43A1-A6CC-F80AD9F5B68E}" destId="{A9BE62E4-8196-4906-AC4D-7C142BE3A83E}" srcOrd="0" destOrd="0" presId="urn:microsoft.com/office/officeart/2005/8/layout/vList2"/>
    <dgm:cxn modelId="{B0226A88-3534-4090-96AA-0A4FE5C9C853}" srcId="{CB156DF8-E214-4063-AA6B-8EC2F896058F}" destId="{131FE2AC-AC2F-4819-9B75-07BB90BD1EFD}" srcOrd="1" destOrd="0" parTransId="{CBBA19EF-DE93-40CC-B953-1B0DBD5D06BD}" sibTransId="{0F2DAF27-B96B-4DBA-8471-BFB65043A746}"/>
    <dgm:cxn modelId="{4A05D688-0657-440F-94F7-470A7C3A8921}" srcId="{CB156DF8-E214-4063-AA6B-8EC2F896058F}" destId="{B30942B4-4EC5-43A1-A6CC-F80AD9F5B68E}" srcOrd="3" destOrd="0" parTransId="{16664097-A90F-45F3-A1F2-838A6408C0FC}" sibTransId="{7C5B9FF5-7FD9-4F3C-A6A1-2601B670BCAB}"/>
    <dgm:cxn modelId="{653607EF-195C-4104-BE3E-732D1E3B8E6A}" srcId="{CB156DF8-E214-4063-AA6B-8EC2F896058F}" destId="{C5673909-E8ED-45AB-9C89-CDF5FD44AEDF}" srcOrd="2" destOrd="0" parTransId="{BF6E2394-DC2C-47E6-8F17-608C0C1A5CC2}" sibTransId="{315D6A83-E8D4-477B-ADA6-45BA5BB1E7A8}"/>
    <dgm:cxn modelId="{95F6D55D-EC47-4824-9AD4-6BD64C94B753}" type="presOf" srcId="{C5673909-E8ED-45AB-9C89-CDF5FD44AEDF}" destId="{9528599A-D37C-45D1-A750-857C7057C637}" srcOrd="0" destOrd="0" presId="urn:microsoft.com/office/officeart/2005/8/layout/vList2"/>
    <dgm:cxn modelId="{CC19B010-2F43-4244-B742-A9B5E3951936}" srcId="{CB156DF8-E214-4063-AA6B-8EC2F896058F}" destId="{B606A899-DF91-4D53-A54F-2B12C5519729}" srcOrd="0" destOrd="0" parTransId="{4378693E-8681-44E6-A741-50B50538DDF2}" sibTransId="{8D476F4C-88C4-40C8-A7A8-719783D9E682}"/>
    <dgm:cxn modelId="{0DC12656-3D86-48F0-88F8-8C057E37C813}" type="presOf" srcId="{CB156DF8-E214-4063-AA6B-8EC2F896058F}" destId="{6C354609-2C2C-44AA-BDD2-A484C120AE8A}" srcOrd="0" destOrd="0" presId="urn:microsoft.com/office/officeart/2005/8/layout/vList2"/>
    <dgm:cxn modelId="{165CA92C-1690-4587-98DB-79449AA2B3ED}" type="presOf" srcId="{131FE2AC-AC2F-4819-9B75-07BB90BD1EFD}" destId="{1487992B-89A9-4794-81D2-B4EBA5C17B8E}" srcOrd="0" destOrd="0" presId="urn:microsoft.com/office/officeart/2005/8/layout/vList2"/>
    <dgm:cxn modelId="{68C75479-26EF-4841-A964-6030A474B471}" type="presOf" srcId="{B606A899-DF91-4D53-A54F-2B12C5519729}" destId="{36B804A0-42B3-4A36-A873-61FA464F8AC0}" srcOrd="0" destOrd="0" presId="urn:microsoft.com/office/officeart/2005/8/layout/vList2"/>
    <dgm:cxn modelId="{1256FF61-71AB-4619-816D-C9DAAB15A3EE}" type="presParOf" srcId="{6C354609-2C2C-44AA-BDD2-A484C120AE8A}" destId="{36B804A0-42B3-4A36-A873-61FA464F8AC0}" srcOrd="0" destOrd="0" presId="urn:microsoft.com/office/officeart/2005/8/layout/vList2"/>
    <dgm:cxn modelId="{E42ADB6C-5D9B-46EA-9C2C-5F29A74546E1}" type="presParOf" srcId="{6C354609-2C2C-44AA-BDD2-A484C120AE8A}" destId="{AD536DCC-B8D5-4E9F-B711-76BCC6B8896B}" srcOrd="1" destOrd="0" presId="urn:microsoft.com/office/officeart/2005/8/layout/vList2"/>
    <dgm:cxn modelId="{0C809A6F-336F-4021-9CED-F749B41B0C55}" type="presParOf" srcId="{6C354609-2C2C-44AA-BDD2-A484C120AE8A}" destId="{1487992B-89A9-4794-81D2-B4EBA5C17B8E}" srcOrd="2" destOrd="0" presId="urn:microsoft.com/office/officeart/2005/8/layout/vList2"/>
    <dgm:cxn modelId="{CCB057A3-F7C8-4AE7-ACC5-404DAE7AF681}" type="presParOf" srcId="{6C354609-2C2C-44AA-BDD2-A484C120AE8A}" destId="{FC02FFB8-F5E8-45EF-917C-81A69ED6F6B5}" srcOrd="3" destOrd="0" presId="urn:microsoft.com/office/officeart/2005/8/layout/vList2"/>
    <dgm:cxn modelId="{52869B91-4A91-4316-96DA-E91578E04BF1}" type="presParOf" srcId="{6C354609-2C2C-44AA-BDD2-A484C120AE8A}" destId="{9528599A-D37C-45D1-A750-857C7057C637}" srcOrd="4" destOrd="0" presId="urn:microsoft.com/office/officeart/2005/8/layout/vList2"/>
    <dgm:cxn modelId="{E19F767B-1C28-4789-9FFF-39CE945109E1}" type="presParOf" srcId="{6C354609-2C2C-44AA-BDD2-A484C120AE8A}" destId="{25B45CF2-55A2-46E0-B2C5-DAA1DBFFB710}" srcOrd="5" destOrd="0" presId="urn:microsoft.com/office/officeart/2005/8/layout/vList2"/>
    <dgm:cxn modelId="{5C3B1AF5-AD8A-4FBC-929B-4BED2EA1EF27}" type="presParOf" srcId="{6C354609-2C2C-44AA-BDD2-A484C120AE8A}" destId="{A9BE62E4-8196-4906-AC4D-7C142BE3A83E}"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D15807A-0761-49E3-99F6-7D3CA0B778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AB8A37B-B54E-4EB4-A4CE-548C5EFB5E08}">
      <dgm:prSet custT="1"/>
      <dgm:spPr/>
      <dgm:t>
        <a:bodyPr/>
        <a:lstStyle/>
        <a:p>
          <a:pPr algn="ctr" rtl="0"/>
          <a:r>
            <a:rPr lang="en-US" sz="4700" dirty="0" smtClean="0"/>
            <a:t>Class Cohesion </a:t>
          </a:r>
          <a:endParaRPr lang="en-US" sz="4700" dirty="0"/>
        </a:p>
      </dgm:t>
    </dgm:pt>
    <dgm:pt modelId="{F3781476-CB98-45E3-987A-25F05686A726}" type="parTrans" cxnId="{A764CB66-412A-445E-8AF5-F799B7B0EF85}">
      <dgm:prSet/>
      <dgm:spPr/>
      <dgm:t>
        <a:bodyPr/>
        <a:lstStyle/>
        <a:p>
          <a:endParaRPr lang="en-US"/>
        </a:p>
      </dgm:t>
    </dgm:pt>
    <dgm:pt modelId="{14DFFE1D-108B-4DB2-8C6C-5E05D96C4258}" type="sibTrans" cxnId="{A764CB66-412A-445E-8AF5-F799B7B0EF85}">
      <dgm:prSet/>
      <dgm:spPr/>
      <dgm:t>
        <a:bodyPr/>
        <a:lstStyle/>
        <a:p>
          <a:endParaRPr lang="en-US"/>
        </a:p>
      </dgm:t>
    </dgm:pt>
    <dgm:pt modelId="{72C78696-091A-4F47-B5C3-3FB650A4DBC4}" type="pres">
      <dgm:prSet presAssocID="{DD15807A-0761-49E3-99F6-7D3CA0B778C0}" presName="linear" presStyleCnt="0">
        <dgm:presLayoutVars>
          <dgm:animLvl val="lvl"/>
          <dgm:resizeHandles val="exact"/>
        </dgm:presLayoutVars>
      </dgm:prSet>
      <dgm:spPr/>
      <dgm:t>
        <a:bodyPr/>
        <a:lstStyle/>
        <a:p>
          <a:endParaRPr lang="en-US"/>
        </a:p>
      </dgm:t>
    </dgm:pt>
    <dgm:pt modelId="{0AD70B68-BDF5-482F-A7C4-C2D82F9B34B2}" type="pres">
      <dgm:prSet presAssocID="{CAB8A37B-B54E-4EB4-A4CE-548C5EFB5E08}" presName="parentText" presStyleLbl="node1" presStyleIdx="0" presStyleCnt="1">
        <dgm:presLayoutVars>
          <dgm:chMax val="0"/>
          <dgm:bulletEnabled val="1"/>
        </dgm:presLayoutVars>
      </dgm:prSet>
      <dgm:spPr/>
      <dgm:t>
        <a:bodyPr/>
        <a:lstStyle/>
        <a:p>
          <a:endParaRPr lang="en-US"/>
        </a:p>
      </dgm:t>
    </dgm:pt>
  </dgm:ptLst>
  <dgm:cxnLst>
    <dgm:cxn modelId="{A764CB66-412A-445E-8AF5-F799B7B0EF85}" srcId="{DD15807A-0761-49E3-99F6-7D3CA0B778C0}" destId="{CAB8A37B-B54E-4EB4-A4CE-548C5EFB5E08}" srcOrd="0" destOrd="0" parTransId="{F3781476-CB98-45E3-987A-25F05686A726}" sibTransId="{14DFFE1D-108B-4DB2-8C6C-5E05D96C4258}"/>
    <dgm:cxn modelId="{287BBD9C-95E5-458D-8BED-D89910B592B0}" type="presOf" srcId="{DD15807A-0761-49E3-99F6-7D3CA0B778C0}" destId="{72C78696-091A-4F47-B5C3-3FB650A4DBC4}" srcOrd="0" destOrd="0" presId="urn:microsoft.com/office/officeart/2005/8/layout/vList2"/>
    <dgm:cxn modelId="{0242A832-C469-449B-B4FE-B419E619A630}" type="presOf" srcId="{CAB8A37B-B54E-4EB4-A4CE-548C5EFB5E08}" destId="{0AD70B68-BDF5-482F-A7C4-C2D82F9B34B2}" srcOrd="0" destOrd="0" presId="urn:microsoft.com/office/officeart/2005/8/layout/vList2"/>
    <dgm:cxn modelId="{33D8177D-18A5-4767-BB59-4EAB0A5E9176}" type="presParOf" srcId="{72C78696-091A-4F47-B5C3-3FB650A4DBC4}" destId="{0AD70B68-BDF5-482F-A7C4-C2D82F9B34B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82E9CA2-E14B-4567-9DED-3483A24B91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D8A577F-D502-4C1D-BB41-C27EB13CFA16}">
      <dgm:prSet custT="1"/>
      <dgm:spPr/>
      <dgm:t>
        <a:bodyPr/>
        <a:lstStyle/>
        <a:p>
          <a:pPr rtl="0"/>
          <a:r>
            <a:rPr lang="en-US" sz="2400" dirty="0" smtClean="0"/>
            <a:t>Class design should reduce the need to edit multiple classes when making changes to application logic. A fundamental goal of OO design is to place the behavior (methods) as close to the data they operate on (attributes) as possible, so that changes are less likely to propagate across multiple classes</a:t>
          </a:r>
          <a:endParaRPr lang="en-US" sz="2400" dirty="0"/>
        </a:p>
      </dgm:t>
    </dgm:pt>
    <dgm:pt modelId="{A81C1C64-F0EB-46AC-BD9A-5E9EF6AB4AAE}" type="parTrans" cxnId="{548CFE48-4621-4323-AC87-9375F241D571}">
      <dgm:prSet/>
      <dgm:spPr/>
      <dgm:t>
        <a:bodyPr/>
        <a:lstStyle/>
        <a:p>
          <a:endParaRPr lang="en-US"/>
        </a:p>
      </dgm:t>
    </dgm:pt>
    <dgm:pt modelId="{8E5F1A3B-8E46-489E-9546-E44D353C583C}" type="sibTrans" cxnId="{548CFE48-4621-4323-AC87-9375F241D571}">
      <dgm:prSet/>
      <dgm:spPr/>
      <dgm:t>
        <a:bodyPr/>
        <a:lstStyle/>
        <a:p>
          <a:endParaRPr lang="en-US"/>
        </a:p>
      </dgm:t>
    </dgm:pt>
    <dgm:pt modelId="{F3D969E5-B54F-4039-B97D-5EC7C63A2F1E}" type="pres">
      <dgm:prSet presAssocID="{C82E9CA2-E14B-4567-9DED-3483A24B9120}" presName="linear" presStyleCnt="0">
        <dgm:presLayoutVars>
          <dgm:animLvl val="lvl"/>
          <dgm:resizeHandles val="exact"/>
        </dgm:presLayoutVars>
      </dgm:prSet>
      <dgm:spPr/>
      <dgm:t>
        <a:bodyPr/>
        <a:lstStyle/>
        <a:p>
          <a:endParaRPr lang="en-US"/>
        </a:p>
      </dgm:t>
    </dgm:pt>
    <dgm:pt modelId="{DEE4B630-3018-4B3E-A1FA-94B493ED9B05}" type="pres">
      <dgm:prSet presAssocID="{5D8A577F-D502-4C1D-BB41-C27EB13CFA16}" presName="parentText" presStyleLbl="node1" presStyleIdx="0" presStyleCnt="1" custLinFactNeighborY="812">
        <dgm:presLayoutVars>
          <dgm:chMax val="0"/>
          <dgm:bulletEnabled val="1"/>
        </dgm:presLayoutVars>
      </dgm:prSet>
      <dgm:spPr/>
      <dgm:t>
        <a:bodyPr/>
        <a:lstStyle/>
        <a:p>
          <a:endParaRPr lang="en-US"/>
        </a:p>
      </dgm:t>
    </dgm:pt>
  </dgm:ptLst>
  <dgm:cxnLst>
    <dgm:cxn modelId="{90CDAB03-42EF-448E-A056-8C8F9117D45C}" type="presOf" srcId="{C82E9CA2-E14B-4567-9DED-3483A24B9120}" destId="{F3D969E5-B54F-4039-B97D-5EC7C63A2F1E}" srcOrd="0" destOrd="0" presId="urn:microsoft.com/office/officeart/2005/8/layout/vList2"/>
    <dgm:cxn modelId="{548CFE48-4621-4323-AC87-9375F241D571}" srcId="{C82E9CA2-E14B-4567-9DED-3483A24B9120}" destId="{5D8A577F-D502-4C1D-BB41-C27EB13CFA16}" srcOrd="0" destOrd="0" parTransId="{A81C1C64-F0EB-46AC-BD9A-5E9EF6AB4AAE}" sibTransId="{8E5F1A3B-8E46-489E-9546-E44D353C583C}"/>
    <dgm:cxn modelId="{90A44323-D725-4F37-89AA-253CE7E71287}" type="presOf" srcId="{5D8A577F-D502-4C1D-BB41-C27EB13CFA16}" destId="{DEE4B630-3018-4B3E-A1FA-94B493ED9B05}" srcOrd="0" destOrd="0" presId="urn:microsoft.com/office/officeart/2005/8/layout/vList2"/>
    <dgm:cxn modelId="{CC8D3495-D65E-44ED-A96B-D7F038C6EC17}" type="presParOf" srcId="{F3D969E5-B54F-4039-B97D-5EC7C63A2F1E}" destId="{DEE4B630-3018-4B3E-A1FA-94B493ED9B0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6DB880B-47E7-4B61-AC7A-B59D04CBFB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67A59D-A208-445E-8FE5-F859F63E0274}">
      <dgm:prSet/>
      <dgm:spPr>
        <a:effectLst>
          <a:glow rad="101600">
            <a:schemeClr val="accent5">
              <a:satMod val="175000"/>
              <a:alpha val="40000"/>
            </a:schemeClr>
          </a:glow>
        </a:effectLst>
      </dgm:spPr>
      <dgm:t>
        <a:bodyPr/>
        <a:lstStyle/>
        <a:p>
          <a:pPr algn="ctr" rtl="0"/>
          <a:r>
            <a:rPr lang="en-US" dirty="0" smtClean="0"/>
            <a:t>Open-Closed</a:t>
          </a:r>
          <a:endParaRPr lang="en-US" dirty="0"/>
        </a:p>
      </dgm:t>
    </dgm:pt>
    <dgm:pt modelId="{2B0D7C9A-340D-44AA-AF01-0244CB1A820D}" type="parTrans" cxnId="{B6677D40-2435-4C9A-AEAA-0C863CCAA13F}">
      <dgm:prSet/>
      <dgm:spPr/>
      <dgm:t>
        <a:bodyPr/>
        <a:lstStyle/>
        <a:p>
          <a:endParaRPr lang="en-US"/>
        </a:p>
      </dgm:t>
    </dgm:pt>
    <dgm:pt modelId="{309943AE-01DB-4912-9A84-3A4A0F441CE5}" type="sibTrans" cxnId="{B6677D40-2435-4C9A-AEAA-0C863CCAA13F}">
      <dgm:prSet/>
      <dgm:spPr/>
      <dgm:t>
        <a:bodyPr/>
        <a:lstStyle/>
        <a:p>
          <a:endParaRPr lang="en-US"/>
        </a:p>
      </dgm:t>
    </dgm:pt>
    <dgm:pt modelId="{B08CB16B-5490-45E5-B327-4561D8259CE6}" type="pres">
      <dgm:prSet presAssocID="{26DB880B-47E7-4B61-AC7A-B59D04CBFBE4}" presName="linear" presStyleCnt="0">
        <dgm:presLayoutVars>
          <dgm:animLvl val="lvl"/>
          <dgm:resizeHandles val="exact"/>
        </dgm:presLayoutVars>
      </dgm:prSet>
      <dgm:spPr/>
      <dgm:t>
        <a:bodyPr/>
        <a:lstStyle/>
        <a:p>
          <a:endParaRPr lang="en-US"/>
        </a:p>
      </dgm:t>
    </dgm:pt>
    <dgm:pt modelId="{6C501622-5B75-4ECA-932C-DFCCE6CD346D}" type="pres">
      <dgm:prSet presAssocID="{A667A59D-A208-445E-8FE5-F859F63E0274}" presName="parentText" presStyleLbl="node1" presStyleIdx="0" presStyleCnt="1">
        <dgm:presLayoutVars>
          <dgm:chMax val="0"/>
          <dgm:bulletEnabled val="1"/>
        </dgm:presLayoutVars>
      </dgm:prSet>
      <dgm:spPr/>
      <dgm:t>
        <a:bodyPr/>
        <a:lstStyle/>
        <a:p>
          <a:endParaRPr lang="en-US"/>
        </a:p>
      </dgm:t>
    </dgm:pt>
  </dgm:ptLst>
  <dgm:cxnLst>
    <dgm:cxn modelId="{B6677D40-2435-4C9A-AEAA-0C863CCAA13F}" srcId="{26DB880B-47E7-4B61-AC7A-B59D04CBFBE4}" destId="{A667A59D-A208-445E-8FE5-F859F63E0274}" srcOrd="0" destOrd="0" parTransId="{2B0D7C9A-340D-44AA-AF01-0244CB1A820D}" sibTransId="{309943AE-01DB-4912-9A84-3A4A0F441CE5}"/>
    <dgm:cxn modelId="{5449DECF-CCF6-46FC-9816-F7ADE8CCEF7E}" type="presOf" srcId="{A667A59D-A208-445E-8FE5-F859F63E0274}" destId="{6C501622-5B75-4ECA-932C-DFCCE6CD346D}" srcOrd="0" destOrd="0" presId="urn:microsoft.com/office/officeart/2005/8/layout/vList2"/>
    <dgm:cxn modelId="{33FB3755-03A1-4282-8C93-7C636B0929E5}" type="presOf" srcId="{26DB880B-47E7-4B61-AC7A-B59D04CBFBE4}" destId="{B08CB16B-5490-45E5-B327-4561D8259CE6}" srcOrd="0" destOrd="0" presId="urn:microsoft.com/office/officeart/2005/8/layout/vList2"/>
    <dgm:cxn modelId="{7E30FB6E-8273-49CE-9FE0-01BA416461F4}" type="presParOf" srcId="{B08CB16B-5490-45E5-B327-4561D8259CE6}" destId="{6C501622-5B75-4ECA-932C-DFCCE6CD346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8C89D22-4017-4D30-B056-7ECB2862625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44F12C2-DE71-4498-9E05-9EEE5956F9A9}">
      <dgm:prSet custT="1"/>
      <dgm:spPr/>
      <dgm:t>
        <a:bodyPr/>
        <a:lstStyle/>
        <a:p>
          <a:pPr rtl="0"/>
          <a:r>
            <a:rPr lang="en-US" sz="2400" dirty="0" smtClean="0"/>
            <a:t>Once a class is tested and working, modifying its code can introduce new bugs. We avoid this by extending the class, leaving its code unchanged, to add new behavior. Classes should be open to extension, but closed to modification</a:t>
          </a:r>
          <a:endParaRPr lang="en-US" sz="2400" dirty="0"/>
        </a:p>
      </dgm:t>
    </dgm:pt>
    <dgm:pt modelId="{C265B235-296C-433C-ACD2-1EEB41E69E9D}" type="parTrans" cxnId="{10536287-5CDC-4BAB-99AF-66275C5F5161}">
      <dgm:prSet/>
      <dgm:spPr/>
      <dgm:t>
        <a:bodyPr/>
        <a:lstStyle/>
        <a:p>
          <a:endParaRPr lang="en-US"/>
        </a:p>
      </dgm:t>
    </dgm:pt>
    <dgm:pt modelId="{B4D47C80-576D-4091-834C-48A614F5170F}" type="sibTrans" cxnId="{10536287-5CDC-4BAB-99AF-66275C5F5161}">
      <dgm:prSet/>
      <dgm:spPr/>
      <dgm:t>
        <a:bodyPr/>
        <a:lstStyle/>
        <a:p>
          <a:endParaRPr lang="en-US"/>
        </a:p>
      </dgm:t>
    </dgm:pt>
    <dgm:pt modelId="{52E446C4-9475-41E2-87EA-B2419BCC2100}" type="pres">
      <dgm:prSet presAssocID="{78C89D22-4017-4D30-B056-7ECB28626250}" presName="linear" presStyleCnt="0">
        <dgm:presLayoutVars>
          <dgm:animLvl val="lvl"/>
          <dgm:resizeHandles val="exact"/>
        </dgm:presLayoutVars>
      </dgm:prSet>
      <dgm:spPr/>
      <dgm:t>
        <a:bodyPr/>
        <a:lstStyle/>
        <a:p>
          <a:endParaRPr lang="en-US"/>
        </a:p>
      </dgm:t>
    </dgm:pt>
    <dgm:pt modelId="{292ABF4C-1DE6-4937-B0C7-91E6E5F328AB}" type="pres">
      <dgm:prSet presAssocID="{344F12C2-DE71-4498-9E05-9EEE5956F9A9}" presName="parentText" presStyleLbl="node1" presStyleIdx="0" presStyleCnt="1">
        <dgm:presLayoutVars>
          <dgm:chMax val="0"/>
          <dgm:bulletEnabled val="1"/>
        </dgm:presLayoutVars>
      </dgm:prSet>
      <dgm:spPr/>
      <dgm:t>
        <a:bodyPr/>
        <a:lstStyle/>
        <a:p>
          <a:endParaRPr lang="en-US"/>
        </a:p>
      </dgm:t>
    </dgm:pt>
  </dgm:ptLst>
  <dgm:cxnLst>
    <dgm:cxn modelId="{10536287-5CDC-4BAB-99AF-66275C5F5161}" srcId="{78C89D22-4017-4D30-B056-7ECB28626250}" destId="{344F12C2-DE71-4498-9E05-9EEE5956F9A9}" srcOrd="0" destOrd="0" parTransId="{C265B235-296C-433C-ACD2-1EEB41E69E9D}" sibTransId="{B4D47C80-576D-4091-834C-48A614F5170F}"/>
    <dgm:cxn modelId="{D234D5B0-0662-408E-A802-A99C3E80CE45}" type="presOf" srcId="{78C89D22-4017-4D30-B056-7ECB28626250}" destId="{52E446C4-9475-41E2-87EA-B2419BCC2100}" srcOrd="0" destOrd="0" presId="urn:microsoft.com/office/officeart/2005/8/layout/vList2"/>
    <dgm:cxn modelId="{B3B8596E-4E47-42CF-910F-0B99449E4282}" type="presOf" srcId="{344F12C2-DE71-4498-9E05-9EEE5956F9A9}" destId="{292ABF4C-1DE6-4937-B0C7-91E6E5F328AB}" srcOrd="0" destOrd="0" presId="urn:microsoft.com/office/officeart/2005/8/layout/vList2"/>
    <dgm:cxn modelId="{E2845372-E5FE-46A0-BCDC-0A44587E5CB4}" type="presParOf" srcId="{52E446C4-9475-41E2-87EA-B2419BCC2100}" destId="{292ABF4C-1DE6-4937-B0C7-91E6E5F328A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6D9555E-DD03-4FCD-9D9F-760DA13BAC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9EB8D3-D2FC-4781-B686-5CB0FC58E0FE}">
      <dgm:prSet custT="1"/>
      <dgm:spPr/>
      <dgm:t>
        <a:bodyPr/>
        <a:lstStyle/>
        <a:p>
          <a:pPr algn="ctr" rtl="0"/>
          <a:r>
            <a:rPr lang="en-US" sz="4700" dirty="0" smtClean="0"/>
            <a:t>Single </a:t>
          </a:r>
          <a:r>
            <a:rPr lang="en-US" sz="4700" dirty="0" smtClean="0"/>
            <a:t>Responsibility</a:t>
          </a:r>
          <a:endParaRPr lang="en-US" sz="2800" dirty="0"/>
        </a:p>
      </dgm:t>
    </dgm:pt>
    <dgm:pt modelId="{3E12DD73-FD13-4542-9399-C3549063715A}" type="parTrans" cxnId="{5E1C2DB1-FD2D-4587-BEBA-685C85912813}">
      <dgm:prSet/>
      <dgm:spPr/>
      <dgm:t>
        <a:bodyPr/>
        <a:lstStyle/>
        <a:p>
          <a:endParaRPr lang="en-US"/>
        </a:p>
      </dgm:t>
    </dgm:pt>
    <dgm:pt modelId="{7C6164EF-A12D-411E-BBA2-31426285260D}" type="sibTrans" cxnId="{5E1C2DB1-FD2D-4587-BEBA-685C85912813}">
      <dgm:prSet/>
      <dgm:spPr/>
      <dgm:t>
        <a:bodyPr/>
        <a:lstStyle/>
        <a:p>
          <a:endParaRPr lang="en-US"/>
        </a:p>
      </dgm:t>
    </dgm:pt>
    <dgm:pt modelId="{67440050-FD6B-4F6D-BA7A-438E0375DC0D}" type="pres">
      <dgm:prSet presAssocID="{46D9555E-DD03-4FCD-9D9F-760DA13BACCB}" presName="linear" presStyleCnt="0">
        <dgm:presLayoutVars>
          <dgm:animLvl val="lvl"/>
          <dgm:resizeHandles val="exact"/>
        </dgm:presLayoutVars>
      </dgm:prSet>
      <dgm:spPr/>
      <dgm:t>
        <a:bodyPr/>
        <a:lstStyle/>
        <a:p>
          <a:endParaRPr lang="en-US"/>
        </a:p>
      </dgm:t>
    </dgm:pt>
    <dgm:pt modelId="{D23645F5-B173-42CE-A4BC-37BA413EDFD2}" type="pres">
      <dgm:prSet presAssocID="{B59EB8D3-D2FC-4781-B686-5CB0FC58E0FE}" presName="parentText" presStyleLbl="node1" presStyleIdx="0" presStyleCnt="1">
        <dgm:presLayoutVars>
          <dgm:chMax val="0"/>
          <dgm:bulletEnabled val="1"/>
        </dgm:presLayoutVars>
      </dgm:prSet>
      <dgm:spPr/>
      <dgm:t>
        <a:bodyPr/>
        <a:lstStyle/>
        <a:p>
          <a:endParaRPr lang="en-US"/>
        </a:p>
      </dgm:t>
    </dgm:pt>
  </dgm:ptLst>
  <dgm:cxnLst>
    <dgm:cxn modelId="{C731B16C-DB60-4638-B510-24AD401C37CF}" type="presOf" srcId="{46D9555E-DD03-4FCD-9D9F-760DA13BACCB}" destId="{67440050-FD6B-4F6D-BA7A-438E0375DC0D}" srcOrd="0" destOrd="0" presId="urn:microsoft.com/office/officeart/2005/8/layout/vList2"/>
    <dgm:cxn modelId="{DC527C66-3F6E-4162-8217-E969B43A0762}" type="presOf" srcId="{B59EB8D3-D2FC-4781-B686-5CB0FC58E0FE}" destId="{D23645F5-B173-42CE-A4BC-37BA413EDFD2}" srcOrd="0" destOrd="0" presId="urn:microsoft.com/office/officeart/2005/8/layout/vList2"/>
    <dgm:cxn modelId="{5E1C2DB1-FD2D-4587-BEBA-685C85912813}" srcId="{46D9555E-DD03-4FCD-9D9F-760DA13BACCB}" destId="{B59EB8D3-D2FC-4781-B686-5CB0FC58E0FE}" srcOrd="0" destOrd="0" parTransId="{3E12DD73-FD13-4542-9399-C3549063715A}" sibTransId="{7C6164EF-A12D-411E-BBA2-31426285260D}"/>
    <dgm:cxn modelId="{C24BEA8E-6800-4C76-BE19-739DCEB59EE5}" type="presParOf" srcId="{67440050-FD6B-4F6D-BA7A-438E0375DC0D}" destId="{D23645F5-B173-42CE-A4BC-37BA413EDF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1A75F24-27C6-4EF9-AB7C-AF7B410997E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BF0A6B2-58BA-4894-B78A-9F41CB24D262}">
      <dgm:prSet custT="1"/>
      <dgm:spPr/>
      <dgm:t>
        <a:bodyPr/>
        <a:lstStyle/>
        <a:p>
          <a:pPr rtl="0"/>
          <a:r>
            <a:rPr lang="en-US" sz="2400" dirty="0" smtClean="0"/>
            <a:t>Changing code in a tested class can introduce new bugs. We seek to minimize the reasons why a class might need to change. The more different things a class does, the more reasons it might have to change.</a:t>
          </a:r>
          <a:endParaRPr lang="en-US" sz="2400" dirty="0"/>
        </a:p>
      </dgm:t>
    </dgm:pt>
    <dgm:pt modelId="{F0FC92AA-418D-4D6B-82EF-F53F62AF503A}" type="parTrans" cxnId="{1169BB94-A6D5-4DB8-B56C-609419CE30AF}">
      <dgm:prSet/>
      <dgm:spPr/>
      <dgm:t>
        <a:bodyPr/>
        <a:lstStyle/>
        <a:p>
          <a:endParaRPr lang="en-US"/>
        </a:p>
      </dgm:t>
    </dgm:pt>
    <dgm:pt modelId="{603D2A06-2317-478F-B0F8-6CAD2D885904}" type="sibTrans" cxnId="{1169BB94-A6D5-4DB8-B56C-609419CE30AF}">
      <dgm:prSet/>
      <dgm:spPr/>
      <dgm:t>
        <a:bodyPr/>
        <a:lstStyle/>
        <a:p>
          <a:endParaRPr lang="en-US"/>
        </a:p>
      </dgm:t>
    </dgm:pt>
    <dgm:pt modelId="{142BD2CC-CA24-4B9A-91A6-ED63557DB2D9}" type="pres">
      <dgm:prSet presAssocID="{71A75F24-27C6-4EF9-AB7C-AF7B410997EB}" presName="linear" presStyleCnt="0">
        <dgm:presLayoutVars>
          <dgm:animLvl val="lvl"/>
          <dgm:resizeHandles val="exact"/>
        </dgm:presLayoutVars>
      </dgm:prSet>
      <dgm:spPr/>
      <dgm:t>
        <a:bodyPr/>
        <a:lstStyle/>
        <a:p>
          <a:endParaRPr lang="en-US"/>
        </a:p>
      </dgm:t>
    </dgm:pt>
    <dgm:pt modelId="{596F283A-15AD-4A6D-AB85-12017455A79C}" type="pres">
      <dgm:prSet presAssocID="{6BF0A6B2-58BA-4894-B78A-9F41CB24D262}" presName="parentText" presStyleLbl="node1" presStyleIdx="0" presStyleCnt="1">
        <dgm:presLayoutVars>
          <dgm:chMax val="0"/>
          <dgm:bulletEnabled val="1"/>
        </dgm:presLayoutVars>
      </dgm:prSet>
      <dgm:spPr/>
      <dgm:t>
        <a:bodyPr/>
        <a:lstStyle/>
        <a:p>
          <a:endParaRPr lang="en-US"/>
        </a:p>
      </dgm:t>
    </dgm:pt>
  </dgm:ptLst>
  <dgm:cxnLst>
    <dgm:cxn modelId="{1169BB94-A6D5-4DB8-B56C-609419CE30AF}" srcId="{71A75F24-27C6-4EF9-AB7C-AF7B410997EB}" destId="{6BF0A6B2-58BA-4894-B78A-9F41CB24D262}" srcOrd="0" destOrd="0" parTransId="{F0FC92AA-418D-4D6B-82EF-F53F62AF503A}" sibTransId="{603D2A06-2317-478F-B0F8-6CAD2D885904}"/>
    <dgm:cxn modelId="{774C822E-E517-4EBB-A94F-698492ABD2E6}" type="presOf" srcId="{6BF0A6B2-58BA-4894-B78A-9F41CB24D262}" destId="{596F283A-15AD-4A6D-AB85-12017455A79C}" srcOrd="0" destOrd="0" presId="urn:microsoft.com/office/officeart/2005/8/layout/vList2"/>
    <dgm:cxn modelId="{4EF6910A-DA3B-4126-BBA1-5E48AC874384}" type="presOf" srcId="{71A75F24-27C6-4EF9-AB7C-AF7B410997EB}" destId="{142BD2CC-CA24-4B9A-91A6-ED63557DB2D9}" srcOrd="0" destOrd="0" presId="urn:microsoft.com/office/officeart/2005/8/layout/vList2"/>
    <dgm:cxn modelId="{474681C6-7846-470E-807A-70B36F43E254}" type="presParOf" srcId="{142BD2CC-CA24-4B9A-91A6-ED63557DB2D9}" destId="{596F283A-15AD-4A6D-AB85-12017455A79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C698509-2522-4783-8C72-C63B565C9E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16DE69-1048-449F-87CF-743948DC4D0E}">
      <dgm:prSet custT="1"/>
      <dgm:spPr/>
      <dgm:t>
        <a:bodyPr/>
        <a:lstStyle/>
        <a:p>
          <a:pPr algn="ctr" rtl="0"/>
          <a:r>
            <a:rPr lang="en-US" sz="4700" dirty="0" smtClean="0"/>
            <a:t>Interface </a:t>
          </a:r>
          <a:r>
            <a:rPr lang="en-US" sz="4700" dirty="0" smtClean="0"/>
            <a:t>Segregation</a:t>
          </a:r>
          <a:endParaRPr lang="en-US" sz="2800" dirty="0"/>
        </a:p>
      </dgm:t>
    </dgm:pt>
    <dgm:pt modelId="{72A1ED9F-CC25-4777-8ECB-A19367A95CF0}" type="parTrans" cxnId="{D0155440-5AF1-4AAA-B2AC-E70B14AA32CE}">
      <dgm:prSet/>
      <dgm:spPr/>
      <dgm:t>
        <a:bodyPr/>
        <a:lstStyle/>
        <a:p>
          <a:endParaRPr lang="en-US"/>
        </a:p>
      </dgm:t>
    </dgm:pt>
    <dgm:pt modelId="{9C64270F-5D7D-41C6-8DF6-F8138BB3D974}" type="sibTrans" cxnId="{D0155440-5AF1-4AAA-B2AC-E70B14AA32CE}">
      <dgm:prSet/>
      <dgm:spPr/>
      <dgm:t>
        <a:bodyPr/>
        <a:lstStyle/>
        <a:p>
          <a:endParaRPr lang="en-US"/>
        </a:p>
      </dgm:t>
    </dgm:pt>
    <dgm:pt modelId="{BFEAB349-53F7-487B-8F53-F153BDBFBAE3}" type="pres">
      <dgm:prSet presAssocID="{7C698509-2522-4783-8C72-C63B565C9EDF}" presName="linear" presStyleCnt="0">
        <dgm:presLayoutVars>
          <dgm:animLvl val="lvl"/>
          <dgm:resizeHandles val="exact"/>
        </dgm:presLayoutVars>
      </dgm:prSet>
      <dgm:spPr/>
      <dgm:t>
        <a:bodyPr/>
        <a:lstStyle/>
        <a:p>
          <a:endParaRPr lang="en-US"/>
        </a:p>
      </dgm:t>
    </dgm:pt>
    <dgm:pt modelId="{E872D97C-842B-461B-A9B5-FA706F14EDD4}" type="pres">
      <dgm:prSet presAssocID="{4A16DE69-1048-449F-87CF-743948DC4D0E}" presName="parentText" presStyleLbl="node1" presStyleIdx="0" presStyleCnt="1">
        <dgm:presLayoutVars>
          <dgm:chMax val="0"/>
          <dgm:bulletEnabled val="1"/>
        </dgm:presLayoutVars>
      </dgm:prSet>
      <dgm:spPr/>
      <dgm:t>
        <a:bodyPr/>
        <a:lstStyle/>
        <a:p>
          <a:endParaRPr lang="en-US"/>
        </a:p>
      </dgm:t>
    </dgm:pt>
  </dgm:ptLst>
  <dgm:cxnLst>
    <dgm:cxn modelId="{887B55A4-3AA1-4519-AEC5-4D041DFED26B}" type="presOf" srcId="{7C698509-2522-4783-8C72-C63B565C9EDF}" destId="{BFEAB349-53F7-487B-8F53-F153BDBFBAE3}" srcOrd="0" destOrd="0" presId="urn:microsoft.com/office/officeart/2005/8/layout/vList2"/>
    <dgm:cxn modelId="{C0400245-253F-492A-8546-B501FB1C360B}" type="presOf" srcId="{4A16DE69-1048-449F-87CF-743948DC4D0E}" destId="{E872D97C-842B-461B-A9B5-FA706F14EDD4}" srcOrd="0" destOrd="0" presId="urn:microsoft.com/office/officeart/2005/8/layout/vList2"/>
    <dgm:cxn modelId="{D0155440-5AF1-4AAA-B2AC-E70B14AA32CE}" srcId="{7C698509-2522-4783-8C72-C63B565C9EDF}" destId="{4A16DE69-1048-449F-87CF-743948DC4D0E}" srcOrd="0" destOrd="0" parTransId="{72A1ED9F-CC25-4777-8ECB-A19367A95CF0}" sibTransId="{9C64270F-5D7D-41C6-8DF6-F8138BB3D974}"/>
    <dgm:cxn modelId="{923EBF3C-AE0C-41DE-BC26-17AC45A7C694}" type="presParOf" srcId="{BFEAB349-53F7-487B-8F53-F153BDBFBAE3}" destId="{E872D97C-842B-461B-A9B5-FA706F14ED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B837F1E-6D98-4099-B75B-977F57EE445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1BD66AF-A673-4D01-8AAD-76ECB06F6A1B}">
      <dgm:prSet custT="1"/>
      <dgm:spPr/>
      <dgm:t>
        <a:bodyPr/>
        <a:lstStyle/>
        <a:p>
          <a:pPr rtl="0"/>
          <a:r>
            <a:rPr lang="en-US" sz="24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dirty="0"/>
        </a:p>
      </dgm:t>
    </dgm:pt>
    <dgm:pt modelId="{2562601E-DFE3-43F5-8BD5-658FBEA49F5A}" type="parTrans" cxnId="{0033F4AB-559F-4909-BAA3-FC07422F3A88}">
      <dgm:prSet/>
      <dgm:spPr/>
      <dgm:t>
        <a:bodyPr/>
        <a:lstStyle/>
        <a:p>
          <a:endParaRPr lang="en-US"/>
        </a:p>
      </dgm:t>
    </dgm:pt>
    <dgm:pt modelId="{BE576E5A-CE10-4AF1-B26E-EE4FEF9D66E6}" type="sibTrans" cxnId="{0033F4AB-559F-4909-BAA3-FC07422F3A88}">
      <dgm:prSet/>
      <dgm:spPr/>
      <dgm:t>
        <a:bodyPr/>
        <a:lstStyle/>
        <a:p>
          <a:endParaRPr lang="en-US"/>
        </a:p>
      </dgm:t>
    </dgm:pt>
    <dgm:pt modelId="{2CF7F099-5B25-4CAA-8E0D-0EBB2F1534E0}" type="pres">
      <dgm:prSet presAssocID="{DB837F1E-6D98-4099-B75B-977F57EE445C}" presName="linear" presStyleCnt="0">
        <dgm:presLayoutVars>
          <dgm:animLvl val="lvl"/>
          <dgm:resizeHandles val="exact"/>
        </dgm:presLayoutVars>
      </dgm:prSet>
      <dgm:spPr/>
      <dgm:t>
        <a:bodyPr/>
        <a:lstStyle/>
        <a:p>
          <a:endParaRPr lang="en-US"/>
        </a:p>
      </dgm:t>
    </dgm:pt>
    <dgm:pt modelId="{61260D76-377C-4A42-B92D-A2A04BD1B78D}" type="pres">
      <dgm:prSet presAssocID="{91BD66AF-A673-4D01-8AAD-76ECB06F6A1B}" presName="parentText" presStyleLbl="node1" presStyleIdx="0" presStyleCnt="1" custLinFactNeighborY="-3230">
        <dgm:presLayoutVars>
          <dgm:chMax val="0"/>
          <dgm:bulletEnabled val="1"/>
        </dgm:presLayoutVars>
      </dgm:prSet>
      <dgm:spPr/>
      <dgm:t>
        <a:bodyPr/>
        <a:lstStyle/>
        <a:p>
          <a:endParaRPr lang="en-US"/>
        </a:p>
      </dgm:t>
    </dgm:pt>
  </dgm:ptLst>
  <dgm:cxnLst>
    <dgm:cxn modelId="{0EDC94DE-9742-4331-91B2-972B3224BFD6}" type="presOf" srcId="{91BD66AF-A673-4D01-8AAD-76ECB06F6A1B}" destId="{61260D76-377C-4A42-B92D-A2A04BD1B78D}" srcOrd="0" destOrd="0" presId="urn:microsoft.com/office/officeart/2005/8/layout/vList2"/>
    <dgm:cxn modelId="{91832266-6671-4516-9BED-CA1DDF196A89}" type="presOf" srcId="{DB837F1E-6D98-4099-B75B-977F57EE445C}" destId="{2CF7F099-5B25-4CAA-8E0D-0EBB2F1534E0}" srcOrd="0" destOrd="0" presId="urn:microsoft.com/office/officeart/2005/8/layout/vList2"/>
    <dgm:cxn modelId="{0033F4AB-559F-4909-BAA3-FC07422F3A88}" srcId="{DB837F1E-6D98-4099-B75B-977F57EE445C}" destId="{91BD66AF-A673-4D01-8AAD-76ECB06F6A1B}" srcOrd="0" destOrd="0" parTransId="{2562601E-DFE3-43F5-8BD5-658FBEA49F5A}" sibTransId="{BE576E5A-CE10-4AF1-B26E-EE4FEF9D66E6}"/>
    <dgm:cxn modelId="{FA7EF59F-1AC3-4506-9060-EDE5C4EB765D}" type="presParOf" srcId="{2CF7F099-5B25-4CAA-8E0D-0EBB2F1534E0}" destId="{61260D76-377C-4A42-B92D-A2A04BD1B78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3A2CE21-9C01-4DFF-809D-A90DCDDE96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50778DF-4C87-45C8-B29B-E7A754E1E09B}">
      <dgm:prSet/>
      <dgm:spPr/>
      <dgm:t>
        <a:bodyPr/>
        <a:lstStyle/>
        <a:p>
          <a:pPr algn="ctr" rtl="0"/>
          <a:r>
            <a:rPr lang="en-US" dirty="0" smtClean="0"/>
            <a:t>Dependency Inversion </a:t>
          </a:r>
          <a:br>
            <a:rPr lang="en-US" dirty="0" smtClean="0"/>
          </a:br>
          <a:endParaRPr lang="en-US" dirty="0"/>
        </a:p>
      </dgm:t>
    </dgm:pt>
    <dgm:pt modelId="{B751FD90-6AC2-48CD-B34D-E0E48068A25B}" type="parTrans" cxnId="{E781C7D8-1E33-41C7-AE20-ABF9B65155E4}">
      <dgm:prSet/>
      <dgm:spPr/>
      <dgm:t>
        <a:bodyPr/>
        <a:lstStyle/>
        <a:p>
          <a:endParaRPr lang="en-US"/>
        </a:p>
      </dgm:t>
    </dgm:pt>
    <dgm:pt modelId="{8D987FAB-62BC-4005-8BC3-FB33CE01E9DB}" type="sibTrans" cxnId="{E781C7D8-1E33-41C7-AE20-ABF9B65155E4}">
      <dgm:prSet/>
      <dgm:spPr/>
      <dgm:t>
        <a:bodyPr/>
        <a:lstStyle/>
        <a:p>
          <a:endParaRPr lang="en-US"/>
        </a:p>
      </dgm:t>
    </dgm:pt>
    <dgm:pt modelId="{79DC583E-2757-4B48-A07A-1743DEB61475}" type="pres">
      <dgm:prSet presAssocID="{A3A2CE21-9C01-4DFF-809D-A90DCDDE96C0}" presName="linear" presStyleCnt="0">
        <dgm:presLayoutVars>
          <dgm:animLvl val="lvl"/>
          <dgm:resizeHandles val="exact"/>
        </dgm:presLayoutVars>
      </dgm:prSet>
      <dgm:spPr/>
      <dgm:t>
        <a:bodyPr/>
        <a:lstStyle/>
        <a:p>
          <a:endParaRPr lang="en-US"/>
        </a:p>
      </dgm:t>
    </dgm:pt>
    <dgm:pt modelId="{17CB377E-BF75-461A-B5BD-4779799AE6E5}" type="pres">
      <dgm:prSet presAssocID="{950778DF-4C87-45C8-B29B-E7A754E1E09B}" presName="parentText" presStyleLbl="node1" presStyleIdx="0" presStyleCnt="1">
        <dgm:presLayoutVars>
          <dgm:chMax val="0"/>
          <dgm:bulletEnabled val="1"/>
        </dgm:presLayoutVars>
      </dgm:prSet>
      <dgm:spPr/>
      <dgm:t>
        <a:bodyPr/>
        <a:lstStyle/>
        <a:p>
          <a:endParaRPr lang="en-US"/>
        </a:p>
      </dgm:t>
    </dgm:pt>
  </dgm:ptLst>
  <dgm:cxnLst>
    <dgm:cxn modelId="{E781C7D8-1E33-41C7-AE20-ABF9B65155E4}" srcId="{A3A2CE21-9C01-4DFF-809D-A90DCDDE96C0}" destId="{950778DF-4C87-45C8-B29B-E7A754E1E09B}" srcOrd="0" destOrd="0" parTransId="{B751FD90-6AC2-48CD-B34D-E0E48068A25B}" sibTransId="{8D987FAB-62BC-4005-8BC3-FB33CE01E9DB}"/>
    <dgm:cxn modelId="{02DFAFC0-2CC5-4637-B324-9BBBDDD20665}" type="presOf" srcId="{950778DF-4C87-45C8-B29B-E7A754E1E09B}" destId="{17CB377E-BF75-461A-B5BD-4779799AE6E5}" srcOrd="0" destOrd="0" presId="urn:microsoft.com/office/officeart/2005/8/layout/vList2"/>
    <dgm:cxn modelId="{71F6D09D-A4B7-4949-8CE1-DB92130762F0}" type="presOf" srcId="{A3A2CE21-9C01-4DFF-809D-A90DCDDE96C0}" destId="{79DC583E-2757-4B48-A07A-1743DEB61475}" srcOrd="0" destOrd="0" presId="urn:microsoft.com/office/officeart/2005/8/layout/vList2"/>
    <dgm:cxn modelId="{13C8E55A-FA6C-445C-99B7-EA1A47EB49BB}" type="presParOf" srcId="{79DC583E-2757-4B48-A07A-1743DEB61475}" destId="{17CB377E-BF75-461A-B5BD-4779799AE6E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0A771D8-C363-4173-A7EE-E184C0EAD6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8147983-A7BB-45DC-A918-FE30D618B67A}">
      <dgm:prSet/>
      <dgm:spPr/>
      <dgm:t>
        <a:bodyPr/>
        <a:lstStyle/>
        <a:p>
          <a:pPr rtl="0"/>
          <a:r>
            <a:rPr lang="en-US" smtClean="0"/>
            <a:t>Much of the duplication in code comes from client objects knowing about all sorts of specialized suppliers, that from the clients perspective do similar things but in different ways. Polymorphism is a powerful mechanism that underpins OO design. It allows us to bind to an abstraction, and then we don’t need to know what concrete classes we are collaborating with. This makes it much easier to plug in new components with no need to change the client code.</a:t>
          </a:r>
          <a:endParaRPr lang="en-US"/>
        </a:p>
      </dgm:t>
    </dgm:pt>
    <dgm:pt modelId="{CC03DE9E-182E-46FC-A6C6-C4825F321A70}" type="parTrans" cxnId="{DC01E68A-7E03-4C76-84C2-C6956F7C4287}">
      <dgm:prSet/>
      <dgm:spPr/>
      <dgm:t>
        <a:bodyPr/>
        <a:lstStyle/>
        <a:p>
          <a:endParaRPr lang="en-US"/>
        </a:p>
      </dgm:t>
    </dgm:pt>
    <dgm:pt modelId="{243B28EA-323E-4DB6-A6CB-C27D6536ED07}" type="sibTrans" cxnId="{DC01E68A-7E03-4C76-84C2-C6956F7C4287}">
      <dgm:prSet/>
      <dgm:spPr/>
      <dgm:t>
        <a:bodyPr/>
        <a:lstStyle/>
        <a:p>
          <a:endParaRPr lang="en-US"/>
        </a:p>
      </dgm:t>
    </dgm:pt>
    <dgm:pt modelId="{B3EF40A2-5F59-4960-840E-540A4CB08984}" type="pres">
      <dgm:prSet presAssocID="{30A771D8-C363-4173-A7EE-E184C0EAD688}" presName="linear" presStyleCnt="0">
        <dgm:presLayoutVars>
          <dgm:animLvl val="lvl"/>
          <dgm:resizeHandles val="exact"/>
        </dgm:presLayoutVars>
      </dgm:prSet>
      <dgm:spPr/>
      <dgm:t>
        <a:bodyPr/>
        <a:lstStyle/>
        <a:p>
          <a:endParaRPr lang="en-US"/>
        </a:p>
      </dgm:t>
    </dgm:pt>
    <dgm:pt modelId="{0B20B290-247B-41C3-A79D-FA01F9A4A7FE}" type="pres">
      <dgm:prSet presAssocID="{68147983-A7BB-45DC-A918-FE30D618B67A}" presName="parentText" presStyleLbl="node1" presStyleIdx="0" presStyleCnt="1">
        <dgm:presLayoutVars>
          <dgm:chMax val="0"/>
          <dgm:bulletEnabled val="1"/>
        </dgm:presLayoutVars>
      </dgm:prSet>
      <dgm:spPr/>
      <dgm:t>
        <a:bodyPr/>
        <a:lstStyle/>
        <a:p>
          <a:endParaRPr lang="en-US"/>
        </a:p>
      </dgm:t>
    </dgm:pt>
  </dgm:ptLst>
  <dgm:cxnLst>
    <dgm:cxn modelId="{28C8A713-BE00-4218-A806-1CB4F644CBBA}" type="presOf" srcId="{68147983-A7BB-45DC-A918-FE30D618B67A}" destId="{0B20B290-247B-41C3-A79D-FA01F9A4A7FE}" srcOrd="0" destOrd="0" presId="urn:microsoft.com/office/officeart/2005/8/layout/vList2"/>
    <dgm:cxn modelId="{0AAE8104-9688-485F-93E6-663333E547FF}" type="presOf" srcId="{30A771D8-C363-4173-A7EE-E184C0EAD688}" destId="{B3EF40A2-5F59-4960-840E-540A4CB08984}" srcOrd="0" destOrd="0" presId="urn:microsoft.com/office/officeart/2005/8/layout/vList2"/>
    <dgm:cxn modelId="{DC01E68A-7E03-4C76-84C2-C6956F7C4287}" srcId="{30A771D8-C363-4173-A7EE-E184C0EAD688}" destId="{68147983-A7BB-45DC-A918-FE30D618B67A}" srcOrd="0" destOrd="0" parTransId="{CC03DE9E-182E-46FC-A6C6-C4825F321A70}" sibTransId="{243B28EA-323E-4DB6-A6CB-C27D6536ED07}"/>
    <dgm:cxn modelId="{4B6FB92A-03E7-49B8-813B-43B54BB97A92}" type="presParOf" srcId="{B3EF40A2-5F59-4960-840E-540A4CB08984}" destId="{0B20B290-247B-41C3-A79D-FA01F9A4A7FE}"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15A3B8-19F2-457C-A130-9B675E7C179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14F0ED2-3642-4503-9B51-BFA54E59DE8C}">
      <dgm:prSet/>
      <dgm:spPr/>
      <dgm:t>
        <a:bodyPr/>
        <a:lstStyle/>
        <a:p>
          <a:pPr algn="ctr" rtl="0"/>
          <a:r>
            <a:rPr lang="en-US" dirty="0" smtClean="0"/>
            <a:t>Abstraction</a:t>
          </a:r>
          <a:endParaRPr lang="en-US" dirty="0"/>
        </a:p>
      </dgm:t>
    </dgm:pt>
    <dgm:pt modelId="{5327EAC6-585C-468A-A53F-702A7BD5EB39}" type="parTrans" cxnId="{2B743BFC-6AC6-4A57-BE9D-F7A7045C2B1C}">
      <dgm:prSet/>
      <dgm:spPr/>
      <dgm:t>
        <a:bodyPr/>
        <a:lstStyle/>
        <a:p>
          <a:endParaRPr lang="en-US"/>
        </a:p>
      </dgm:t>
    </dgm:pt>
    <dgm:pt modelId="{B1F59FFE-7A0A-49BC-B48B-509E6A0C08E7}" type="sibTrans" cxnId="{2B743BFC-6AC6-4A57-BE9D-F7A7045C2B1C}">
      <dgm:prSet/>
      <dgm:spPr/>
      <dgm:t>
        <a:bodyPr/>
        <a:lstStyle/>
        <a:p>
          <a:endParaRPr lang="en-US"/>
        </a:p>
      </dgm:t>
    </dgm:pt>
    <dgm:pt modelId="{775F2DA4-C718-45F6-AAB4-D9C1C6BED267}" type="pres">
      <dgm:prSet presAssocID="{3715A3B8-19F2-457C-A130-9B675E7C1794}" presName="linear" presStyleCnt="0">
        <dgm:presLayoutVars>
          <dgm:animLvl val="lvl"/>
          <dgm:resizeHandles val="exact"/>
        </dgm:presLayoutVars>
      </dgm:prSet>
      <dgm:spPr/>
    </dgm:pt>
    <dgm:pt modelId="{191CE29E-D714-4E1F-9CBE-5CDF1F46198D}" type="pres">
      <dgm:prSet presAssocID="{714F0ED2-3642-4503-9B51-BFA54E59DE8C}" presName="parentText" presStyleLbl="node1" presStyleIdx="0" presStyleCnt="1">
        <dgm:presLayoutVars>
          <dgm:chMax val="0"/>
          <dgm:bulletEnabled val="1"/>
        </dgm:presLayoutVars>
      </dgm:prSet>
      <dgm:spPr/>
    </dgm:pt>
  </dgm:ptLst>
  <dgm:cxnLst>
    <dgm:cxn modelId="{2B743BFC-6AC6-4A57-BE9D-F7A7045C2B1C}" srcId="{3715A3B8-19F2-457C-A130-9B675E7C1794}" destId="{714F0ED2-3642-4503-9B51-BFA54E59DE8C}" srcOrd="0" destOrd="0" parTransId="{5327EAC6-585C-468A-A53F-702A7BD5EB39}" sibTransId="{B1F59FFE-7A0A-49BC-B48B-509E6A0C08E7}"/>
    <dgm:cxn modelId="{3CDF375F-6071-40C3-B89A-D87F54F31FA4}" type="presOf" srcId="{3715A3B8-19F2-457C-A130-9B675E7C1794}" destId="{775F2DA4-C718-45F6-AAB4-D9C1C6BED267}" srcOrd="0" destOrd="0" presId="urn:microsoft.com/office/officeart/2005/8/layout/vList2"/>
    <dgm:cxn modelId="{CD54DB7F-5929-4C42-9F85-B44F7CE18DEE}" type="presOf" srcId="{714F0ED2-3642-4503-9B51-BFA54E59DE8C}" destId="{191CE29E-D714-4E1F-9CBE-5CDF1F46198D}" srcOrd="0" destOrd="0" presId="urn:microsoft.com/office/officeart/2005/8/layout/vList2"/>
    <dgm:cxn modelId="{D6F556D1-D8C2-4700-AC15-C785232267E0}" type="presParOf" srcId="{775F2DA4-C718-45F6-AAB4-D9C1C6BED267}" destId="{191CE29E-D714-4E1F-9CBE-5CDF1F46198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43466D9E-5D47-42D9-8631-0011D8537B1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CF32626-475F-44AA-A45A-F622B3C2365A}">
      <dgm:prSet/>
      <dgm:spPr/>
      <dgm:t>
        <a:bodyPr/>
        <a:lstStyle/>
        <a:p>
          <a:pPr algn="ctr" rtl="0"/>
          <a:r>
            <a:rPr lang="en-US" b="1" dirty="0" smtClean="0"/>
            <a:t>Liskov Substitution </a:t>
          </a:r>
          <a:br>
            <a:rPr lang="en-US" b="1" dirty="0" smtClean="0"/>
          </a:br>
          <a:endParaRPr lang="en-US" b="1" dirty="0"/>
        </a:p>
      </dgm:t>
    </dgm:pt>
    <dgm:pt modelId="{A2456ABC-1996-4224-96BA-765317111A3E}" type="parTrans" cxnId="{FEFE0539-0946-4039-BE5A-EBFB3EFB8CDF}">
      <dgm:prSet/>
      <dgm:spPr/>
      <dgm:t>
        <a:bodyPr/>
        <a:lstStyle/>
        <a:p>
          <a:endParaRPr lang="en-US"/>
        </a:p>
      </dgm:t>
    </dgm:pt>
    <dgm:pt modelId="{FE7C47E6-E892-499B-8F32-F6E7F7E9AE68}" type="sibTrans" cxnId="{FEFE0539-0946-4039-BE5A-EBFB3EFB8CDF}">
      <dgm:prSet/>
      <dgm:spPr/>
      <dgm:t>
        <a:bodyPr/>
        <a:lstStyle/>
        <a:p>
          <a:endParaRPr lang="en-US"/>
        </a:p>
      </dgm:t>
    </dgm:pt>
    <dgm:pt modelId="{45C140CB-7AD9-4FF9-B2B6-342B1220C279}" type="pres">
      <dgm:prSet presAssocID="{43466D9E-5D47-42D9-8631-0011D8537B1F}" presName="linear" presStyleCnt="0">
        <dgm:presLayoutVars>
          <dgm:animLvl val="lvl"/>
          <dgm:resizeHandles val="exact"/>
        </dgm:presLayoutVars>
      </dgm:prSet>
      <dgm:spPr/>
      <dgm:t>
        <a:bodyPr/>
        <a:lstStyle/>
        <a:p>
          <a:endParaRPr lang="en-US"/>
        </a:p>
      </dgm:t>
    </dgm:pt>
    <dgm:pt modelId="{11E4401C-83D8-4629-85EF-7C6A69BB17BA}" type="pres">
      <dgm:prSet presAssocID="{0CF32626-475F-44AA-A45A-F622B3C2365A}" presName="parentText" presStyleLbl="node1" presStyleIdx="0" presStyleCnt="1" custLinFactNeighborX="-926" custLinFactNeighborY="1399">
        <dgm:presLayoutVars>
          <dgm:chMax val="0"/>
          <dgm:bulletEnabled val="1"/>
        </dgm:presLayoutVars>
      </dgm:prSet>
      <dgm:spPr/>
      <dgm:t>
        <a:bodyPr/>
        <a:lstStyle/>
        <a:p>
          <a:endParaRPr lang="en-US"/>
        </a:p>
      </dgm:t>
    </dgm:pt>
  </dgm:ptLst>
  <dgm:cxnLst>
    <dgm:cxn modelId="{BE676FDB-6511-4521-AC88-89ADB289608E}" type="presOf" srcId="{0CF32626-475F-44AA-A45A-F622B3C2365A}" destId="{11E4401C-83D8-4629-85EF-7C6A69BB17BA}" srcOrd="0" destOrd="0" presId="urn:microsoft.com/office/officeart/2005/8/layout/vList2"/>
    <dgm:cxn modelId="{4217FBA0-959D-4207-84AA-129EFE54D7C1}" type="presOf" srcId="{43466D9E-5D47-42D9-8631-0011D8537B1F}" destId="{45C140CB-7AD9-4FF9-B2B6-342B1220C279}" srcOrd="0" destOrd="0" presId="urn:microsoft.com/office/officeart/2005/8/layout/vList2"/>
    <dgm:cxn modelId="{FEFE0539-0946-4039-BE5A-EBFB3EFB8CDF}" srcId="{43466D9E-5D47-42D9-8631-0011D8537B1F}" destId="{0CF32626-475F-44AA-A45A-F622B3C2365A}" srcOrd="0" destOrd="0" parTransId="{A2456ABC-1996-4224-96BA-765317111A3E}" sibTransId="{FE7C47E6-E892-499B-8F32-F6E7F7E9AE68}"/>
    <dgm:cxn modelId="{67E1C768-DB9D-4CC6-BDFD-61F66D2D6992}" type="presParOf" srcId="{45C140CB-7AD9-4FF9-B2B6-342B1220C279}" destId="{11E4401C-83D8-4629-85EF-7C6A69BB17B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C42585DC-93AB-4822-B4B8-3E4E7BCC48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3683E35-D364-4BA3-9E76-AB134249B259}">
      <dgm:prSet/>
      <dgm:spPr/>
      <dgm:t>
        <a:bodyPr/>
        <a:lstStyle/>
        <a:p>
          <a:pPr rtl="0"/>
          <a:r>
            <a:rPr lang="en-US" dirty="0" smtClean="0"/>
            <a:t>Dynamic polymorphism is a powerful mechanism that allows us to invert dependencies, reducing duplication and making change much easier. All OO design principles depend upon polymorphism, but we must ensure that any type can be substituted for any of its subtypes at run-time without having any adverse effect on the client. Subtypes must obey all of the rules that apply to their super-types pre-conditions for calling methods, post-conditions of methods called, and invariants that always apply between method calls.</a:t>
          </a:r>
          <a:endParaRPr lang="en-US" dirty="0"/>
        </a:p>
      </dgm:t>
    </dgm:pt>
    <dgm:pt modelId="{E66FD361-B814-48FC-B7F5-AC578E0769FE}" type="parTrans" cxnId="{C92E7C2A-0AEB-4E34-97CE-609C10EF55CA}">
      <dgm:prSet/>
      <dgm:spPr/>
      <dgm:t>
        <a:bodyPr/>
        <a:lstStyle/>
        <a:p>
          <a:endParaRPr lang="en-US"/>
        </a:p>
      </dgm:t>
    </dgm:pt>
    <dgm:pt modelId="{63BF4CE2-0D5A-4991-9E2D-3C85ED4961DA}" type="sibTrans" cxnId="{C92E7C2A-0AEB-4E34-97CE-609C10EF55CA}">
      <dgm:prSet/>
      <dgm:spPr/>
      <dgm:t>
        <a:bodyPr/>
        <a:lstStyle/>
        <a:p>
          <a:endParaRPr lang="en-US"/>
        </a:p>
      </dgm:t>
    </dgm:pt>
    <dgm:pt modelId="{7E8DA459-DA3C-4F23-B09B-80979B82FAF8}" type="pres">
      <dgm:prSet presAssocID="{C42585DC-93AB-4822-B4B8-3E4E7BCC4820}" presName="linear" presStyleCnt="0">
        <dgm:presLayoutVars>
          <dgm:animLvl val="lvl"/>
          <dgm:resizeHandles val="exact"/>
        </dgm:presLayoutVars>
      </dgm:prSet>
      <dgm:spPr/>
      <dgm:t>
        <a:bodyPr/>
        <a:lstStyle/>
        <a:p>
          <a:endParaRPr lang="en-US"/>
        </a:p>
      </dgm:t>
    </dgm:pt>
    <dgm:pt modelId="{49B80F22-E554-47D9-895C-2941C4F49709}" type="pres">
      <dgm:prSet presAssocID="{93683E35-D364-4BA3-9E76-AB134249B259}" presName="parentText" presStyleLbl="node1" presStyleIdx="0" presStyleCnt="1">
        <dgm:presLayoutVars>
          <dgm:chMax val="0"/>
          <dgm:bulletEnabled val="1"/>
        </dgm:presLayoutVars>
      </dgm:prSet>
      <dgm:spPr/>
      <dgm:t>
        <a:bodyPr/>
        <a:lstStyle/>
        <a:p>
          <a:endParaRPr lang="en-US"/>
        </a:p>
      </dgm:t>
    </dgm:pt>
  </dgm:ptLst>
  <dgm:cxnLst>
    <dgm:cxn modelId="{89D0B26B-1CA9-44E4-A10B-6D3CBADAF257}" type="presOf" srcId="{C42585DC-93AB-4822-B4B8-3E4E7BCC4820}" destId="{7E8DA459-DA3C-4F23-B09B-80979B82FAF8}" srcOrd="0" destOrd="0" presId="urn:microsoft.com/office/officeart/2005/8/layout/vList2"/>
    <dgm:cxn modelId="{C92E7C2A-0AEB-4E34-97CE-609C10EF55CA}" srcId="{C42585DC-93AB-4822-B4B8-3E4E7BCC4820}" destId="{93683E35-D364-4BA3-9E76-AB134249B259}" srcOrd="0" destOrd="0" parTransId="{E66FD361-B814-48FC-B7F5-AC578E0769FE}" sibTransId="{63BF4CE2-0D5A-4991-9E2D-3C85ED4961DA}"/>
    <dgm:cxn modelId="{1E95ADC4-32B3-4C98-A1EB-1CFB24B45A0F}" type="presOf" srcId="{93683E35-D364-4BA3-9E76-AB134249B259}" destId="{49B80F22-E554-47D9-895C-2941C4F49709}" srcOrd="0" destOrd="0" presId="urn:microsoft.com/office/officeart/2005/8/layout/vList2"/>
    <dgm:cxn modelId="{6BAE2A85-E074-45E5-B323-A62D1C3292F2}" type="presParOf" srcId="{7E8DA459-DA3C-4F23-B09B-80979B82FAF8}" destId="{49B80F22-E554-47D9-895C-2941C4F4970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F0978E2-02B4-4308-A87C-C419F9C112F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C329876-58FD-406A-9795-533F5C228071}">
      <dgm:prSet/>
      <dgm:spPr/>
      <dgm:t>
        <a:bodyPr/>
        <a:lstStyle/>
        <a:p>
          <a:pPr algn="ctr" rtl="0"/>
          <a:r>
            <a:rPr lang="en-US" smtClean="0"/>
            <a:t>Common design patterns</a:t>
          </a:r>
          <a:endParaRPr lang="en-US"/>
        </a:p>
      </dgm:t>
    </dgm:pt>
    <dgm:pt modelId="{F8D8A4C5-2B30-479C-A4B5-208950FEE480}" type="parTrans" cxnId="{D7B14AC9-2655-49BA-B1DC-48A932DCAFEE}">
      <dgm:prSet/>
      <dgm:spPr/>
      <dgm:t>
        <a:bodyPr/>
        <a:lstStyle/>
        <a:p>
          <a:endParaRPr lang="en-US"/>
        </a:p>
      </dgm:t>
    </dgm:pt>
    <dgm:pt modelId="{1B7FE215-BCA8-4733-A68C-BA33341C4879}" type="sibTrans" cxnId="{D7B14AC9-2655-49BA-B1DC-48A932DCAFEE}">
      <dgm:prSet/>
      <dgm:spPr/>
      <dgm:t>
        <a:bodyPr/>
        <a:lstStyle/>
        <a:p>
          <a:endParaRPr lang="en-US"/>
        </a:p>
      </dgm:t>
    </dgm:pt>
    <dgm:pt modelId="{0896CC8C-AF37-4B89-AACF-E235C8AF1EC1}" type="pres">
      <dgm:prSet presAssocID="{6F0978E2-02B4-4308-A87C-C419F9C112F5}" presName="linear" presStyleCnt="0">
        <dgm:presLayoutVars>
          <dgm:animLvl val="lvl"/>
          <dgm:resizeHandles val="exact"/>
        </dgm:presLayoutVars>
      </dgm:prSet>
      <dgm:spPr/>
      <dgm:t>
        <a:bodyPr/>
        <a:lstStyle/>
        <a:p>
          <a:endParaRPr lang="en-US"/>
        </a:p>
      </dgm:t>
    </dgm:pt>
    <dgm:pt modelId="{7F03AEF5-9B59-4426-BE86-C474C915447F}" type="pres">
      <dgm:prSet presAssocID="{4C329876-58FD-406A-9795-533F5C228071}" presName="parentText" presStyleLbl="node1" presStyleIdx="0" presStyleCnt="1">
        <dgm:presLayoutVars>
          <dgm:chMax val="0"/>
          <dgm:bulletEnabled val="1"/>
        </dgm:presLayoutVars>
      </dgm:prSet>
      <dgm:spPr/>
      <dgm:t>
        <a:bodyPr/>
        <a:lstStyle/>
        <a:p>
          <a:endParaRPr lang="en-US"/>
        </a:p>
      </dgm:t>
    </dgm:pt>
  </dgm:ptLst>
  <dgm:cxnLst>
    <dgm:cxn modelId="{D7B14AC9-2655-49BA-B1DC-48A932DCAFEE}" srcId="{6F0978E2-02B4-4308-A87C-C419F9C112F5}" destId="{4C329876-58FD-406A-9795-533F5C228071}" srcOrd="0" destOrd="0" parTransId="{F8D8A4C5-2B30-479C-A4B5-208950FEE480}" sibTransId="{1B7FE215-BCA8-4733-A68C-BA33341C4879}"/>
    <dgm:cxn modelId="{3D26F33E-7CC1-4B3C-A714-D585E0EBBFCD}" type="presOf" srcId="{4C329876-58FD-406A-9795-533F5C228071}" destId="{7F03AEF5-9B59-4426-BE86-C474C915447F}" srcOrd="0" destOrd="0" presId="urn:microsoft.com/office/officeart/2005/8/layout/vList2"/>
    <dgm:cxn modelId="{C487ADB0-9130-4EFF-8B2A-8C17E56D652F}" type="presOf" srcId="{6F0978E2-02B4-4308-A87C-C419F9C112F5}" destId="{0896CC8C-AF37-4B89-AACF-E235C8AF1EC1}" srcOrd="0" destOrd="0" presId="urn:microsoft.com/office/officeart/2005/8/layout/vList2"/>
    <dgm:cxn modelId="{D73E4BF0-CDB3-41F5-9AA8-11C747C7603B}" type="presParOf" srcId="{0896CC8C-AF37-4B89-AACF-E235C8AF1EC1}" destId="{7F03AEF5-9B59-4426-BE86-C474C91544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14A53873-72B4-4B78-AB87-4F6BC003C4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2C1570-E2A9-4B57-8582-CC0707D7E79F}">
      <dgm:prSet/>
      <dgm:spPr/>
      <dgm:t>
        <a:bodyPr/>
        <a:lstStyle/>
        <a:p>
          <a:pPr algn="ctr" rtl="0"/>
          <a:r>
            <a:rPr lang="en-US" b="0" dirty="0" smtClean="0"/>
            <a:t>Factory pattern</a:t>
          </a:r>
          <a:endParaRPr lang="en-US" b="0" dirty="0"/>
        </a:p>
      </dgm:t>
    </dgm:pt>
    <dgm:pt modelId="{1B22949F-8B87-47AA-8F31-2F76D507FB19}" type="parTrans" cxnId="{76D9047B-4BF1-427D-87DB-10691A5DE8B3}">
      <dgm:prSet/>
      <dgm:spPr/>
      <dgm:t>
        <a:bodyPr/>
        <a:lstStyle/>
        <a:p>
          <a:endParaRPr lang="en-US"/>
        </a:p>
      </dgm:t>
    </dgm:pt>
    <dgm:pt modelId="{5AC088B0-B839-4F13-BC2D-CAF079F787F8}" type="sibTrans" cxnId="{76D9047B-4BF1-427D-87DB-10691A5DE8B3}">
      <dgm:prSet/>
      <dgm:spPr/>
      <dgm:t>
        <a:bodyPr/>
        <a:lstStyle/>
        <a:p>
          <a:endParaRPr lang="en-US"/>
        </a:p>
      </dgm:t>
    </dgm:pt>
    <dgm:pt modelId="{B8883729-3E00-4F4F-AF6D-64B163F617B0}" type="pres">
      <dgm:prSet presAssocID="{14A53873-72B4-4B78-AB87-4F6BC003C4D9}" presName="linear" presStyleCnt="0">
        <dgm:presLayoutVars>
          <dgm:animLvl val="lvl"/>
          <dgm:resizeHandles val="exact"/>
        </dgm:presLayoutVars>
      </dgm:prSet>
      <dgm:spPr/>
      <dgm:t>
        <a:bodyPr/>
        <a:lstStyle/>
        <a:p>
          <a:endParaRPr lang="en-US"/>
        </a:p>
      </dgm:t>
    </dgm:pt>
    <dgm:pt modelId="{5F9F0EA2-3CC8-45D0-B7C6-E23A3505121F}" type="pres">
      <dgm:prSet presAssocID="{2E2C1570-E2A9-4B57-8582-CC0707D7E79F}" presName="parentText" presStyleLbl="node1" presStyleIdx="0" presStyleCnt="1">
        <dgm:presLayoutVars>
          <dgm:chMax val="0"/>
          <dgm:bulletEnabled val="1"/>
        </dgm:presLayoutVars>
      </dgm:prSet>
      <dgm:spPr/>
      <dgm:t>
        <a:bodyPr/>
        <a:lstStyle/>
        <a:p>
          <a:endParaRPr lang="en-US"/>
        </a:p>
      </dgm:t>
    </dgm:pt>
  </dgm:ptLst>
  <dgm:cxnLst>
    <dgm:cxn modelId="{2BFC9A7D-D3BD-4085-9BE7-DD66E4F424D6}" type="presOf" srcId="{14A53873-72B4-4B78-AB87-4F6BC003C4D9}" destId="{B8883729-3E00-4F4F-AF6D-64B163F617B0}" srcOrd="0" destOrd="0" presId="urn:microsoft.com/office/officeart/2005/8/layout/vList2"/>
    <dgm:cxn modelId="{68986E65-18A2-432C-8E99-66DB8BB41E9E}" type="presOf" srcId="{2E2C1570-E2A9-4B57-8582-CC0707D7E79F}" destId="{5F9F0EA2-3CC8-45D0-B7C6-E23A3505121F}" srcOrd="0" destOrd="0" presId="urn:microsoft.com/office/officeart/2005/8/layout/vList2"/>
    <dgm:cxn modelId="{76D9047B-4BF1-427D-87DB-10691A5DE8B3}" srcId="{14A53873-72B4-4B78-AB87-4F6BC003C4D9}" destId="{2E2C1570-E2A9-4B57-8582-CC0707D7E79F}" srcOrd="0" destOrd="0" parTransId="{1B22949F-8B87-47AA-8F31-2F76D507FB19}" sibTransId="{5AC088B0-B839-4F13-BC2D-CAF079F787F8}"/>
    <dgm:cxn modelId="{36B19113-CB9B-4595-87BE-EFF7A414C191}" type="presParOf" srcId="{B8883729-3E00-4F4F-AF6D-64B163F617B0}" destId="{5F9F0EA2-3CC8-45D0-B7C6-E23A3505121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CD40327-038C-4269-BF68-BAB45D8B141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F81781-DCC4-4637-9287-B29331627DF4}">
      <dgm:prSet custT="1"/>
      <dgm:spPr/>
      <dgm:t>
        <a:bodyPr/>
        <a:lstStyle/>
        <a:p>
          <a:pPr rtl="0"/>
          <a:r>
            <a:rPr lang="en-US" sz="2400" dirty="0" smtClean="0"/>
            <a:t>Define an interface for creating an object, but let subclasses decide which class to instantiate. Factory Method lets a class defer instantiation to subclasses</a:t>
          </a:r>
          <a:r>
            <a:rPr lang="en-US" sz="2500" dirty="0" smtClean="0"/>
            <a:t>.</a:t>
          </a:r>
          <a:endParaRPr lang="en-US" sz="2500" dirty="0"/>
        </a:p>
      </dgm:t>
    </dgm:pt>
    <dgm:pt modelId="{E172F874-4D32-4923-AA01-DE5F79570160}" type="parTrans" cxnId="{1EE1C7A4-9B63-4A7B-9B72-86B07BD795CE}">
      <dgm:prSet/>
      <dgm:spPr/>
      <dgm:t>
        <a:bodyPr/>
        <a:lstStyle/>
        <a:p>
          <a:endParaRPr lang="en-US"/>
        </a:p>
      </dgm:t>
    </dgm:pt>
    <dgm:pt modelId="{51DCDB9D-27B4-49B2-B8B3-52F8FA87A83A}" type="sibTrans" cxnId="{1EE1C7A4-9B63-4A7B-9B72-86B07BD795CE}">
      <dgm:prSet/>
      <dgm:spPr/>
      <dgm:t>
        <a:bodyPr/>
        <a:lstStyle/>
        <a:p>
          <a:endParaRPr lang="en-US"/>
        </a:p>
      </dgm:t>
    </dgm:pt>
    <dgm:pt modelId="{6DFD2F18-39D2-4AA8-B4A2-EAB05FE74563}" type="pres">
      <dgm:prSet presAssocID="{FCD40327-038C-4269-BF68-BAB45D8B141B}" presName="linear" presStyleCnt="0">
        <dgm:presLayoutVars>
          <dgm:animLvl val="lvl"/>
          <dgm:resizeHandles val="exact"/>
        </dgm:presLayoutVars>
      </dgm:prSet>
      <dgm:spPr/>
      <dgm:t>
        <a:bodyPr/>
        <a:lstStyle/>
        <a:p>
          <a:endParaRPr lang="en-US"/>
        </a:p>
      </dgm:t>
    </dgm:pt>
    <dgm:pt modelId="{E6ECEA35-6B4B-4FB8-A453-19828AACECBC}" type="pres">
      <dgm:prSet presAssocID="{D9F81781-DCC4-4637-9287-B29331627DF4}" presName="parentText" presStyleLbl="node1" presStyleIdx="0" presStyleCnt="1">
        <dgm:presLayoutVars>
          <dgm:chMax val="0"/>
          <dgm:bulletEnabled val="1"/>
        </dgm:presLayoutVars>
      </dgm:prSet>
      <dgm:spPr/>
      <dgm:t>
        <a:bodyPr/>
        <a:lstStyle/>
        <a:p>
          <a:endParaRPr lang="en-US"/>
        </a:p>
      </dgm:t>
    </dgm:pt>
  </dgm:ptLst>
  <dgm:cxnLst>
    <dgm:cxn modelId="{AEF18493-51C5-4A86-85E2-FCF2B1B9455C}" type="presOf" srcId="{D9F81781-DCC4-4637-9287-B29331627DF4}" destId="{E6ECEA35-6B4B-4FB8-A453-19828AACECBC}" srcOrd="0" destOrd="0" presId="urn:microsoft.com/office/officeart/2005/8/layout/vList2"/>
    <dgm:cxn modelId="{E9CF9076-87F7-4FEC-BEDA-D337F52DD0E1}" type="presOf" srcId="{FCD40327-038C-4269-BF68-BAB45D8B141B}" destId="{6DFD2F18-39D2-4AA8-B4A2-EAB05FE74563}" srcOrd="0" destOrd="0" presId="urn:microsoft.com/office/officeart/2005/8/layout/vList2"/>
    <dgm:cxn modelId="{1EE1C7A4-9B63-4A7B-9B72-86B07BD795CE}" srcId="{FCD40327-038C-4269-BF68-BAB45D8B141B}" destId="{D9F81781-DCC4-4637-9287-B29331627DF4}" srcOrd="0" destOrd="0" parTransId="{E172F874-4D32-4923-AA01-DE5F79570160}" sibTransId="{51DCDB9D-27B4-49B2-B8B3-52F8FA87A83A}"/>
    <dgm:cxn modelId="{741741B4-FDBB-42F9-876A-C426E1EAF0B0}" type="presParOf" srcId="{6DFD2F18-39D2-4AA8-B4A2-EAB05FE74563}" destId="{E6ECEA35-6B4B-4FB8-A453-19828AACEC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A297A31-1ABD-46E2-A4DC-5D2DA46E26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8B50A3A-2B9F-49FF-9357-4E451EEE183C}">
      <dgm:prSet/>
      <dgm:spPr/>
      <dgm:t>
        <a:bodyPr/>
        <a:lstStyle/>
        <a:p>
          <a:pPr algn="ctr" rtl="0"/>
          <a:r>
            <a:rPr lang="en-US" dirty="0" smtClean="0"/>
            <a:t>Code (factory Pattern)</a:t>
          </a:r>
          <a:endParaRPr lang="en-US" dirty="0"/>
        </a:p>
      </dgm:t>
    </dgm:pt>
    <dgm:pt modelId="{3B0149A8-0169-407D-9555-137CBC3A23A6}" type="parTrans" cxnId="{10BAED41-0D0F-4362-9CB5-B0077C8C674B}">
      <dgm:prSet/>
      <dgm:spPr/>
      <dgm:t>
        <a:bodyPr/>
        <a:lstStyle/>
        <a:p>
          <a:endParaRPr lang="en-US"/>
        </a:p>
      </dgm:t>
    </dgm:pt>
    <dgm:pt modelId="{48B3F4A6-D1BE-4F5E-9AF3-DE6830008C36}" type="sibTrans" cxnId="{10BAED41-0D0F-4362-9CB5-B0077C8C674B}">
      <dgm:prSet/>
      <dgm:spPr/>
      <dgm:t>
        <a:bodyPr/>
        <a:lstStyle/>
        <a:p>
          <a:endParaRPr lang="en-US"/>
        </a:p>
      </dgm:t>
    </dgm:pt>
    <dgm:pt modelId="{BCBA5DE4-79D5-4AE1-8A61-C4A3D29ED46D}" type="pres">
      <dgm:prSet presAssocID="{8A297A31-1ABD-46E2-A4DC-5D2DA46E2648}" presName="linear" presStyleCnt="0">
        <dgm:presLayoutVars>
          <dgm:animLvl val="lvl"/>
          <dgm:resizeHandles val="exact"/>
        </dgm:presLayoutVars>
      </dgm:prSet>
      <dgm:spPr/>
      <dgm:t>
        <a:bodyPr/>
        <a:lstStyle/>
        <a:p>
          <a:endParaRPr lang="en-US"/>
        </a:p>
      </dgm:t>
    </dgm:pt>
    <dgm:pt modelId="{35B301E2-3D94-4931-BD28-5491AEDC232A}" type="pres">
      <dgm:prSet presAssocID="{A8B50A3A-2B9F-49FF-9357-4E451EEE183C}" presName="parentText" presStyleLbl="node1" presStyleIdx="0" presStyleCnt="1">
        <dgm:presLayoutVars>
          <dgm:chMax val="0"/>
          <dgm:bulletEnabled val="1"/>
        </dgm:presLayoutVars>
      </dgm:prSet>
      <dgm:spPr/>
      <dgm:t>
        <a:bodyPr/>
        <a:lstStyle/>
        <a:p>
          <a:endParaRPr lang="en-US"/>
        </a:p>
      </dgm:t>
    </dgm:pt>
  </dgm:ptLst>
  <dgm:cxnLst>
    <dgm:cxn modelId="{10BAED41-0D0F-4362-9CB5-B0077C8C674B}" srcId="{8A297A31-1ABD-46E2-A4DC-5D2DA46E2648}" destId="{A8B50A3A-2B9F-49FF-9357-4E451EEE183C}" srcOrd="0" destOrd="0" parTransId="{3B0149A8-0169-407D-9555-137CBC3A23A6}" sibTransId="{48B3F4A6-D1BE-4F5E-9AF3-DE6830008C36}"/>
    <dgm:cxn modelId="{022CBABD-A920-4593-AE64-3D80C7CED69E}" type="presOf" srcId="{A8B50A3A-2B9F-49FF-9357-4E451EEE183C}" destId="{35B301E2-3D94-4931-BD28-5491AEDC232A}" srcOrd="0" destOrd="0" presId="urn:microsoft.com/office/officeart/2005/8/layout/vList2"/>
    <dgm:cxn modelId="{3936152E-7491-46C8-95B9-765B74B4E574}" type="presOf" srcId="{8A297A31-1ABD-46E2-A4DC-5D2DA46E2648}" destId="{BCBA5DE4-79D5-4AE1-8A61-C4A3D29ED46D}" srcOrd="0" destOrd="0" presId="urn:microsoft.com/office/officeart/2005/8/layout/vList2"/>
    <dgm:cxn modelId="{86369FE9-49F2-4D4B-9C71-A48184BD4AC3}" type="presParOf" srcId="{BCBA5DE4-79D5-4AE1-8A61-C4A3D29ED46D}" destId="{35B301E2-3D94-4931-BD28-5491AEDC232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4FA1B3D6-9509-477C-9C21-768663461B6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73D86CC-4381-4FEC-9951-3638A8DD7EF2}">
      <dgm:prSet custT="1"/>
      <dgm:spPr/>
      <dgm:t>
        <a:bodyPr/>
        <a:lstStyle/>
        <a:p>
          <a:pPr algn="ctr" rtl="0"/>
          <a:r>
            <a:rPr lang="en-US" sz="4700" b="0" dirty="0" smtClean="0"/>
            <a:t>Abstract Factory</a:t>
          </a:r>
          <a:endParaRPr lang="en-US" sz="4700" b="0" dirty="0"/>
        </a:p>
      </dgm:t>
    </dgm:pt>
    <dgm:pt modelId="{6D1BAD55-B1B4-4B0D-B118-1786A27CD79E}" type="parTrans" cxnId="{2B7B4E72-2FEB-41AA-81C6-543DBFB2AC87}">
      <dgm:prSet/>
      <dgm:spPr/>
      <dgm:t>
        <a:bodyPr/>
        <a:lstStyle/>
        <a:p>
          <a:endParaRPr lang="en-US"/>
        </a:p>
      </dgm:t>
    </dgm:pt>
    <dgm:pt modelId="{7A2D895F-F47A-4501-85B7-F1F4F7467CD9}" type="sibTrans" cxnId="{2B7B4E72-2FEB-41AA-81C6-543DBFB2AC87}">
      <dgm:prSet/>
      <dgm:spPr/>
      <dgm:t>
        <a:bodyPr/>
        <a:lstStyle/>
        <a:p>
          <a:endParaRPr lang="en-US"/>
        </a:p>
      </dgm:t>
    </dgm:pt>
    <dgm:pt modelId="{BE2EA077-7055-42BC-B6B0-58EC8C9B9CC5}" type="pres">
      <dgm:prSet presAssocID="{4FA1B3D6-9509-477C-9C21-768663461B6B}" presName="linear" presStyleCnt="0">
        <dgm:presLayoutVars>
          <dgm:animLvl val="lvl"/>
          <dgm:resizeHandles val="exact"/>
        </dgm:presLayoutVars>
      </dgm:prSet>
      <dgm:spPr/>
      <dgm:t>
        <a:bodyPr/>
        <a:lstStyle/>
        <a:p>
          <a:endParaRPr lang="en-US"/>
        </a:p>
      </dgm:t>
    </dgm:pt>
    <dgm:pt modelId="{A7E3CB15-E044-4D31-982E-2C556842B22B}" type="pres">
      <dgm:prSet presAssocID="{C73D86CC-4381-4FEC-9951-3638A8DD7EF2}" presName="parentText" presStyleLbl="node1" presStyleIdx="0" presStyleCnt="1">
        <dgm:presLayoutVars>
          <dgm:chMax val="0"/>
          <dgm:bulletEnabled val="1"/>
        </dgm:presLayoutVars>
      </dgm:prSet>
      <dgm:spPr/>
      <dgm:t>
        <a:bodyPr/>
        <a:lstStyle/>
        <a:p>
          <a:endParaRPr lang="en-US"/>
        </a:p>
      </dgm:t>
    </dgm:pt>
  </dgm:ptLst>
  <dgm:cxnLst>
    <dgm:cxn modelId="{2B7B4E72-2FEB-41AA-81C6-543DBFB2AC87}" srcId="{4FA1B3D6-9509-477C-9C21-768663461B6B}" destId="{C73D86CC-4381-4FEC-9951-3638A8DD7EF2}" srcOrd="0" destOrd="0" parTransId="{6D1BAD55-B1B4-4B0D-B118-1786A27CD79E}" sibTransId="{7A2D895F-F47A-4501-85B7-F1F4F7467CD9}"/>
    <dgm:cxn modelId="{4B5AE921-E7FC-4830-BD4E-144494B37B1F}" type="presOf" srcId="{4FA1B3D6-9509-477C-9C21-768663461B6B}" destId="{BE2EA077-7055-42BC-B6B0-58EC8C9B9CC5}" srcOrd="0" destOrd="0" presId="urn:microsoft.com/office/officeart/2005/8/layout/vList2"/>
    <dgm:cxn modelId="{3624C4F2-3116-4D69-B79B-A7B00CA4F563}" type="presOf" srcId="{C73D86CC-4381-4FEC-9951-3638A8DD7EF2}" destId="{A7E3CB15-E044-4D31-982E-2C556842B22B}" srcOrd="0" destOrd="0" presId="urn:microsoft.com/office/officeart/2005/8/layout/vList2"/>
    <dgm:cxn modelId="{5352B695-8014-46CC-8632-0CBCFEB5A625}" type="presParOf" srcId="{BE2EA077-7055-42BC-B6B0-58EC8C9B9CC5}" destId="{A7E3CB15-E044-4D31-982E-2C556842B22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4FB96B0-3CF5-43C4-9DD2-45113E4AF9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261EE7-57AA-47F1-B6AE-2FC140306B32}">
      <dgm:prSet custT="1"/>
      <dgm:spPr/>
      <dgm:t>
        <a:bodyPr/>
        <a:lstStyle/>
        <a:p>
          <a:pPr rtl="0"/>
          <a:r>
            <a:rPr lang="en-US" sz="2400" dirty="0" smtClean="0"/>
            <a:t>Provide an interface for creating families of related or dependent Objects without specifying their concrete classes.</a:t>
          </a:r>
          <a:endParaRPr lang="en-US" sz="2400" dirty="0"/>
        </a:p>
      </dgm:t>
    </dgm:pt>
    <dgm:pt modelId="{221B9FF0-5F34-45E8-88F3-9182E6A3B85C}" type="parTrans" cxnId="{28BA9E66-02A5-49B8-8CAB-D44BE55053AE}">
      <dgm:prSet/>
      <dgm:spPr/>
      <dgm:t>
        <a:bodyPr/>
        <a:lstStyle/>
        <a:p>
          <a:endParaRPr lang="en-US"/>
        </a:p>
      </dgm:t>
    </dgm:pt>
    <dgm:pt modelId="{25272A82-F75F-49A1-814F-BF10E8FDA634}" type="sibTrans" cxnId="{28BA9E66-02A5-49B8-8CAB-D44BE55053AE}">
      <dgm:prSet/>
      <dgm:spPr/>
      <dgm:t>
        <a:bodyPr/>
        <a:lstStyle/>
        <a:p>
          <a:endParaRPr lang="en-US"/>
        </a:p>
      </dgm:t>
    </dgm:pt>
    <dgm:pt modelId="{76F0F20D-1CE3-4D08-BD2F-254C441F92A5}" type="pres">
      <dgm:prSet presAssocID="{F4FB96B0-3CF5-43C4-9DD2-45113E4AF9D3}" presName="linear" presStyleCnt="0">
        <dgm:presLayoutVars>
          <dgm:animLvl val="lvl"/>
          <dgm:resizeHandles val="exact"/>
        </dgm:presLayoutVars>
      </dgm:prSet>
      <dgm:spPr/>
      <dgm:t>
        <a:bodyPr/>
        <a:lstStyle/>
        <a:p>
          <a:endParaRPr lang="en-US"/>
        </a:p>
      </dgm:t>
    </dgm:pt>
    <dgm:pt modelId="{13E80299-E231-477E-B3B0-F25242D63C26}" type="pres">
      <dgm:prSet presAssocID="{FE261EE7-57AA-47F1-B6AE-2FC140306B32}" presName="parentText" presStyleLbl="node1" presStyleIdx="0" presStyleCnt="1">
        <dgm:presLayoutVars>
          <dgm:chMax val="0"/>
          <dgm:bulletEnabled val="1"/>
        </dgm:presLayoutVars>
      </dgm:prSet>
      <dgm:spPr/>
      <dgm:t>
        <a:bodyPr/>
        <a:lstStyle/>
        <a:p>
          <a:endParaRPr lang="en-US"/>
        </a:p>
      </dgm:t>
    </dgm:pt>
  </dgm:ptLst>
  <dgm:cxnLst>
    <dgm:cxn modelId="{00E16B55-E92B-4236-9E67-9AE5E97F88EB}" type="presOf" srcId="{FE261EE7-57AA-47F1-B6AE-2FC140306B32}" destId="{13E80299-E231-477E-B3B0-F25242D63C26}" srcOrd="0" destOrd="0" presId="urn:microsoft.com/office/officeart/2005/8/layout/vList2"/>
    <dgm:cxn modelId="{28BA9E66-02A5-49B8-8CAB-D44BE55053AE}" srcId="{F4FB96B0-3CF5-43C4-9DD2-45113E4AF9D3}" destId="{FE261EE7-57AA-47F1-B6AE-2FC140306B32}" srcOrd="0" destOrd="0" parTransId="{221B9FF0-5F34-45E8-88F3-9182E6A3B85C}" sibTransId="{25272A82-F75F-49A1-814F-BF10E8FDA634}"/>
    <dgm:cxn modelId="{D34B5471-FAE2-49B5-8BC1-0C88DD5D11A4}" type="presOf" srcId="{F4FB96B0-3CF5-43C4-9DD2-45113E4AF9D3}" destId="{76F0F20D-1CE3-4D08-BD2F-254C441F92A5}" srcOrd="0" destOrd="0" presId="urn:microsoft.com/office/officeart/2005/8/layout/vList2"/>
    <dgm:cxn modelId="{8A5C0AAA-2DEB-402A-B66E-D6173746384C}" type="presParOf" srcId="{76F0F20D-1CE3-4D08-BD2F-254C441F92A5}" destId="{13E80299-E231-477E-B3B0-F25242D63C2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5680104-9068-47AF-BB0F-FBE8C2CC1A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42579B9-456C-44AA-AC3F-3C0A1C593984}">
      <dgm:prSet/>
      <dgm:spPr/>
      <dgm:t>
        <a:bodyPr/>
        <a:lstStyle/>
        <a:p>
          <a:pPr algn="ctr" rtl="0"/>
          <a:r>
            <a:rPr lang="en-US" dirty="0" smtClean="0"/>
            <a:t>Code(Abstract factory)</a:t>
          </a:r>
          <a:endParaRPr lang="en-US" dirty="0"/>
        </a:p>
      </dgm:t>
    </dgm:pt>
    <dgm:pt modelId="{74891BC0-A97C-4E04-9567-AF419BA12FDE}" type="parTrans" cxnId="{94901AB1-4CF4-4832-BBFF-D01FD8D120CA}">
      <dgm:prSet/>
      <dgm:spPr/>
      <dgm:t>
        <a:bodyPr/>
        <a:lstStyle/>
        <a:p>
          <a:endParaRPr lang="en-US"/>
        </a:p>
      </dgm:t>
    </dgm:pt>
    <dgm:pt modelId="{41B9A49D-ED0A-41ED-B1FD-A07E9326BD9C}" type="sibTrans" cxnId="{94901AB1-4CF4-4832-BBFF-D01FD8D120CA}">
      <dgm:prSet/>
      <dgm:spPr/>
      <dgm:t>
        <a:bodyPr/>
        <a:lstStyle/>
        <a:p>
          <a:endParaRPr lang="en-US"/>
        </a:p>
      </dgm:t>
    </dgm:pt>
    <dgm:pt modelId="{75779A62-BB75-4092-96A3-2E208EB79CE2}" type="pres">
      <dgm:prSet presAssocID="{65680104-9068-47AF-BB0F-FBE8C2CC1ABE}" presName="linear" presStyleCnt="0">
        <dgm:presLayoutVars>
          <dgm:animLvl val="lvl"/>
          <dgm:resizeHandles val="exact"/>
        </dgm:presLayoutVars>
      </dgm:prSet>
      <dgm:spPr/>
      <dgm:t>
        <a:bodyPr/>
        <a:lstStyle/>
        <a:p>
          <a:endParaRPr lang="en-US"/>
        </a:p>
      </dgm:t>
    </dgm:pt>
    <dgm:pt modelId="{B0ECE80F-816E-4357-AC6E-3D7C56D8D58F}" type="pres">
      <dgm:prSet presAssocID="{142579B9-456C-44AA-AC3F-3C0A1C593984}" presName="parentText" presStyleLbl="node1" presStyleIdx="0" presStyleCnt="1">
        <dgm:presLayoutVars>
          <dgm:chMax val="0"/>
          <dgm:bulletEnabled val="1"/>
        </dgm:presLayoutVars>
      </dgm:prSet>
      <dgm:spPr/>
      <dgm:t>
        <a:bodyPr/>
        <a:lstStyle/>
        <a:p>
          <a:endParaRPr lang="en-US"/>
        </a:p>
      </dgm:t>
    </dgm:pt>
  </dgm:ptLst>
  <dgm:cxnLst>
    <dgm:cxn modelId="{94901AB1-4CF4-4832-BBFF-D01FD8D120CA}" srcId="{65680104-9068-47AF-BB0F-FBE8C2CC1ABE}" destId="{142579B9-456C-44AA-AC3F-3C0A1C593984}" srcOrd="0" destOrd="0" parTransId="{74891BC0-A97C-4E04-9567-AF419BA12FDE}" sibTransId="{41B9A49D-ED0A-41ED-B1FD-A07E9326BD9C}"/>
    <dgm:cxn modelId="{CDC6A22B-87C9-4FE7-9463-A3BA7460E72E}" type="presOf" srcId="{142579B9-456C-44AA-AC3F-3C0A1C593984}" destId="{B0ECE80F-816E-4357-AC6E-3D7C56D8D58F}" srcOrd="0" destOrd="0" presId="urn:microsoft.com/office/officeart/2005/8/layout/vList2"/>
    <dgm:cxn modelId="{B4754FCD-728A-434E-BE64-D74D5962BD04}" type="presOf" srcId="{65680104-9068-47AF-BB0F-FBE8C2CC1ABE}" destId="{75779A62-BB75-4092-96A3-2E208EB79CE2}" srcOrd="0" destOrd="0" presId="urn:microsoft.com/office/officeart/2005/8/layout/vList2"/>
    <dgm:cxn modelId="{4C1CD783-668D-459E-8628-C03D9149C3DE}" type="presParOf" srcId="{75779A62-BB75-4092-96A3-2E208EB79CE2}" destId="{B0ECE80F-816E-4357-AC6E-3D7C56D8D58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8A5961-3F3E-456A-B8A3-A0516CB91B3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32D29EB-0E6A-4329-94BB-1FD3BD7C6DC4}">
      <dgm:prSet custT="1"/>
      <dgm:spPr/>
      <dgm:t>
        <a:bodyPr/>
        <a:lstStyle/>
        <a:p>
          <a:pPr rtl="0"/>
          <a:r>
            <a:rPr lang="en-US" sz="2400" dirty="0" smtClean="0"/>
            <a:t>Essential information required to identify any object with out its detail. Information can be attribute or action or both.</a:t>
          </a:r>
          <a:endParaRPr lang="en-US" sz="2400" dirty="0"/>
        </a:p>
      </dgm:t>
    </dgm:pt>
    <dgm:pt modelId="{4B2BCFCD-6B08-409F-BF0A-39F1397D5325}" type="parTrans" cxnId="{48E4BAF8-03A3-42BE-88F2-A9E6EF13269C}">
      <dgm:prSet/>
      <dgm:spPr/>
      <dgm:t>
        <a:bodyPr/>
        <a:lstStyle/>
        <a:p>
          <a:endParaRPr lang="en-US"/>
        </a:p>
      </dgm:t>
    </dgm:pt>
    <dgm:pt modelId="{91A93A65-8E91-490C-BFFE-4922DA0A803A}" type="sibTrans" cxnId="{48E4BAF8-03A3-42BE-88F2-A9E6EF13269C}">
      <dgm:prSet/>
      <dgm:spPr/>
      <dgm:t>
        <a:bodyPr/>
        <a:lstStyle/>
        <a:p>
          <a:endParaRPr lang="en-US"/>
        </a:p>
      </dgm:t>
    </dgm:pt>
    <dgm:pt modelId="{6AA4059E-8814-4C7D-8622-2D883443944F}">
      <dgm:prSet custT="1"/>
      <dgm:spPr/>
      <dgm:t>
        <a:bodyPr/>
        <a:lstStyle/>
        <a:p>
          <a:pPr rtl="0"/>
          <a:r>
            <a:rPr lang="en-US" sz="2400" dirty="0" smtClean="0"/>
            <a:t>Or</a:t>
          </a:r>
          <a:endParaRPr lang="en-US" sz="2400" dirty="0"/>
        </a:p>
      </dgm:t>
    </dgm:pt>
    <dgm:pt modelId="{A12D8FD9-8B59-4CC3-9778-4A984553D92B}" type="parTrans" cxnId="{1B3FBA05-2FF6-4A96-A286-94AEA888BCBB}">
      <dgm:prSet/>
      <dgm:spPr/>
      <dgm:t>
        <a:bodyPr/>
        <a:lstStyle/>
        <a:p>
          <a:endParaRPr lang="en-US"/>
        </a:p>
      </dgm:t>
    </dgm:pt>
    <dgm:pt modelId="{EF8CF363-6E0D-4F16-A45F-564069953732}" type="sibTrans" cxnId="{1B3FBA05-2FF6-4A96-A286-94AEA888BCBB}">
      <dgm:prSet/>
      <dgm:spPr/>
      <dgm:t>
        <a:bodyPr/>
        <a:lstStyle/>
        <a:p>
          <a:endParaRPr lang="en-US"/>
        </a:p>
      </dgm:t>
    </dgm:pt>
    <dgm:pt modelId="{2FF1D7C0-83D4-4294-BB94-377B1BA04E83}">
      <dgm:prSet custT="1"/>
      <dgm:spPr/>
      <dgm:t>
        <a:bodyPr/>
        <a:lstStyle/>
        <a:p>
          <a:pPr rtl="0"/>
          <a:r>
            <a:rPr lang="en-US" sz="2400" dirty="0" smtClean="0"/>
            <a:t>The process of formulating general concepts by abstracting common properties of instances.</a:t>
          </a:r>
          <a:endParaRPr lang="en-US" sz="2400" dirty="0"/>
        </a:p>
      </dgm:t>
    </dgm:pt>
    <dgm:pt modelId="{90C78886-F589-4B8A-B311-9B9BAEC7AB2A}" type="parTrans" cxnId="{58965B4B-CFCC-4BE6-8D05-FFB67A30D79C}">
      <dgm:prSet/>
      <dgm:spPr/>
      <dgm:t>
        <a:bodyPr/>
        <a:lstStyle/>
        <a:p>
          <a:endParaRPr lang="en-US"/>
        </a:p>
      </dgm:t>
    </dgm:pt>
    <dgm:pt modelId="{C5F43447-69C1-48EE-9652-12F1CEDD9DCF}" type="sibTrans" cxnId="{58965B4B-CFCC-4BE6-8D05-FFB67A30D79C}">
      <dgm:prSet/>
      <dgm:spPr/>
      <dgm:t>
        <a:bodyPr/>
        <a:lstStyle/>
        <a:p>
          <a:endParaRPr lang="en-US"/>
        </a:p>
      </dgm:t>
    </dgm:pt>
    <dgm:pt modelId="{E312E9C9-D454-40CA-B4CE-C10E14967002}" type="pres">
      <dgm:prSet presAssocID="{1B8A5961-3F3E-456A-B8A3-A0516CB91B3C}" presName="linear" presStyleCnt="0">
        <dgm:presLayoutVars>
          <dgm:animLvl val="lvl"/>
          <dgm:resizeHandles val="exact"/>
        </dgm:presLayoutVars>
      </dgm:prSet>
      <dgm:spPr/>
    </dgm:pt>
    <dgm:pt modelId="{22185A04-1CEE-4357-8A46-7515B486A530}" type="pres">
      <dgm:prSet presAssocID="{332D29EB-0E6A-4329-94BB-1FD3BD7C6DC4}" presName="parentText" presStyleLbl="node1" presStyleIdx="0" presStyleCnt="3">
        <dgm:presLayoutVars>
          <dgm:chMax val="0"/>
          <dgm:bulletEnabled val="1"/>
        </dgm:presLayoutVars>
      </dgm:prSet>
      <dgm:spPr/>
    </dgm:pt>
    <dgm:pt modelId="{4ACA4228-E6F2-49C5-A530-C66D125520A7}" type="pres">
      <dgm:prSet presAssocID="{91A93A65-8E91-490C-BFFE-4922DA0A803A}" presName="spacer" presStyleCnt="0"/>
      <dgm:spPr/>
    </dgm:pt>
    <dgm:pt modelId="{892C441F-915A-4296-8D1D-2FF9BD7BB1EE}" type="pres">
      <dgm:prSet presAssocID="{6AA4059E-8814-4C7D-8622-2D883443944F}" presName="parentText" presStyleLbl="node1" presStyleIdx="1" presStyleCnt="3" custScaleY="42004">
        <dgm:presLayoutVars>
          <dgm:chMax val="0"/>
          <dgm:bulletEnabled val="1"/>
        </dgm:presLayoutVars>
      </dgm:prSet>
      <dgm:spPr/>
    </dgm:pt>
    <dgm:pt modelId="{37178909-D0AE-46BF-ACF6-479F9A8F7EBF}" type="pres">
      <dgm:prSet presAssocID="{EF8CF363-6E0D-4F16-A45F-564069953732}" presName="spacer" presStyleCnt="0"/>
      <dgm:spPr/>
    </dgm:pt>
    <dgm:pt modelId="{2B026C3D-A61E-4F3A-B114-C75B496BD30B}" type="pres">
      <dgm:prSet presAssocID="{2FF1D7C0-83D4-4294-BB94-377B1BA04E83}" presName="parentText" presStyleLbl="node1" presStyleIdx="2" presStyleCnt="3">
        <dgm:presLayoutVars>
          <dgm:chMax val="0"/>
          <dgm:bulletEnabled val="1"/>
        </dgm:presLayoutVars>
      </dgm:prSet>
      <dgm:spPr/>
    </dgm:pt>
  </dgm:ptLst>
  <dgm:cxnLst>
    <dgm:cxn modelId="{1B3FBA05-2FF6-4A96-A286-94AEA888BCBB}" srcId="{1B8A5961-3F3E-456A-B8A3-A0516CB91B3C}" destId="{6AA4059E-8814-4C7D-8622-2D883443944F}" srcOrd="1" destOrd="0" parTransId="{A12D8FD9-8B59-4CC3-9778-4A984553D92B}" sibTransId="{EF8CF363-6E0D-4F16-A45F-564069953732}"/>
    <dgm:cxn modelId="{9D363445-CC93-4EFF-9484-4797848BC31E}" type="presOf" srcId="{1B8A5961-3F3E-456A-B8A3-A0516CB91B3C}" destId="{E312E9C9-D454-40CA-B4CE-C10E14967002}" srcOrd="0" destOrd="0" presId="urn:microsoft.com/office/officeart/2005/8/layout/vList2"/>
    <dgm:cxn modelId="{403D5BEF-3F27-4763-8A70-170DBC50D92B}" type="presOf" srcId="{332D29EB-0E6A-4329-94BB-1FD3BD7C6DC4}" destId="{22185A04-1CEE-4357-8A46-7515B486A530}" srcOrd="0" destOrd="0" presId="urn:microsoft.com/office/officeart/2005/8/layout/vList2"/>
    <dgm:cxn modelId="{F71E9777-4F51-494C-8642-4011DBC41B39}" type="presOf" srcId="{2FF1D7C0-83D4-4294-BB94-377B1BA04E83}" destId="{2B026C3D-A61E-4F3A-B114-C75B496BD30B}" srcOrd="0" destOrd="0" presId="urn:microsoft.com/office/officeart/2005/8/layout/vList2"/>
    <dgm:cxn modelId="{588CB183-7417-4BB5-955A-AD6391087BA7}" type="presOf" srcId="{6AA4059E-8814-4C7D-8622-2D883443944F}" destId="{892C441F-915A-4296-8D1D-2FF9BD7BB1EE}" srcOrd="0" destOrd="0" presId="urn:microsoft.com/office/officeart/2005/8/layout/vList2"/>
    <dgm:cxn modelId="{48E4BAF8-03A3-42BE-88F2-A9E6EF13269C}" srcId="{1B8A5961-3F3E-456A-B8A3-A0516CB91B3C}" destId="{332D29EB-0E6A-4329-94BB-1FD3BD7C6DC4}" srcOrd="0" destOrd="0" parTransId="{4B2BCFCD-6B08-409F-BF0A-39F1397D5325}" sibTransId="{91A93A65-8E91-490C-BFFE-4922DA0A803A}"/>
    <dgm:cxn modelId="{58965B4B-CFCC-4BE6-8D05-FFB67A30D79C}" srcId="{1B8A5961-3F3E-456A-B8A3-A0516CB91B3C}" destId="{2FF1D7C0-83D4-4294-BB94-377B1BA04E83}" srcOrd="2" destOrd="0" parTransId="{90C78886-F589-4B8A-B311-9B9BAEC7AB2A}" sibTransId="{C5F43447-69C1-48EE-9652-12F1CEDD9DCF}"/>
    <dgm:cxn modelId="{0833C9CC-7770-4B72-9122-AAED606219DE}" type="presParOf" srcId="{E312E9C9-D454-40CA-B4CE-C10E14967002}" destId="{22185A04-1CEE-4357-8A46-7515B486A530}" srcOrd="0" destOrd="0" presId="urn:microsoft.com/office/officeart/2005/8/layout/vList2"/>
    <dgm:cxn modelId="{8F73C65E-E302-47FD-8DEC-D7EC493BCECE}" type="presParOf" srcId="{E312E9C9-D454-40CA-B4CE-C10E14967002}" destId="{4ACA4228-E6F2-49C5-A530-C66D125520A7}" srcOrd="1" destOrd="0" presId="urn:microsoft.com/office/officeart/2005/8/layout/vList2"/>
    <dgm:cxn modelId="{586091EB-F7CF-4C62-B4B7-2851D2FD7C13}" type="presParOf" srcId="{E312E9C9-D454-40CA-B4CE-C10E14967002}" destId="{892C441F-915A-4296-8D1D-2FF9BD7BB1EE}" srcOrd="2" destOrd="0" presId="urn:microsoft.com/office/officeart/2005/8/layout/vList2"/>
    <dgm:cxn modelId="{9473E9E7-3C35-41CB-A4DB-80621682AAA4}" type="presParOf" srcId="{E312E9C9-D454-40CA-B4CE-C10E14967002}" destId="{37178909-D0AE-46BF-ACF6-479F9A8F7EBF}" srcOrd="3" destOrd="0" presId="urn:microsoft.com/office/officeart/2005/8/layout/vList2"/>
    <dgm:cxn modelId="{F610947B-58FB-4C66-9A8B-7DC6594E7BBE}" type="presParOf" srcId="{E312E9C9-D454-40CA-B4CE-C10E14967002}" destId="{2B026C3D-A61E-4F3A-B114-C75B496BD30B}"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B3ED4-1D25-4D8E-BA50-14F968103C5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C580101-48D9-4769-A333-508046D58EF3}">
      <dgm:prSet/>
      <dgm:spPr/>
      <dgm:t>
        <a:bodyPr/>
        <a:lstStyle/>
        <a:p>
          <a:pPr algn="ctr" rtl="0"/>
          <a:r>
            <a:rPr lang="en-US" dirty="0" smtClean="0"/>
            <a:t>Encapsulation</a:t>
          </a:r>
          <a:endParaRPr lang="en-US" dirty="0"/>
        </a:p>
      </dgm:t>
    </dgm:pt>
    <dgm:pt modelId="{817B0D89-8706-4551-B73E-142E01164418}" type="parTrans" cxnId="{FB70EA2E-6061-4507-8BD9-3FD3AD4C5E5F}">
      <dgm:prSet/>
      <dgm:spPr/>
      <dgm:t>
        <a:bodyPr/>
        <a:lstStyle/>
        <a:p>
          <a:endParaRPr lang="en-US"/>
        </a:p>
      </dgm:t>
    </dgm:pt>
    <dgm:pt modelId="{7955C621-8F3C-4D94-B51E-96B242C0967E}" type="sibTrans" cxnId="{FB70EA2E-6061-4507-8BD9-3FD3AD4C5E5F}">
      <dgm:prSet/>
      <dgm:spPr/>
      <dgm:t>
        <a:bodyPr/>
        <a:lstStyle/>
        <a:p>
          <a:endParaRPr lang="en-US"/>
        </a:p>
      </dgm:t>
    </dgm:pt>
    <dgm:pt modelId="{168CE762-C99A-4446-A4DA-688C32852E7C}" type="pres">
      <dgm:prSet presAssocID="{BB8B3ED4-1D25-4D8E-BA50-14F968103C52}" presName="linear" presStyleCnt="0">
        <dgm:presLayoutVars>
          <dgm:animLvl val="lvl"/>
          <dgm:resizeHandles val="exact"/>
        </dgm:presLayoutVars>
      </dgm:prSet>
      <dgm:spPr/>
    </dgm:pt>
    <dgm:pt modelId="{D28E6463-8F91-47B4-9338-1074B1375A93}" type="pres">
      <dgm:prSet presAssocID="{2C580101-48D9-4769-A333-508046D58EF3}" presName="parentText" presStyleLbl="node1" presStyleIdx="0" presStyleCnt="1">
        <dgm:presLayoutVars>
          <dgm:chMax val="0"/>
          <dgm:bulletEnabled val="1"/>
        </dgm:presLayoutVars>
      </dgm:prSet>
      <dgm:spPr/>
    </dgm:pt>
  </dgm:ptLst>
  <dgm:cxnLst>
    <dgm:cxn modelId="{FB70EA2E-6061-4507-8BD9-3FD3AD4C5E5F}" srcId="{BB8B3ED4-1D25-4D8E-BA50-14F968103C52}" destId="{2C580101-48D9-4769-A333-508046D58EF3}" srcOrd="0" destOrd="0" parTransId="{817B0D89-8706-4551-B73E-142E01164418}" sibTransId="{7955C621-8F3C-4D94-B51E-96B242C0967E}"/>
    <dgm:cxn modelId="{CD33EACF-54CD-4123-BC25-7DB3E4CB3B2D}" type="presOf" srcId="{2C580101-48D9-4769-A333-508046D58EF3}" destId="{D28E6463-8F91-47B4-9338-1074B1375A93}" srcOrd="0" destOrd="0" presId="urn:microsoft.com/office/officeart/2005/8/layout/vList2"/>
    <dgm:cxn modelId="{735D7ED6-6CCB-4C81-904A-F4129188A372}" type="presOf" srcId="{BB8B3ED4-1D25-4D8E-BA50-14F968103C52}" destId="{168CE762-C99A-4446-A4DA-688C32852E7C}" srcOrd="0" destOrd="0" presId="urn:microsoft.com/office/officeart/2005/8/layout/vList2"/>
    <dgm:cxn modelId="{AF95885E-2B14-4312-842D-14DE4AC902B9}" type="presParOf" srcId="{168CE762-C99A-4446-A4DA-688C32852E7C}" destId="{D28E6463-8F91-47B4-9338-1074B1375A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94694E-619F-421A-8BE0-27867924F3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52955B2-DB07-46DC-94FD-A5819E0398E3}">
      <dgm:prSet custT="1"/>
      <dgm:spPr/>
      <dgm:t>
        <a:bodyPr/>
        <a:lstStyle/>
        <a:p>
          <a:pPr rtl="0"/>
          <a:r>
            <a:rPr lang="en-US" sz="2400" dirty="0" smtClean="0"/>
            <a:t>Encapsulation is mechanism to achieve abstraction</a:t>
          </a:r>
          <a:endParaRPr lang="en-US" sz="2400" dirty="0"/>
        </a:p>
      </dgm:t>
    </dgm:pt>
    <dgm:pt modelId="{5530B470-2A16-430E-AEFC-8EC332E09693}" type="parTrans" cxnId="{CFA64618-A943-4242-8332-12E20E8B7759}">
      <dgm:prSet/>
      <dgm:spPr/>
      <dgm:t>
        <a:bodyPr/>
        <a:lstStyle/>
        <a:p>
          <a:endParaRPr lang="en-US"/>
        </a:p>
      </dgm:t>
    </dgm:pt>
    <dgm:pt modelId="{10A02A5A-8C1F-4CF1-911C-AF116C96465D}" type="sibTrans" cxnId="{CFA64618-A943-4242-8332-12E20E8B7759}">
      <dgm:prSet/>
      <dgm:spPr/>
      <dgm:t>
        <a:bodyPr/>
        <a:lstStyle/>
        <a:p>
          <a:endParaRPr lang="en-US"/>
        </a:p>
      </dgm:t>
    </dgm:pt>
    <dgm:pt modelId="{DD0BF27D-347E-404E-97B9-C212084A577F}" type="pres">
      <dgm:prSet presAssocID="{4994694E-619F-421A-8BE0-27867924F3D3}" presName="linear" presStyleCnt="0">
        <dgm:presLayoutVars>
          <dgm:animLvl val="lvl"/>
          <dgm:resizeHandles val="exact"/>
        </dgm:presLayoutVars>
      </dgm:prSet>
      <dgm:spPr/>
    </dgm:pt>
    <dgm:pt modelId="{F7171DED-3A3F-4BB1-8740-547CD95BE61C}" type="pres">
      <dgm:prSet presAssocID="{952955B2-DB07-46DC-94FD-A5819E0398E3}" presName="parentText" presStyleLbl="node1" presStyleIdx="0" presStyleCnt="1">
        <dgm:presLayoutVars>
          <dgm:chMax val="0"/>
          <dgm:bulletEnabled val="1"/>
        </dgm:presLayoutVars>
      </dgm:prSet>
      <dgm:spPr/>
    </dgm:pt>
  </dgm:ptLst>
  <dgm:cxnLst>
    <dgm:cxn modelId="{321BB107-ABD7-486C-9024-1CB1E45D1B2D}" type="presOf" srcId="{952955B2-DB07-46DC-94FD-A5819E0398E3}" destId="{F7171DED-3A3F-4BB1-8740-547CD95BE61C}" srcOrd="0" destOrd="0" presId="urn:microsoft.com/office/officeart/2005/8/layout/vList2"/>
    <dgm:cxn modelId="{67870D0B-D841-48D1-8E47-950D5CAFE4E8}" type="presOf" srcId="{4994694E-619F-421A-8BE0-27867924F3D3}" destId="{DD0BF27D-347E-404E-97B9-C212084A577F}" srcOrd="0" destOrd="0" presId="urn:microsoft.com/office/officeart/2005/8/layout/vList2"/>
    <dgm:cxn modelId="{CFA64618-A943-4242-8332-12E20E8B7759}" srcId="{4994694E-619F-421A-8BE0-27867924F3D3}" destId="{952955B2-DB07-46DC-94FD-A5819E0398E3}" srcOrd="0" destOrd="0" parTransId="{5530B470-2A16-430E-AEFC-8EC332E09693}" sibTransId="{10A02A5A-8C1F-4CF1-911C-AF116C96465D}"/>
    <dgm:cxn modelId="{D12EEDD2-9C03-481B-A205-53F6F91270AA}" type="presParOf" srcId="{DD0BF27D-347E-404E-97B9-C212084A577F}" destId="{F7171DED-3A3F-4BB1-8740-547CD95BE61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D11580D-4BD1-4E79-B0E3-D6ED0BF2310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4667475-A9DA-4BB0-ACB7-77AE1671A532}">
      <dgm:prSet/>
      <dgm:spPr/>
      <dgm:t>
        <a:bodyPr/>
        <a:lstStyle/>
        <a:p>
          <a:pPr algn="ctr" rtl="0"/>
          <a:r>
            <a:rPr lang="en-US" dirty="0" smtClean="0"/>
            <a:t>Inheritance</a:t>
          </a:r>
          <a:endParaRPr lang="en-US" dirty="0"/>
        </a:p>
      </dgm:t>
    </dgm:pt>
    <dgm:pt modelId="{A80848B1-8786-4CF3-83A7-445B2EEFE381}" type="parTrans" cxnId="{9A971232-86F5-40AA-BC96-36CB676B8325}">
      <dgm:prSet/>
      <dgm:spPr/>
      <dgm:t>
        <a:bodyPr/>
        <a:lstStyle/>
        <a:p>
          <a:endParaRPr lang="en-US"/>
        </a:p>
      </dgm:t>
    </dgm:pt>
    <dgm:pt modelId="{AB4D8674-1169-4123-9715-6DD12525A751}" type="sibTrans" cxnId="{9A971232-86F5-40AA-BC96-36CB676B8325}">
      <dgm:prSet/>
      <dgm:spPr/>
      <dgm:t>
        <a:bodyPr/>
        <a:lstStyle/>
        <a:p>
          <a:endParaRPr lang="en-US"/>
        </a:p>
      </dgm:t>
    </dgm:pt>
    <dgm:pt modelId="{BB78FE0A-AA28-4660-A582-6FDA84C345B1}" type="pres">
      <dgm:prSet presAssocID="{BD11580D-4BD1-4E79-B0E3-D6ED0BF23105}" presName="linear" presStyleCnt="0">
        <dgm:presLayoutVars>
          <dgm:animLvl val="lvl"/>
          <dgm:resizeHandles val="exact"/>
        </dgm:presLayoutVars>
      </dgm:prSet>
      <dgm:spPr/>
    </dgm:pt>
    <dgm:pt modelId="{81A0236F-5BE5-471B-9A88-0C96BFCE435E}" type="pres">
      <dgm:prSet presAssocID="{A4667475-A9DA-4BB0-ACB7-77AE1671A532}" presName="parentText" presStyleLbl="node1" presStyleIdx="0" presStyleCnt="1">
        <dgm:presLayoutVars>
          <dgm:chMax val="0"/>
          <dgm:bulletEnabled val="1"/>
        </dgm:presLayoutVars>
      </dgm:prSet>
      <dgm:spPr/>
    </dgm:pt>
  </dgm:ptLst>
  <dgm:cxnLst>
    <dgm:cxn modelId="{1676E62B-89C7-42A0-A515-3D233545FCC3}" type="presOf" srcId="{BD11580D-4BD1-4E79-B0E3-D6ED0BF23105}" destId="{BB78FE0A-AA28-4660-A582-6FDA84C345B1}" srcOrd="0" destOrd="0" presId="urn:microsoft.com/office/officeart/2005/8/layout/vList2"/>
    <dgm:cxn modelId="{9A971232-86F5-40AA-BC96-36CB676B8325}" srcId="{BD11580D-4BD1-4E79-B0E3-D6ED0BF23105}" destId="{A4667475-A9DA-4BB0-ACB7-77AE1671A532}" srcOrd="0" destOrd="0" parTransId="{A80848B1-8786-4CF3-83A7-445B2EEFE381}" sibTransId="{AB4D8674-1169-4123-9715-6DD12525A751}"/>
    <dgm:cxn modelId="{D72C8535-1565-490C-ACB0-892DC77179DC}" type="presOf" srcId="{A4667475-A9DA-4BB0-ACB7-77AE1671A532}" destId="{81A0236F-5BE5-471B-9A88-0C96BFCE435E}" srcOrd="0" destOrd="0" presId="urn:microsoft.com/office/officeart/2005/8/layout/vList2"/>
    <dgm:cxn modelId="{0CCA230D-37AC-4829-BC4F-C4428B4A198E}" type="presParOf" srcId="{BB78FE0A-AA28-4660-A582-6FDA84C345B1}" destId="{81A0236F-5BE5-471B-9A88-0C96BFCE435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8EA50D-C31E-4D9D-9784-B1B90FDA435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2E0493D-CE9E-4D7A-9FE8-F9292F054251}">
      <dgm:prSet custT="1"/>
      <dgm:spPr/>
      <dgm:t>
        <a:bodyPr/>
        <a:lstStyle/>
        <a:p>
          <a:pPr rtl="0"/>
          <a:r>
            <a:rPr lang="en-US" sz="2400" smtClean="0"/>
            <a:t>Any attribute or immaterial possession that is inherited from ancestors</a:t>
          </a:r>
          <a:endParaRPr lang="en-US" sz="2400"/>
        </a:p>
      </dgm:t>
    </dgm:pt>
    <dgm:pt modelId="{3E550B74-3CDD-478F-AA25-D7C173BBC31B}" type="parTrans" cxnId="{29A5E42D-AEF5-48E0-B7EA-F24C8FCFC6B3}">
      <dgm:prSet/>
      <dgm:spPr/>
      <dgm:t>
        <a:bodyPr/>
        <a:lstStyle/>
        <a:p>
          <a:endParaRPr lang="en-US" sz="2400"/>
        </a:p>
      </dgm:t>
    </dgm:pt>
    <dgm:pt modelId="{27EA68C2-850F-4AB9-89A3-7D2AE9CF4CDC}" type="sibTrans" cxnId="{29A5E42D-AEF5-48E0-B7EA-F24C8FCFC6B3}">
      <dgm:prSet/>
      <dgm:spPr/>
      <dgm:t>
        <a:bodyPr/>
        <a:lstStyle/>
        <a:p>
          <a:endParaRPr lang="en-US" sz="2400"/>
        </a:p>
      </dgm:t>
    </dgm:pt>
    <dgm:pt modelId="{C01D473C-E3E5-404E-BD0D-A4795FE467EF}" type="pres">
      <dgm:prSet presAssocID="{C78EA50D-C31E-4D9D-9784-B1B90FDA4352}" presName="linear" presStyleCnt="0">
        <dgm:presLayoutVars>
          <dgm:animLvl val="lvl"/>
          <dgm:resizeHandles val="exact"/>
        </dgm:presLayoutVars>
      </dgm:prSet>
      <dgm:spPr/>
    </dgm:pt>
    <dgm:pt modelId="{348ED61B-39DA-462C-BF24-878A3E5B37B9}" type="pres">
      <dgm:prSet presAssocID="{C2E0493D-CE9E-4D7A-9FE8-F9292F054251}" presName="parentText" presStyleLbl="node1" presStyleIdx="0" presStyleCnt="1">
        <dgm:presLayoutVars>
          <dgm:chMax val="0"/>
          <dgm:bulletEnabled val="1"/>
        </dgm:presLayoutVars>
      </dgm:prSet>
      <dgm:spPr/>
    </dgm:pt>
  </dgm:ptLst>
  <dgm:cxnLst>
    <dgm:cxn modelId="{33A24F43-BF81-4BBF-A8F6-51C040167398}" type="presOf" srcId="{C2E0493D-CE9E-4D7A-9FE8-F9292F054251}" destId="{348ED61B-39DA-462C-BF24-878A3E5B37B9}" srcOrd="0" destOrd="0" presId="urn:microsoft.com/office/officeart/2005/8/layout/vList2"/>
    <dgm:cxn modelId="{8E869789-DEA3-4AF1-A918-6695B96C7C77}" type="presOf" srcId="{C78EA50D-C31E-4D9D-9784-B1B90FDA4352}" destId="{C01D473C-E3E5-404E-BD0D-A4795FE467EF}" srcOrd="0" destOrd="0" presId="urn:microsoft.com/office/officeart/2005/8/layout/vList2"/>
    <dgm:cxn modelId="{29A5E42D-AEF5-48E0-B7EA-F24C8FCFC6B3}" srcId="{C78EA50D-C31E-4D9D-9784-B1B90FDA4352}" destId="{C2E0493D-CE9E-4D7A-9FE8-F9292F054251}" srcOrd="0" destOrd="0" parTransId="{3E550B74-3CDD-478F-AA25-D7C173BBC31B}" sibTransId="{27EA68C2-850F-4AB9-89A3-7D2AE9CF4CDC}"/>
    <dgm:cxn modelId="{7F1A2237-210B-4E60-BFE2-C44AB318135A}" type="presParOf" srcId="{C01D473C-E3E5-404E-BD0D-A4795FE467EF}" destId="{348ED61B-39DA-462C-BF24-878A3E5B37B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68A6C9-AB61-4926-B2B0-185D3F7088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0DCC9B7-02A3-4CC9-B817-B4AB5961DF57}">
      <dgm:prSet custT="1"/>
      <dgm:spPr/>
      <dgm:t>
        <a:bodyPr/>
        <a:lstStyle/>
        <a:p>
          <a:pPr algn="ctr" rtl="0"/>
          <a:r>
            <a:rPr lang="en-US" sz="4700" dirty="0" smtClean="0"/>
            <a:t>Polymorphism</a:t>
          </a:r>
          <a:r>
            <a:rPr lang="en-US" sz="2800" dirty="0" smtClean="0"/>
            <a:t/>
          </a:r>
          <a:br>
            <a:rPr lang="en-US" sz="2800" dirty="0" smtClean="0"/>
          </a:br>
          <a:endParaRPr lang="en-US" sz="2800" dirty="0"/>
        </a:p>
      </dgm:t>
    </dgm:pt>
    <dgm:pt modelId="{3701808B-07E7-407C-B120-7685BA2999BF}" type="parTrans" cxnId="{F79176DE-EF79-460F-9347-7FB6CD0C0D4A}">
      <dgm:prSet/>
      <dgm:spPr/>
      <dgm:t>
        <a:bodyPr/>
        <a:lstStyle/>
        <a:p>
          <a:endParaRPr lang="en-US"/>
        </a:p>
      </dgm:t>
    </dgm:pt>
    <dgm:pt modelId="{B3373E5A-2AE1-4465-839F-A638364AB60C}" type="sibTrans" cxnId="{F79176DE-EF79-460F-9347-7FB6CD0C0D4A}">
      <dgm:prSet/>
      <dgm:spPr/>
      <dgm:t>
        <a:bodyPr/>
        <a:lstStyle/>
        <a:p>
          <a:endParaRPr lang="en-US"/>
        </a:p>
      </dgm:t>
    </dgm:pt>
    <dgm:pt modelId="{34862883-D795-4719-82D5-A10734BD7CFD}" type="pres">
      <dgm:prSet presAssocID="{7B68A6C9-AB61-4926-B2B0-185D3F708833}" presName="linear" presStyleCnt="0">
        <dgm:presLayoutVars>
          <dgm:animLvl val="lvl"/>
          <dgm:resizeHandles val="exact"/>
        </dgm:presLayoutVars>
      </dgm:prSet>
      <dgm:spPr/>
    </dgm:pt>
    <dgm:pt modelId="{DE105052-1235-452B-B3D7-DC77594831C7}" type="pres">
      <dgm:prSet presAssocID="{40DCC9B7-02A3-4CC9-B817-B4AB5961DF57}" presName="parentText" presStyleLbl="node1" presStyleIdx="0" presStyleCnt="1">
        <dgm:presLayoutVars>
          <dgm:chMax val="0"/>
          <dgm:bulletEnabled val="1"/>
        </dgm:presLayoutVars>
      </dgm:prSet>
      <dgm:spPr/>
    </dgm:pt>
  </dgm:ptLst>
  <dgm:cxnLst>
    <dgm:cxn modelId="{47C40373-713E-4820-9110-5A1D02FD7DB1}" type="presOf" srcId="{40DCC9B7-02A3-4CC9-B817-B4AB5961DF57}" destId="{DE105052-1235-452B-B3D7-DC77594831C7}" srcOrd="0" destOrd="0" presId="urn:microsoft.com/office/officeart/2005/8/layout/vList2"/>
    <dgm:cxn modelId="{F79176DE-EF79-460F-9347-7FB6CD0C0D4A}" srcId="{7B68A6C9-AB61-4926-B2B0-185D3F708833}" destId="{40DCC9B7-02A3-4CC9-B817-B4AB5961DF57}" srcOrd="0" destOrd="0" parTransId="{3701808B-07E7-407C-B120-7685BA2999BF}" sibTransId="{B3373E5A-2AE1-4465-839F-A638364AB60C}"/>
    <dgm:cxn modelId="{F78A5192-E14F-4CBA-B07F-93C3FE6294A8}" type="presOf" srcId="{7B68A6C9-AB61-4926-B2B0-185D3F708833}" destId="{34862883-D795-4719-82D5-A10734BD7CFD}" srcOrd="0" destOrd="0" presId="urn:microsoft.com/office/officeart/2005/8/layout/vList2"/>
    <dgm:cxn modelId="{8CD161AB-0BAC-4BBA-A466-F1ED5AD45B4B}" type="presParOf" srcId="{34862883-D795-4719-82D5-A10734BD7CFD}" destId="{DE105052-1235-452B-B3D7-DC77594831C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97428-96CE-4D98-B711-C63DFF45FB18}">
      <dsp:nvSpPr>
        <dsp:cNvPr id="0" name=""/>
        <dsp:cNvSpPr/>
      </dsp:nvSpPr>
      <dsp:spPr>
        <a:xfrm>
          <a:off x="0" y="878"/>
          <a:ext cx="8229600" cy="11421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What </a:t>
          </a:r>
          <a:r>
            <a:rPr lang="en-US" sz="4700" kern="1200" dirty="0" smtClean="0"/>
            <a:t>are four pillars of OOP</a:t>
          </a:r>
          <a:r>
            <a:rPr lang="en-US" sz="4700" kern="1200" dirty="0" smtClean="0"/>
            <a:t>?</a:t>
          </a:r>
          <a:endParaRPr lang="en-US" sz="4700" kern="1200" dirty="0"/>
        </a:p>
      </dsp:txBody>
      <dsp:txXfrm>
        <a:off x="55754" y="56632"/>
        <a:ext cx="8118092" cy="10306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06CF9-8E65-407B-9837-D6A2074458D4}">
      <dsp:nvSpPr>
        <dsp:cNvPr id="0" name=""/>
        <dsp:cNvSpPr/>
      </dsp:nvSpPr>
      <dsp:spPr>
        <a:xfrm>
          <a:off x="0" y="244116"/>
          <a:ext cx="8229600" cy="2483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polymorphism (from the Greek meaning "having </a:t>
          </a:r>
          <a:r>
            <a:rPr lang="en-US" sz="2400" kern="1200" dirty="0" smtClean="0"/>
            <a:t>multiple</a:t>
          </a:r>
          <a:r>
            <a:rPr lang="en-US" sz="2800" kern="1200" dirty="0" smtClean="0"/>
            <a:t> forms") is the characteristic of being able to assign a different meaning or usage to something in different contexts</a:t>
          </a:r>
          <a:endParaRPr lang="en-US" sz="2800" kern="1200" dirty="0"/>
        </a:p>
      </dsp:txBody>
      <dsp:txXfrm>
        <a:off x="121238" y="365354"/>
        <a:ext cx="7987124" cy="224109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DA72-2843-431D-8CC7-C651AEE29A1E}">
      <dsp:nvSpPr>
        <dsp:cNvPr id="0" name=""/>
        <dsp:cNvSpPr/>
      </dsp:nvSpPr>
      <dsp:spPr>
        <a:xfrm>
          <a:off x="0" y="77399"/>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a:t>
          </a:r>
          <a:r>
            <a:rPr lang="en-US" sz="4700" kern="1200" dirty="0" smtClean="0"/>
            <a:t>Specialization</a:t>
          </a:r>
          <a:endParaRPr lang="en-US" sz="4700" kern="1200" dirty="0"/>
        </a:p>
      </dsp:txBody>
      <dsp:txXfrm>
        <a:off x="59399" y="136798"/>
        <a:ext cx="8110802" cy="10980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261E-F8C1-4871-A0ED-BEE50914BB17}">
      <dsp:nvSpPr>
        <dsp:cNvPr id="0" name=""/>
        <dsp:cNvSpPr/>
      </dsp:nvSpPr>
      <dsp:spPr>
        <a:xfrm>
          <a:off x="3112048" y="1664250"/>
          <a:ext cx="2157074" cy="1313626"/>
        </a:xfrm>
        <a:custGeom>
          <a:avLst/>
          <a:gdLst/>
          <a:ahLst/>
          <a:cxnLst/>
          <a:rect l="0" t="0" r="0" b="0"/>
          <a:pathLst>
            <a:path>
              <a:moveTo>
                <a:pt x="0" y="0"/>
              </a:moveTo>
              <a:lnTo>
                <a:pt x="0" y="1124154"/>
              </a:lnTo>
              <a:lnTo>
                <a:pt x="2157074" y="1124154"/>
              </a:lnTo>
              <a:lnTo>
                <a:pt x="2157074" y="1313626"/>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5913" y="1664250"/>
          <a:ext cx="91440" cy="1313626"/>
        </a:xfrm>
        <a:custGeom>
          <a:avLst/>
          <a:gdLst/>
          <a:ahLst/>
          <a:cxnLst/>
          <a:rect l="0" t="0" r="0" b="0"/>
          <a:pathLst>
            <a:path>
              <a:moveTo>
                <a:pt x="46135" y="0"/>
              </a:moveTo>
              <a:lnTo>
                <a:pt x="46135" y="1124154"/>
              </a:lnTo>
              <a:lnTo>
                <a:pt x="45720" y="1124154"/>
              </a:lnTo>
              <a:lnTo>
                <a:pt x="45720" y="1313626"/>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664250"/>
          <a:ext cx="2209801" cy="1313626"/>
        </a:xfrm>
        <a:custGeom>
          <a:avLst/>
          <a:gdLst/>
          <a:ahLst/>
          <a:cxnLst/>
          <a:rect l="0" t="0" r="0" b="0"/>
          <a:pathLst>
            <a:path>
              <a:moveTo>
                <a:pt x="2209801" y="0"/>
              </a:moveTo>
              <a:lnTo>
                <a:pt x="2209801" y="1124154"/>
              </a:lnTo>
              <a:lnTo>
                <a:pt x="0" y="1124154"/>
              </a:lnTo>
              <a:lnTo>
                <a:pt x="0" y="1313626"/>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762002"/>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Shape</a:t>
          </a:r>
          <a:endParaRPr lang="en-US" sz="4200" kern="1200" dirty="0"/>
        </a:p>
      </dsp:txBody>
      <dsp:txXfrm>
        <a:off x="2209801" y="762002"/>
        <a:ext cx="1804494" cy="902247"/>
      </dsp:txXfrm>
    </dsp:sp>
    <dsp:sp modelId="{1AC1CF6A-0A3C-4FDD-AE2C-CF88324BAA4F}">
      <dsp:nvSpPr>
        <dsp:cNvPr id="0" name=""/>
        <dsp:cNvSpPr/>
      </dsp:nvSpPr>
      <dsp:spPr>
        <a:xfrm>
          <a:off x="0"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977877"/>
        <a:ext cx="1804494" cy="902247"/>
      </dsp:txXfrm>
    </dsp:sp>
    <dsp:sp modelId="{97308C33-0078-431A-B1E2-DD887DD707D4}">
      <dsp:nvSpPr>
        <dsp:cNvPr id="0" name=""/>
        <dsp:cNvSpPr/>
      </dsp:nvSpPr>
      <dsp:spPr>
        <a:xfrm>
          <a:off x="220938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386" y="2977877"/>
        <a:ext cx="1804494" cy="902247"/>
      </dsp:txXfrm>
    </dsp:sp>
    <dsp:sp modelId="{83047AFB-D438-447E-A3C2-6057FB87CDB7}">
      <dsp:nvSpPr>
        <dsp:cNvPr id="0" name=""/>
        <dsp:cNvSpPr/>
      </dsp:nvSpPr>
      <dsp:spPr>
        <a:xfrm>
          <a:off x="436687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6876" y="2977877"/>
        <a:ext cx="1804494" cy="90224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DA72-2843-431D-8CC7-C651AEE29A1E}">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a:t>
          </a:r>
          <a:r>
            <a:rPr lang="en-US" sz="4700" kern="1200" dirty="0" smtClean="0"/>
            <a:t>Specialization</a:t>
          </a:r>
          <a:endParaRPr lang="en-US" sz="4700" kern="1200" dirty="0"/>
        </a:p>
      </dsp:txBody>
      <dsp:txXfrm>
        <a:off x="55030" y="62882"/>
        <a:ext cx="8119540" cy="10172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261E-F8C1-4871-A0ED-BEE50914BB17}">
      <dsp:nvSpPr>
        <dsp:cNvPr id="0" name=""/>
        <dsp:cNvSpPr/>
      </dsp:nvSpPr>
      <dsp:spPr>
        <a:xfrm>
          <a:off x="3112048" y="1283249"/>
          <a:ext cx="2157904" cy="1536148"/>
        </a:xfrm>
        <a:custGeom>
          <a:avLst/>
          <a:gdLst/>
          <a:ahLst/>
          <a:cxnLst/>
          <a:rect l="0" t="0" r="0" b="0"/>
          <a:pathLst>
            <a:path>
              <a:moveTo>
                <a:pt x="0" y="0"/>
              </a:moveTo>
              <a:lnTo>
                <a:pt x="0" y="1346676"/>
              </a:lnTo>
              <a:lnTo>
                <a:pt x="2157904" y="1346676"/>
              </a:lnTo>
              <a:lnTo>
                <a:pt x="2157904" y="1536148"/>
              </a:lnTo>
            </a:path>
          </a:pathLst>
        </a:custGeom>
        <a:noFill/>
        <a:ln w="63500" cap="flat" cmpd="sng" algn="ctr">
          <a:solidFill>
            <a:scrgbClr r="0" g="0" b="0"/>
          </a:solidFill>
          <a:prstDash val="dash"/>
          <a:headEnd type="arrow"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6328" y="1283249"/>
          <a:ext cx="91440" cy="1536148"/>
        </a:xfrm>
        <a:custGeom>
          <a:avLst/>
          <a:gdLst/>
          <a:ahLst/>
          <a:cxnLst/>
          <a:rect l="0" t="0" r="0" b="0"/>
          <a:pathLst>
            <a:path>
              <a:moveTo>
                <a:pt x="45720" y="0"/>
              </a:moveTo>
              <a:lnTo>
                <a:pt x="45720" y="1536148"/>
              </a:lnTo>
            </a:path>
          </a:pathLst>
        </a:custGeom>
        <a:noFill/>
        <a:ln w="63500" cap="flat" cmpd="sng" algn="ctr">
          <a:solidFill>
            <a:scrgbClr r="0" g="0" b="0"/>
          </a:solidFill>
          <a:prstDash val="dash"/>
          <a:headEnd type="arrow"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283249"/>
          <a:ext cx="2209801" cy="1536148"/>
        </a:xfrm>
        <a:custGeom>
          <a:avLst/>
          <a:gdLst/>
          <a:ahLst/>
          <a:cxnLst/>
          <a:rect l="0" t="0" r="0" b="0"/>
          <a:pathLst>
            <a:path>
              <a:moveTo>
                <a:pt x="2209801" y="0"/>
              </a:moveTo>
              <a:lnTo>
                <a:pt x="2209801" y="1346676"/>
              </a:lnTo>
              <a:lnTo>
                <a:pt x="0" y="1346676"/>
              </a:lnTo>
              <a:lnTo>
                <a:pt x="0" y="1536148"/>
              </a:lnTo>
            </a:path>
          </a:pathLst>
        </a:custGeom>
        <a:noFill/>
        <a:ln w="63500" cap="flat" cmpd="sng" algn="ctr">
          <a:solidFill>
            <a:scrgbClr r="0" g="0" b="0"/>
          </a:solidFill>
          <a:prstDash val="dash"/>
          <a:headEnd type="arrow"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381001"/>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Shape</a:t>
          </a:r>
          <a:endParaRPr lang="en-US" sz="4200" kern="1200" dirty="0"/>
        </a:p>
      </dsp:txBody>
      <dsp:txXfrm>
        <a:off x="2209801" y="381001"/>
        <a:ext cx="1804494" cy="902247"/>
      </dsp:txXfrm>
    </dsp:sp>
    <dsp:sp modelId="{1AC1CF6A-0A3C-4FDD-AE2C-CF88324BAA4F}">
      <dsp:nvSpPr>
        <dsp:cNvPr id="0" name=""/>
        <dsp:cNvSpPr/>
      </dsp:nvSpPr>
      <dsp:spPr>
        <a:xfrm>
          <a:off x="0" y="281939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819397"/>
        <a:ext cx="1804494" cy="902247"/>
      </dsp:txXfrm>
    </dsp:sp>
    <dsp:sp modelId="{97308C33-0078-431A-B1E2-DD887DD707D4}">
      <dsp:nvSpPr>
        <dsp:cNvPr id="0" name=""/>
        <dsp:cNvSpPr/>
      </dsp:nvSpPr>
      <dsp:spPr>
        <a:xfrm>
          <a:off x="2209801" y="281939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801" y="2819397"/>
        <a:ext cx="1804494" cy="902247"/>
      </dsp:txXfrm>
    </dsp:sp>
    <dsp:sp modelId="{83047AFB-D438-447E-A3C2-6057FB87CDB7}">
      <dsp:nvSpPr>
        <dsp:cNvPr id="0" name=""/>
        <dsp:cNvSpPr/>
      </dsp:nvSpPr>
      <dsp:spPr>
        <a:xfrm>
          <a:off x="4367705" y="281939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7705" y="2819397"/>
        <a:ext cx="1804494" cy="90224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3C13D-DD7B-430E-8450-DBB9D643FE1C}">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smtClean="0"/>
            <a:t>Aggregation</a:t>
          </a:r>
          <a:endParaRPr lang="en-US" sz="4700" kern="1200"/>
        </a:p>
      </dsp:txBody>
      <dsp:txXfrm>
        <a:off x="55030" y="62882"/>
        <a:ext cx="8119540" cy="101723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AB7EB-5A5B-4757-9F13-A3AE13049231}">
      <dsp:nvSpPr>
        <dsp:cNvPr id="0" name=""/>
        <dsp:cNvSpPr/>
      </dsp:nvSpPr>
      <dsp:spPr>
        <a:xfrm>
          <a:off x="0" y="439"/>
          <a:ext cx="8382000" cy="11421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Composition (Has a relationship)</a:t>
          </a:r>
          <a:endParaRPr lang="en-US" sz="4700" kern="1200" dirty="0"/>
        </a:p>
      </dsp:txBody>
      <dsp:txXfrm>
        <a:off x="55754" y="56193"/>
        <a:ext cx="8270492" cy="103061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8D976-987D-48F2-8926-60741FE8F2E0}">
      <dsp:nvSpPr>
        <dsp:cNvPr id="0" name=""/>
        <dsp:cNvSpPr/>
      </dsp:nvSpPr>
      <dsp:spPr>
        <a:xfrm>
          <a:off x="0" y="0"/>
          <a:ext cx="8229600" cy="11411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en-US" sz="4800" kern="1200" dirty="0" smtClean="0"/>
            <a:t>When to use interface and when to use abstract class</a:t>
          </a:r>
          <a:r>
            <a:rPr lang="en-US" sz="4800" kern="1200" dirty="0" smtClean="0"/>
            <a:t>?</a:t>
          </a:r>
          <a:endParaRPr lang="en-US" sz="4800" kern="1200" dirty="0"/>
        </a:p>
      </dsp:txBody>
      <dsp:txXfrm>
        <a:off x="55707" y="55707"/>
        <a:ext cx="8118186" cy="102974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A63A5-C836-49A5-B02B-0B8E05FCCBD5}">
      <dsp:nvSpPr>
        <dsp:cNvPr id="0" name=""/>
        <dsp:cNvSpPr/>
      </dsp:nvSpPr>
      <dsp:spPr>
        <a:xfrm>
          <a:off x="0" y="0"/>
          <a:ext cx="7772400" cy="10659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Design Principle</a:t>
          </a:r>
          <a:endParaRPr lang="en-US" sz="4700" kern="1200" dirty="0"/>
        </a:p>
      </dsp:txBody>
      <dsp:txXfrm>
        <a:off x="52037" y="52037"/>
        <a:ext cx="7668326" cy="96190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69E1F-21B2-4252-980D-5A0794A1EB48}">
      <dsp:nvSpPr>
        <dsp:cNvPr id="0" name=""/>
        <dsp:cNvSpPr/>
      </dsp:nvSpPr>
      <dsp:spPr>
        <a:xfrm>
          <a:off x="0" y="8220"/>
          <a:ext cx="7086600"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Class Cohesion </a:t>
          </a:r>
          <a:endParaRPr lang="en-US" sz="2400" kern="1200" dirty="0"/>
        </a:p>
      </dsp:txBody>
      <dsp:txXfrm>
        <a:off x="28100" y="36320"/>
        <a:ext cx="7030400" cy="519439"/>
      </dsp:txXfrm>
    </dsp:sp>
    <dsp:sp modelId="{F453FCFE-4627-41EE-A4DC-C7448B78C5F7}">
      <dsp:nvSpPr>
        <dsp:cNvPr id="0" name=""/>
        <dsp:cNvSpPr/>
      </dsp:nvSpPr>
      <dsp:spPr>
        <a:xfrm>
          <a:off x="0" y="652980"/>
          <a:ext cx="7086600"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Open-Closed </a:t>
          </a:r>
          <a:endParaRPr lang="en-US" sz="2400" kern="1200" dirty="0"/>
        </a:p>
      </dsp:txBody>
      <dsp:txXfrm>
        <a:off x="28100" y="681080"/>
        <a:ext cx="7030400" cy="519439"/>
      </dsp:txXfrm>
    </dsp:sp>
    <dsp:sp modelId="{D107F125-2CB5-4A69-848B-7BFAEF929CBD}">
      <dsp:nvSpPr>
        <dsp:cNvPr id="0" name=""/>
        <dsp:cNvSpPr/>
      </dsp:nvSpPr>
      <dsp:spPr>
        <a:xfrm>
          <a:off x="0" y="1297740"/>
          <a:ext cx="7086600"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Single Responsibility </a:t>
          </a:r>
          <a:endParaRPr lang="en-US" sz="2400" kern="1200" dirty="0"/>
        </a:p>
      </dsp:txBody>
      <dsp:txXfrm>
        <a:off x="28100" y="1325840"/>
        <a:ext cx="7030400" cy="519439"/>
      </dsp:txXfrm>
    </dsp:sp>
    <dsp:sp modelId="{E4664AE3-38B6-49D8-B2D1-07F95AD30AC5}">
      <dsp:nvSpPr>
        <dsp:cNvPr id="0" name=""/>
        <dsp:cNvSpPr/>
      </dsp:nvSpPr>
      <dsp:spPr>
        <a:xfrm>
          <a:off x="0" y="1942500"/>
          <a:ext cx="7086600"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Interface Segregation </a:t>
          </a:r>
          <a:endParaRPr lang="en-US" sz="2400" kern="1200"/>
        </a:p>
      </dsp:txBody>
      <dsp:txXfrm>
        <a:off x="28100" y="1970600"/>
        <a:ext cx="7030400" cy="519439"/>
      </dsp:txXfrm>
    </dsp:sp>
    <dsp:sp modelId="{F7ECD9DB-D351-4F16-89E1-9E67B06E9E76}">
      <dsp:nvSpPr>
        <dsp:cNvPr id="0" name=""/>
        <dsp:cNvSpPr/>
      </dsp:nvSpPr>
      <dsp:spPr>
        <a:xfrm>
          <a:off x="0" y="2587260"/>
          <a:ext cx="7086600"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Dependency Inversion </a:t>
          </a:r>
          <a:endParaRPr lang="en-US" sz="2400" kern="1200"/>
        </a:p>
      </dsp:txBody>
      <dsp:txXfrm>
        <a:off x="28100" y="2615360"/>
        <a:ext cx="7030400" cy="519439"/>
      </dsp:txXfrm>
    </dsp:sp>
    <dsp:sp modelId="{98168A6D-DAA0-48BE-AE34-BC8E20CFD39D}">
      <dsp:nvSpPr>
        <dsp:cNvPr id="0" name=""/>
        <dsp:cNvSpPr/>
      </dsp:nvSpPr>
      <dsp:spPr>
        <a:xfrm>
          <a:off x="0" y="3232020"/>
          <a:ext cx="7086600"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Liskov Substitution </a:t>
          </a:r>
          <a:endParaRPr lang="en-US" sz="2400" kern="1200" dirty="0"/>
        </a:p>
      </dsp:txBody>
      <dsp:txXfrm>
        <a:off x="28100" y="3260120"/>
        <a:ext cx="7030400" cy="519439"/>
      </dsp:txXfrm>
    </dsp:sp>
    <dsp:sp modelId="{DFE111B2-5BFE-4443-B3FF-5BED8BFA9086}">
      <dsp:nvSpPr>
        <dsp:cNvPr id="0" name=""/>
        <dsp:cNvSpPr/>
      </dsp:nvSpPr>
      <dsp:spPr>
        <a:xfrm>
          <a:off x="0" y="3876780"/>
          <a:ext cx="7086600"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Law of Demeter </a:t>
          </a:r>
          <a:endParaRPr lang="en-US" sz="2400" kern="1200" dirty="0"/>
        </a:p>
      </dsp:txBody>
      <dsp:txXfrm>
        <a:off x="28100" y="3904880"/>
        <a:ext cx="7030400" cy="519439"/>
      </dsp:txXfrm>
    </dsp:sp>
    <dsp:sp modelId="{FCBACC91-888A-46C8-81B3-8AB638E3DF60}">
      <dsp:nvSpPr>
        <dsp:cNvPr id="0" name=""/>
        <dsp:cNvSpPr/>
      </dsp:nvSpPr>
      <dsp:spPr>
        <a:xfrm>
          <a:off x="0" y="4521540"/>
          <a:ext cx="7086600"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Reused Abstractions</a:t>
          </a:r>
          <a:endParaRPr lang="en-US" sz="2400" kern="1200" dirty="0"/>
        </a:p>
      </dsp:txBody>
      <dsp:txXfrm>
        <a:off x="28100" y="4549640"/>
        <a:ext cx="7030400"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804A0-42B3-4A36-A873-61FA464F8AC0}">
      <dsp:nvSpPr>
        <dsp:cNvPr id="0" name=""/>
        <dsp:cNvSpPr/>
      </dsp:nvSpPr>
      <dsp:spPr>
        <a:xfrm>
          <a:off x="0" y="0"/>
          <a:ext cx="8229600" cy="4603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Abstraction</a:t>
          </a:r>
          <a:endParaRPr lang="en-US" sz="2400" kern="1200" dirty="0"/>
        </a:p>
      </dsp:txBody>
      <dsp:txXfrm>
        <a:off x="22471" y="22471"/>
        <a:ext cx="8184658" cy="415371"/>
      </dsp:txXfrm>
    </dsp:sp>
    <dsp:sp modelId="{1487992B-89A9-4794-81D2-B4EBA5C17B8E}">
      <dsp:nvSpPr>
        <dsp:cNvPr id="0" name=""/>
        <dsp:cNvSpPr/>
      </dsp:nvSpPr>
      <dsp:spPr>
        <a:xfrm>
          <a:off x="0" y="609598"/>
          <a:ext cx="8229600" cy="4246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Encapsulation</a:t>
          </a:r>
          <a:endParaRPr lang="en-US" sz="4000" kern="1200" dirty="0"/>
        </a:p>
      </dsp:txBody>
      <dsp:txXfrm>
        <a:off x="20732" y="630330"/>
        <a:ext cx="8188136" cy="383235"/>
      </dsp:txXfrm>
    </dsp:sp>
    <dsp:sp modelId="{9528599A-D37C-45D1-A750-857C7057C637}">
      <dsp:nvSpPr>
        <dsp:cNvPr id="0" name=""/>
        <dsp:cNvSpPr/>
      </dsp:nvSpPr>
      <dsp:spPr>
        <a:xfrm>
          <a:off x="0" y="1142999"/>
          <a:ext cx="8229600" cy="418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Inheritance</a:t>
          </a:r>
          <a:endParaRPr lang="en-US" sz="2400" kern="1200" dirty="0"/>
        </a:p>
      </dsp:txBody>
      <dsp:txXfrm>
        <a:off x="20437" y="1163436"/>
        <a:ext cx="8188726" cy="377781"/>
      </dsp:txXfrm>
    </dsp:sp>
    <dsp:sp modelId="{A9BE62E4-8196-4906-AC4D-7C142BE3A83E}">
      <dsp:nvSpPr>
        <dsp:cNvPr id="0" name=""/>
        <dsp:cNvSpPr/>
      </dsp:nvSpPr>
      <dsp:spPr>
        <a:xfrm>
          <a:off x="0" y="1676400"/>
          <a:ext cx="8229600" cy="487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Polymorphism</a:t>
          </a:r>
          <a:endParaRPr lang="en-US" sz="2400" kern="1200" dirty="0"/>
        </a:p>
      </dsp:txBody>
      <dsp:txXfrm>
        <a:off x="23781" y="1700181"/>
        <a:ext cx="8182038" cy="43960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70B68-BDF5-482F-A7C4-C2D82F9B34B2}">
      <dsp:nvSpPr>
        <dsp:cNvPr id="0" name=""/>
        <dsp:cNvSpPr/>
      </dsp:nvSpPr>
      <dsp:spPr>
        <a:xfrm>
          <a:off x="0" y="92480"/>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Class Cohesion </a:t>
          </a:r>
          <a:endParaRPr lang="en-US" sz="4700" kern="1200" dirty="0"/>
        </a:p>
      </dsp:txBody>
      <dsp:txXfrm>
        <a:off x="59399" y="151879"/>
        <a:ext cx="8110802" cy="10980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4B630-3018-4B3E-A1FA-94B493ED9B05}">
      <dsp:nvSpPr>
        <dsp:cNvPr id="0" name=""/>
        <dsp:cNvSpPr/>
      </dsp:nvSpPr>
      <dsp:spPr>
        <a:xfrm>
          <a:off x="0" y="457194"/>
          <a:ext cx="8229600" cy="20913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Class design should reduce the need to edit multiple classes when making changes to application logic. A fundamental goal of OO design is to place the behavior (methods) as close to the data they operate on (attributes) as possible, so that changes are less likely to propagate across multiple classes</a:t>
          </a:r>
          <a:endParaRPr lang="en-US" sz="2400" kern="1200" dirty="0"/>
        </a:p>
      </dsp:txBody>
      <dsp:txXfrm>
        <a:off x="102093" y="559287"/>
        <a:ext cx="8025414" cy="188718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01622-5B75-4ECA-932C-DFCCE6CD346D}">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101600">
            <a:schemeClr val="accent5">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Open-Closed</a:t>
          </a:r>
          <a:endParaRPr lang="en-US" sz="4700" kern="1200" dirty="0"/>
        </a:p>
      </dsp:txBody>
      <dsp:txXfrm>
        <a:off x="55030" y="62882"/>
        <a:ext cx="8119540" cy="101723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ABF4C-1DE6-4937-B0C7-91E6E5F328AB}">
      <dsp:nvSpPr>
        <dsp:cNvPr id="0" name=""/>
        <dsp:cNvSpPr/>
      </dsp:nvSpPr>
      <dsp:spPr>
        <a:xfrm>
          <a:off x="0" y="401736"/>
          <a:ext cx="8229600" cy="1711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Once a class is tested and working, modifying its code can introduce new bugs. We avoid this by extending the class, leaving its code unchanged, to add new behavior. Classes should be open to extension, but closed to modification</a:t>
          </a:r>
          <a:endParaRPr lang="en-US" sz="2400" kern="1200" dirty="0"/>
        </a:p>
      </dsp:txBody>
      <dsp:txXfrm>
        <a:off x="83530" y="485266"/>
        <a:ext cx="8062540" cy="154406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645F5-B173-42CE-A4BC-37BA413EDFD2}">
      <dsp:nvSpPr>
        <dsp:cNvPr id="0" name=""/>
        <dsp:cNvSpPr/>
      </dsp:nvSpPr>
      <dsp:spPr>
        <a:xfrm>
          <a:off x="0" y="439"/>
          <a:ext cx="8229600" cy="11421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Single </a:t>
          </a:r>
          <a:r>
            <a:rPr lang="en-US" sz="4700" kern="1200" dirty="0" smtClean="0"/>
            <a:t>Responsibility</a:t>
          </a:r>
          <a:endParaRPr lang="en-US" sz="2800" kern="1200" dirty="0"/>
        </a:p>
      </dsp:txBody>
      <dsp:txXfrm>
        <a:off x="55754" y="56193"/>
        <a:ext cx="8118092" cy="103061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F283A-15AD-4A6D-AB85-12017455A79C}">
      <dsp:nvSpPr>
        <dsp:cNvPr id="0" name=""/>
        <dsp:cNvSpPr/>
      </dsp:nvSpPr>
      <dsp:spPr>
        <a:xfrm>
          <a:off x="0" y="401736"/>
          <a:ext cx="8229600" cy="1711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Changing code in a tested class can introduce new bugs. We seek to minimize the reasons why a class might need to change. The more different things a class does, the more reasons it might have to change.</a:t>
          </a:r>
          <a:endParaRPr lang="en-US" sz="2400" kern="1200" dirty="0"/>
        </a:p>
      </dsp:txBody>
      <dsp:txXfrm>
        <a:off x="83530" y="485266"/>
        <a:ext cx="8062540" cy="154406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2D97C-842B-461B-A9B5-FA706F14EDD4}">
      <dsp:nvSpPr>
        <dsp:cNvPr id="0" name=""/>
        <dsp:cNvSpPr/>
      </dsp:nvSpPr>
      <dsp:spPr>
        <a:xfrm>
          <a:off x="0" y="439"/>
          <a:ext cx="8229600" cy="11421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Interface </a:t>
          </a:r>
          <a:r>
            <a:rPr lang="en-US" sz="4700" kern="1200" dirty="0" smtClean="0"/>
            <a:t>Segregation</a:t>
          </a:r>
          <a:endParaRPr lang="en-US" sz="2800" kern="1200" dirty="0"/>
        </a:p>
      </dsp:txBody>
      <dsp:txXfrm>
        <a:off x="55754" y="56193"/>
        <a:ext cx="8118092" cy="103061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60D76-377C-4A42-B92D-A2A04BD1B78D}">
      <dsp:nvSpPr>
        <dsp:cNvPr id="0" name=""/>
        <dsp:cNvSpPr/>
      </dsp:nvSpPr>
      <dsp:spPr>
        <a:xfrm>
          <a:off x="0" y="380994"/>
          <a:ext cx="8229600" cy="2433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kern="1200" dirty="0"/>
        </a:p>
      </dsp:txBody>
      <dsp:txXfrm>
        <a:off x="118799" y="499793"/>
        <a:ext cx="7992002" cy="219600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B377E-BF75-461A-B5BD-4779799AE6E5}">
      <dsp:nvSpPr>
        <dsp:cNvPr id="0" name=""/>
        <dsp:cNvSpPr/>
      </dsp:nvSpPr>
      <dsp:spPr>
        <a:xfrm>
          <a:off x="0" y="14580"/>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Dependency Inversion </a:t>
          </a:r>
          <a:br>
            <a:rPr lang="en-US" sz="2800" kern="1200" dirty="0" smtClean="0"/>
          </a:br>
          <a:endParaRPr lang="en-US" sz="2800" kern="1200" dirty="0"/>
        </a:p>
      </dsp:txBody>
      <dsp:txXfrm>
        <a:off x="54373" y="68953"/>
        <a:ext cx="8120854" cy="100509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0B290-247B-41C3-A79D-FA01F9A4A7FE}">
      <dsp:nvSpPr>
        <dsp:cNvPr id="0" name=""/>
        <dsp:cNvSpPr/>
      </dsp:nvSpPr>
      <dsp:spPr>
        <a:xfrm>
          <a:off x="0" y="51681"/>
          <a:ext cx="8229600" cy="4422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Much of the duplication in code comes from client objects knowing about all sorts of specialized suppliers, that from the clients perspective do similar things but in different ways. Polymorphism is a powerful mechanism that underpins OO design. It allows us to bind to an abstraction, and then we don’t need to know what concrete classes we are collaborating with. This makes it much easier to plug in new components with no need to change the client code.</a:t>
          </a:r>
          <a:endParaRPr lang="en-US" sz="2700" kern="1200"/>
        </a:p>
      </dsp:txBody>
      <dsp:txXfrm>
        <a:off x="215894" y="267575"/>
        <a:ext cx="7797812" cy="39908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CE29E-D714-4E1F-9CBE-5CDF1F46198D}">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Abstraction</a:t>
          </a:r>
          <a:endParaRPr lang="en-US" sz="4700" kern="1200" dirty="0"/>
        </a:p>
      </dsp:txBody>
      <dsp:txXfrm>
        <a:off x="55030" y="62882"/>
        <a:ext cx="8119540" cy="101723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4401C-83D8-4629-85EF-7C6A69BB17BA}">
      <dsp:nvSpPr>
        <dsp:cNvPr id="0" name=""/>
        <dsp:cNvSpPr/>
      </dsp:nvSpPr>
      <dsp:spPr>
        <a:xfrm>
          <a:off x="0" y="29160"/>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Liskov Substitution </a:t>
          </a:r>
          <a:br>
            <a:rPr lang="en-US" sz="2800" b="1" kern="1200" dirty="0" smtClean="0"/>
          </a:br>
          <a:endParaRPr lang="en-US" sz="2800" b="1" kern="1200" dirty="0"/>
        </a:p>
      </dsp:txBody>
      <dsp:txXfrm>
        <a:off x="54373" y="83533"/>
        <a:ext cx="8120854" cy="1005094"/>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80F22-E554-47D9-895C-2941C4F49709}">
      <dsp:nvSpPr>
        <dsp:cNvPr id="0" name=""/>
        <dsp:cNvSpPr/>
      </dsp:nvSpPr>
      <dsp:spPr>
        <a:xfrm>
          <a:off x="0" y="324081"/>
          <a:ext cx="8229600" cy="425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Dynamic polymorphism is a powerful mechanism that allows us to invert dependencies, reducing duplication and making change much easier. All OO design principles depend upon polymorphism, but we must ensure that any type can be substituted for any of its subtypes at run-time without having any adverse effect on the client. Subtypes must obey all of the rules that apply to their super-types pre-conditions for calling methods, post-conditions of methods called, and invariants that always apply between method calls.</a:t>
          </a:r>
          <a:endParaRPr lang="en-US" sz="2600" kern="1200" dirty="0"/>
        </a:p>
      </dsp:txBody>
      <dsp:txXfrm>
        <a:off x="207897" y="531978"/>
        <a:ext cx="7813806" cy="384300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3AEF5-9B59-4426-BE86-C474C915447F}">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smtClean="0"/>
            <a:t>Common design patterns</a:t>
          </a:r>
          <a:endParaRPr lang="en-US" sz="4700" kern="1200"/>
        </a:p>
      </dsp:txBody>
      <dsp:txXfrm>
        <a:off x="55030" y="62882"/>
        <a:ext cx="8119540" cy="101723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F0EA2-3CC8-45D0-B7C6-E23A3505121F}">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b="0" kern="1200" dirty="0" smtClean="0"/>
            <a:t>Factory pattern</a:t>
          </a:r>
          <a:endParaRPr lang="en-US" sz="4700" b="0" kern="1200" dirty="0"/>
        </a:p>
      </dsp:txBody>
      <dsp:txXfrm>
        <a:off x="55030" y="62882"/>
        <a:ext cx="8119540" cy="101723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CEA35-6B4B-4FB8-A453-19828AACECBC}">
      <dsp:nvSpPr>
        <dsp:cNvPr id="0" name=""/>
        <dsp:cNvSpPr/>
      </dsp:nvSpPr>
      <dsp:spPr>
        <a:xfrm>
          <a:off x="0" y="8047"/>
          <a:ext cx="8382000" cy="13689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Define an interface for creating an object, but let subclasses decide which class to instantiate. Factory Method lets a class defer instantiation to subclasses</a:t>
          </a:r>
          <a:r>
            <a:rPr lang="en-US" sz="2500" kern="1200" dirty="0" smtClean="0"/>
            <a:t>.</a:t>
          </a:r>
          <a:endParaRPr lang="en-US" sz="2500" kern="1200" dirty="0"/>
        </a:p>
      </dsp:txBody>
      <dsp:txXfrm>
        <a:off x="66824" y="74871"/>
        <a:ext cx="8248352" cy="1235252"/>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301E2-3D94-4931-BD28-5491AEDC232A}">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 (factory Pattern)</a:t>
          </a:r>
          <a:endParaRPr lang="en-US" sz="4700" kern="1200" dirty="0"/>
        </a:p>
      </dsp:txBody>
      <dsp:txXfrm>
        <a:off x="55030" y="62882"/>
        <a:ext cx="8119540" cy="101723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3CB15-E044-4D31-982E-2C556842B22B}">
      <dsp:nvSpPr>
        <dsp:cNvPr id="0" name=""/>
        <dsp:cNvSpPr/>
      </dsp:nvSpPr>
      <dsp:spPr>
        <a:xfrm>
          <a:off x="0" y="345"/>
          <a:ext cx="8229600" cy="10200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b="0" kern="1200" dirty="0" smtClean="0"/>
            <a:t>Abstract Factory</a:t>
          </a:r>
          <a:endParaRPr lang="en-US" sz="4700" b="0" kern="1200" dirty="0"/>
        </a:p>
      </dsp:txBody>
      <dsp:txXfrm>
        <a:off x="49796" y="50141"/>
        <a:ext cx="8130008" cy="920478"/>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80299-E231-477E-B3B0-F25242D63C26}">
      <dsp:nvSpPr>
        <dsp:cNvPr id="0" name=""/>
        <dsp:cNvSpPr/>
      </dsp:nvSpPr>
      <dsp:spPr>
        <a:xfrm>
          <a:off x="0" y="115499"/>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Provide an interface for creating families of related or dependent Objects without specifying their concrete classes.</a:t>
          </a:r>
          <a:endParaRPr lang="en-US" sz="2400" kern="1200" dirty="0"/>
        </a:p>
      </dsp:txBody>
      <dsp:txXfrm>
        <a:off x="59399" y="174898"/>
        <a:ext cx="8110802" cy="109800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CE80F-816E-4357-AC6E-3D7C56D8D58F}">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Code(Abstract factory)</a:t>
          </a:r>
          <a:endParaRPr lang="en-US" sz="4700" kern="1200" dirty="0"/>
        </a:p>
      </dsp:txBody>
      <dsp:txXfrm>
        <a:off x="55030" y="62882"/>
        <a:ext cx="8119540" cy="1017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85A04-1CEE-4357-8A46-7515B486A530}">
      <dsp:nvSpPr>
        <dsp:cNvPr id="0" name=""/>
        <dsp:cNvSpPr/>
      </dsp:nvSpPr>
      <dsp:spPr>
        <a:xfrm>
          <a:off x="0" y="628960"/>
          <a:ext cx="8229600" cy="1198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Essential information required to identify any object with out its detail. Information can be attribute or action or both.</a:t>
          </a:r>
          <a:endParaRPr lang="en-US" sz="2400" kern="1200" dirty="0"/>
        </a:p>
      </dsp:txBody>
      <dsp:txXfrm>
        <a:off x="58485" y="687445"/>
        <a:ext cx="8112630" cy="1081110"/>
      </dsp:txXfrm>
    </dsp:sp>
    <dsp:sp modelId="{892C441F-915A-4296-8D1D-2FF9BD7BB1EE}">
      <dsp:nvSpPr>
        <dsp:cNvPr id="0" name=""/>
        <dsp:cNvSpPr/>
      </dsp:nvSpPr>
      <dsp:spPr>
        <a:xfrm>
          <a:off x="0" y="2011360"/>
          <a:ext cx="8229600" cy="5032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Or</a:t>
          </a:r>
          <a:endParaRPr lang="en-US" sz="2400" kern="1200" dirty="0"/>
        </a:p>
      </dsp:txBody>
      <dsp:txXfrm>
        <a:off x="24566" y="2035926"/>
        <a:ext cx="8180468" cy="454109"/>
      </dsp:txXfrm>
    </dsp:sp>
    <dsp:sp modelId="{2B026C3D-A61E-4F3A-B114-C75B496BD30B}">
      <dsp:nvSpPr>
        <dsp:cNvPr id="0" name=""/>
        <dsp:cNvSpPr/>
      </dsp:nvSpPr>
      <dsp:spPr>
        <a:xfrm>
          <a:off x="0" y="2698922"/>
          <a:ext cx="8229600" cy="1198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The process of formulating general concepts by abstracting common properties of instances.</a:t>
          </a:r>
          <a:endParaRPr lang="en-US" sz="2400" kern="1200" dirty="0"/>
        </a:p>
      </dsp:txBody>
      <dsp:txXfrm>
        <a:off x="58485" y="2757407"/>
        <a:ext cx="8112630" cy="10811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E6463-8F91-47B4-9338-1074B1375A93}">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Encapsulation</a:t>
          </a:r>
          <a:endParaRPr lang="en-US" sz="4700" kern="1200" dirty="0"/>
        </a:p>
      </dsp:txBody>
      <dsp:txXfrm>
        <a:off x="55030" y="62882"/>
        <a:ext cx="8119540" cy="10172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71DED-3A3F-4BB1-8740-547CD95BE61C}">
      <dsp:nvSpPr>
        <dsp:cNvPr id="0" name=""/>
        <dsp:cNvSpPr/>
      </dsp:nvSpPr>
      <dsp:spPr>
        <a:xfrm>
          <a:off x="0" y="539"/>
          <a:ext cx="8229600" cy="1141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Encapsulation is mechanism to achieve abstraction</a:t>
          </a:r>
          <a:endParaRPr lang="en-US" sz="2400" kern="1200" dirty="0"/>
        </a:p>
      </dsp:txBody>
      <dsp:txXfrm>
        <a:off x="55744" y="56283"/>
        <a:ext cx="8118112" cy="10304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0236F-5BE5-471B-9A88-0C96BFCE435E}">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Inheritance</a:t>
          </a:r>
          <a:endParaRPr lang="en-US" sz="4700" kern="1200" dirty="0"/>
        </a:p>
      </dsp:txBody>
      <dsp:txXfrm>
        <a:off x="55030" y="62882"/>
        <a:ext cx="8119540" cy="10172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ED61B-39DA-462C-BF24-878A3E5B37B9}">
      <dsp:nvSpPr>
        <dsp:cNvPr id="0" name=""/>
        <dsp:cNvSpPr/>
      </dsp:nvSpPr>
      <dsp:spPr>
        <a:xfrm>
          <a:off x="0" y="534599"/>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Any attribute or immaterial possession that is inherited from ancestors</a:t>
          </a:r>
          <a:endParaRPr lang="en-US" sz="2400" kern="1200"/>
        </a:p>
      </dsp:txBody>
      <dsp:txXfrm>
        <a:off x="59399" y="593998"/>
        <a:ext cx="8110802" cy="109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05052-1235-452B-B3D7-DC77594831C7}">
      <dsp:nvSpPr>
        <dsp:cNvPr id="0" name=""/>
        <dsp:cNvSpPr/>
      </dsp:nvSpPr>
      <dsp:spPr>
        <a:xfrm>
          <a:off x="0" y="439"/>
          <a:ext cx="8229600" cy="11421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Polymorphism</a:t>
          </a:r>
          <a:r>
            <a:rPr lang="en-US" sz="2800" kern="1200" dirty="0" smtClean="0"/>
            <a:t/>
          </a:r>
          <a:br>
            <a:rPr lang="en-US" sz="2800" kern="1200" dirty="0" smtClean="0"/>
          </a:br>
          <a:endParaRPr lang="en-US" sz="2800" kern="1200" dirty="0"/>
        </a:p>
      </dsp:txBody>
      <dsp:txXfrm>
        <a:off x="55754" y="56193"/>
        <a:ext cx="8118092" cy="10306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t>14-Sep-15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389841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t>14-Sep-15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371105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t>14-Sep-15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147168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t>14-Sep-15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134905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B1243C-4971-42C4-8532-10AF842BD36D}" type="datetimeFigureOut">
              <a:rPr lang="en-US" smtClean="0"/>
              <a:t>14-Sep-15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425642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B1243C-4971-42C4-8532-10AF842BD36D}" type="datetimeFigureOut">
              <a:rPr lang="en-US" smtClean="0"/>
              <a:t>14-Sep-15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259038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B1243C-4971-42C4-8532-10AF842BD36D}" type="datetimeFigureOut">
              <a:rPr lang="en-US" smtClean="0"/>
              <a:t>14-Sep-15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36916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B1243C-4971-42C4-8532-10AF842BD36D}" type="datetimeFigureOut">
              <a:rPr lang="en-US" smtClean="0"/>
              <a:t>14-Sep-15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234802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1243C-4971-42C4-8532-10AF842BD36D}" type="datetimeFigureOut">
              <a:rPr lang="en-US" smtClean="0"/>
              <a:t>14-Sep-15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252813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t>14-Sep-15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361912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t>14-Sep-15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215959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1243C-4971-42C4-8532-10AF842BD36D}" type="datetimeFigureOut">
              <a:rPr lang="en-US" smtClean="0"/>
              <a:t>14-Sep-15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FD961-102A-4703-A055-E182FEE6BAAF}" type="slidenum">
              <a:rPr lang="en-US" smtClean="0"/>
              <a:t>‹#›</a:t>
            </a:fld>
            <a:endParaRPr lang="en-US"/>
          </a:p>
        </p:txBody>
      </p:sp>
    </p:spTree>
    <p:extLst>
      <p:ext uri="{BB962C8B-B14F-4D97-AF65-F5344CB8AC3E}">
        <p14:creationId xmlns:p14="http://schemas.microsoft.com/office/powerpoint/2010/main" val="2540719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5.gif"/><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6.xml"/><Relationship Id="rId7" Type="http://schemas.openxmlformats.org/officeDocument/2006/relationships/diagramData" Target="../diagrams/data27.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9.xml"/><Relationship Id="rId3" Type="http://schemas.openxmlformats.org/officeDocument/2006/relationships/diagramLayout" Target="../diagrams/layout28.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11" Type="http://schemas.microsoft.com/office/2007/relationships/diagramDrawing" Target="../diagrams/drawing29.xml"/><Relationship Id="rId5" Type="http://schemas.openxmlformats.org/officeDocument/2006/relationships/diagramColors" Target="../diagrams/colors28.xml"/><Relationship Id="rId10" Type="http://schemas.openxmlformats.org/officeDocument/2006/relationships/diagramColors" Target="../diagrams/colors29.xml"/><Relationship Id="rId4" Type="http://schemas.openxmlformats.org/officeDocument/2006/relationships/diagramQuickStyle" Target="../diagrams/quickStyle28.xml"/><Relationship Id="rId9" Type="http://schemas.openxmlformats.org/officeDocument/2006/relationships/diagramQuickStyle" Target="../diagrams/quickStyle29.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7.pn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34.xml"/><Relationship Id="rId3" Type="http://schemas.openxmlformats.org/officeDocument/2006/relationships/diagramData" Target="../diagrams/data33.xml"/><Relationship Id="rId7" Type="http://schemas.microsoft.com/office/2007/relationships/diagramDrawing" Target="../diagrams/drawing33.xml"/><Relationship Id="rId12" Type="http://schemas.microsoft.com/office/2007/relationships/diagramDrawing" Target="../diagrams/drawing34.xml"/><Relationship Id="rId2" Type="http://schemas.openxmlformats.org/officeDocument/2006/relationships/image" Target="../media/image8.gif"/><Relationship Id="rId1" Type="http://schemas.openxmlformats.org/officeDocument/2006/relationships/slideLayout" Target="../slideLayouts/slideLayout2.xml"/><Relationship Id="rId6" Type="http://schemas.openxmlformats.org/officeDocument/2006/relationships/diagramColors" Target="../diagrams/colors33.xml"/><Relationship Id="rId11" Type="http://schemas.openxmlformats.org/officeDocument/2006/relationships/diagramColors" Target="../diagrams/colors34.xml"/><Relationship Id="rId5" Type="http://schemas.openxmlformats.org/officeDocument/2006/relationships/diagramQuickStyle" Target="../diagrams/quickStyle33.xml"/><Relationship Id="rId10" Type="http://schemas.openxmlformats.org/officeDocument/2006/relationships/diagramQuickStyle" Target="../diagrams/quickStyle34.xml"/><Relationship Id="rId4" Type="http://schemas.openxmlformats.org/officeDocument/2006/relationships/diagramLayout" Target="../diagrams/layout33.xml"/><Relationship Id="rId9" Type="http://schemas.openxmlformats.org/officeDocument/2006/relationships/diagramLayout" Target="../diagrams/layout34.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 Id="rId9" Type="http://schemas.openxmlformats.org/officeDocument/2006/relationships/image" Target="../media/image9.wmf"/></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37.xml"/><Relationship Id="rId3" Type="http://schemas.openxmlformats.org/officeDocument/2006/relationships/diagramData" Target="../diagrams/data36.xml"/><Relationship Id="rId7" Type="http://schemas.microsoft.com/office/2007/relationships/diagramDrawing" Target="../diagrams/drawing36.xml"/><Relationship Id="rId12" Type="http://schemas.microsoft.com/office/2007/relationships/diagramDrawing" Target="../diagrams/drawing37.xml"/><Relationship Id="rId2" Type="http://schemas.openxmlformats.org/officeDocument/2006/relationships/image" Target="../media/image10.gif"/><Relationship Id="rId1" Type="http://schemas.openxmlformats.org/officeDocument/2006/relationships/slideLayout" Target="../slideLayouts/slideLayout2.xml"/><Relationship Id="rId6" Type="http://schemas.openxmlformats.org/officeDocument/2006/relationships/diagramColors" Target="../diagrams/colors36.xml"/><Relationship Id="rId11" Type="http://schemas.openxmlformats.org/officeDocument/2006/relationships/diagramColors" Target="../diagrams/colors37.xml"/><Relationship Id="rId5" Type="http://schemas.openxmlformats.org/officeDocument/2006/relationships/diagramQuickStyle" Target="../diagrams/quickStyle36.xml"/><Relationship Id="rId10" Type="http://schemas.openxmlformats.org/officeDocument/2006/relationships/diagramQuickStyle" Target="../diagrams/quickStyle37.xml"/><Relationship Id="rId4" Type="http://schemas.openxmlformats.org/officeDocument/2006/relationships/diagramLayout" Target="../diagrams/layout36.xml"/><Relationship Id="rId9" Type="http://schemas.openxmlformats.org/officeDocument/2006/relationships/diagramLayout" Target="../diagrams/layout37.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 Id="rId9" Type="http://schemas.openxmlformats.org/officeDocument/2006/relationships/image" Target="../media/image11.wmf"/></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OOPS</a:t>
            </a:r>
            <a:endParaRPr lang="en-US" dirty="0"/>
          </a:p>
        </p:txBody>
      </p:sp>
    </p:spTree>
    <p:extLst>
      <p:ext uri="{BB962C8B-B14F-4D97-AF65-F5344CB8AC3E}">
        <p14:creationId xmlns:p14="http://schemas.microsoft.com/office/powerpoint/2010/main" val="2750096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3083045097"/>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val="1786252782"/>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Up Arrow 10"/>
          <p:cNvSpPr/>
          <p:nvPr/>
        </p:nvSpPr>
        <p:spPr>
          <a:xfrm>
            <a:off x="7047362" y="2286000"/>
            <a:ext cx="685800" cy="2362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Generalization</a:t>
            </a:r>
            <a:endParaRPr lang="en-US" dirty="0"/>
          </a:p>
        </p:txBody>
      </p:sp>
      <p:sp>
        <p:nvSpPr>
          <p:cNvPr id="13" name="Up Arrow 12"/>
          <p:cNvSpPr/>
          <p:nvPr/>
        </p:nvSpPr>
        <p:spPr>
          <a:xfrm rot="10800000">
            <a:off x="7733162" y="2321257"/>
            <a:ext cx="1182238" cy="2362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Specialization by realization</a:t>
            </a:r>
            <a:endParaRPr lang="en-US" dirty="0"/>
          </a:p>
        </p:txBody>
      </p:sp>
    </p:spTree>
    <p:extLst>
      <p:ext uri="{BB962C8B-B14F-4D97-AF65-F5344CB8AC3E}">
        <p14:creationId xmlns:p14="http://schemas.microsoft.com/office/powerpoint/2010/main" val="4008737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Documents and Settings\soypar1\Desktop\ScreenHunter_02 Jun. 23 13.52.gif"/>
          <p:cNvPicPr>
            <a:picLocks noChangeAspect="1" noChangeArrowheads="1"/>
          </p:cNvPicPr>
          <p:nvPr/>
        </p:nvPicPr>
        <p:blipFill>
          <a:blip r:embed="rId2"/>
          <a:srcRect/>
          <a:stretch>
            <a:fillRect/>
          </a:stretch>
        </p:blipFill>
        <p:spPr bwMode="auto">
          <a:xfrm>
            <a:off x="762000" y="1295400"/>
            <a:ext cx="7794650" cy="5218676"/>
          </a:xfrm>
          <a:prstGeom prst="rect">
            <a:avLst/>
          </a:prstGeom>
          <a:noFill/>
        </p:spPr>
      </p:pic>
      <p:graphicFrame>
        <p:nvGraphicFramePr>
          <p:cNvPr id="3" name="Diagram 2"/>
          <p:cNvGraphicFramePr/>
          <p:nvPr>
            <p:extLst>
              <p:ext uri="{D42A27DB-BD31-4B8C-83A1-F6EECF244321}">
                <p14:modId xmlns:p14="http://schemas.microsoft.com/office/powerpoint/2010/main" val="4277501933"/>
              </p:ext>
            </p:extLst>
          </p:nvPr>
        </p:nvGraphicFramePr>
        <p:xfrm>
          <a:off x="544525" y="170597"/>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p:cNvPicPr>
            <a:picLocks noGrp="1" noChangeAspect="1" noChangeArrowheads="1"/>
          </p:cNvPicPr>
          <p:nvPr>
            <p:ph idx="1"/>
          </p:nvPr>
        </p:nvPicPr>
        <p:blipFill>
          <a:blip r:embed="rId8"/>
          <a:srcRect/>
          <a:stretch>
            <a:fillRect/>
          </a:stretch>
        </p:blipFill>
        <p:spPr bwMode="auto">
          <a:xfrm>
            <a:off x="2133600" y="2057400"/>
            <a:ext cx="4535600" cy="1453600"/>
          </a:xfrm>
          <a:prstGeom prst="rect">
            <a:avLst/>
          </a:prstGeom>
          <a:noFill/>
          <a:ln w="9525">
            <a:noFill/>
            <a:miter lim="800000"/>
            <a:headEnd/>
            <a:tailEnd/>
          </a:ln>
          <a:effectLst/>
        </p:spPr>
      </p:pic>
    </p:spTree>
    <p:extLst>
      <p:ext uri="{BB962C8B-B14F-4D97-AF65-F5344CB8AC3E}">
        <p14:creationId xmlns:p14="http://schemas.microsoft.com/office/powerpoint/2010/main" val="29141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soypar1\Desktop\ScreenHunter_01 Jun. 23 13.51.gif"/>
          <p:cNvPicPr>
            <a:picLocks noChangeAspect="1" noChangeArrowheads="1"/>
          </p:cNvPicPr>
          <p:nvPr/>
        </p:nvPicPr>
        <p:blipFill>
          <a:blip r:embed="rId2"/>
          <a:srcRect/>
          <a:stretch>
            <a:fillRect/>
          </a:stretch>
        </p:blipFill>
        <p:spPr bwMode="auto">
          <a:xfrm>
            <a:off x="796072" y="1524000"/>
            <a:ext cx="6432551" cy="5105962"/>
          </a:xfrm>
          <a:prstGeom prst="rect">
            <a:avLst/>
          </a:prstGeom>
          <a:noFill/>
        </p:spPr>
      </p:pic>
      <p:graphicFrame>
        <p:nvGraphicFramePr>
          <p:cNvPr id="3" name="Diagram 2"/>
          <p:cNvGraphicFramePr/>
          <p:nvPr>
            <p:extLst>
              <p:ext uri="{D42A27DB-BD31-4B8C-83A1-F6EECF244321}">
                <p14:modId xmlns:p14="http://schemas.microsoft.com/office/powerpoint/2010/main" val="847011854"/>
              </p:ext>
            </p:extLst>
          </p:nvPr>
        </p:nvGraphicFramePr>
        <p:xfrm>
          <a:off x="457200" y="201092"/>
          <a:ext cx="83820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p:cNvPicPr>
            <a:picLocks noGrp="1" noChangeAspect="1" noChangeArrowheads="1"/>
          </p:cNvPicPr>
          <p:nvPr>
            <p:ph idx="1"/>
          </p:nvPr>
        </p:nvPicPr>
        <p:blipFill>
          <a:blip r:embed="rId8"/>
          <a:srcRect/>
          <a:stretch>
            <a:fillRect/>
          </a:stretch>
        </p:blipFill>
        <p:spPr bwMode="auto">
          <a:xfrm>
            <a:off x="2304200" y="3136381"/>
            <a:ext cx="4535600" cy="1453600"/>
          </a:xfrm>
          <a:prstGeom prst="rect">
            <a:avLst/>
          </a:prstGeom>
          <a:noFill/>
          <a:ln w="9525">
            <a:noFill/>
            <a:miter lim="800000"/>
            <a:headEnd/>
            <a:tailEnd/>
          </a:ln>
          <a:effectLst/>
        </p:spPr>
      </p:pic>
    </p:spTree>
    <p:extLst>
      <p:ext uri="{BB962C8B-B14F-4D97-AF65-F5344CB8AC3E}">
        <p14:creationId xmlns:p14="http://schemas.microsoft.com/office/powerpoint/2010/main" val="29141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029871812"/>
              </p:ext>
            </p:extLst>
          </p:nvPr>
        </p:nvGraphicFramePr>
        <p:xfrm>
          <a:off x="485190" y="38100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C:\Documents and Settings\soypar1\Desktop\ScreenHunter_01 Jul. 04 14.24.gif"/>
          <p:cNvPicPr>
            <a:picLocks noChangeAspect="1" noChangeArrowheads="1"/>
          </p:cNvPicPr>
          <p:nvPr/>
        </p:nvPicPr>
        <p:blipFill>
          <a:blip r:embed="rId7"/>
          <a:srcRect/>
          <a:stretch>
            <a:fillRect/>
          </a:stretch>
        </p:blipFill>
        <p:spPr bwMode="auto">
          <a:xfrm>
            <a:off x="609600" y="1883522"/>
            <a:ext cx="8074152" cy="4389393"/>
          </a:xfrm>
          <a:prstGeom prst="rect">
            <a:avLst/>
          </a:prstGeom>
          <a:noFill/>
          <a:ln>
            <a:solidFill>
              <a:schemeClr val="tx2"/>
            </a:solidFill>
          </a:ln>
        </p:spPr>
      </p:pic>
    </p:spTree>
    <p:extLst>
      <p:ext uri="{BB962C8B-B14F-4D97-AF65-F5344CB8AC3E}">
        <p14:creationId xmlns:p14="http://schemas.microsoft.com/office/powerpoint/2010/main" val="427489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soypar1\Desktop\ScreenHunter_02 Jul. 04 14.25.gif"/>
          <p:cNvPicPr>
            <a:picLocks noChangeAspect="1" noChangeArrowheads="1"/>
          </p:cNvPicPr>
          <p:nvPr/>
        </p:nvPicPr>
        <p:blipFill>
          <a:blip r:embed="rId2"/>
          <a:srcRect/>
          <a:stretch>
            <a:fillRect/>
          </a:stretch>
        </p:blipFill>
        <p:spPr bwMode="auto">
          <a:xfrm>
            <a:off x="571472" y="762000"/>
            <a:ext cx="8072494" cy="4214842"/>
          </a:xfrm>
          <a:prstGeom prst="rect">
            <a:avLst/>
          </a:prstGeom>
          <a:noFill/>
          <a:ln>
            <a:solidFill>
              <a:schemeClr val="tx2"/>
            </a:solidFill>
          </a:ln>
        </p:spPr>
      </p:pic>
    </p:spTree>
    <p:extLst>
      <p:ext uri="{BB962C8B-B14F-4D97-AF65-F5344CB8AC3E}">
        <p14:creationId xmlns:p14="http://schemas.microsoft.com/office/powerpoint/2010/main" val="2914141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04534638"/>
              </p:ext>
            </p:extLst>
          </p:nvPr>
        </p:nvGraphicFramePr>
        <p:xfrm>
          <a:off x="381000" y="152400"/>
          <a:ext cx="77724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551359586"/>
              </p:ext>
            </p:extLst>
          </p:nvPr>
        </p:nvGraphicFramePr>
        <p:xfrm>
          <a:off x="609600" y="1371600"/>
          <a:ext cx="7086600" cy="5105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09198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199781913"/>
              </p:ext>
            </p:extLst>
          </p:nvPr>
        </p:nvGraphicFramePr>
        <p:xfrm>
          <a:off x="457200" y="274638"/>
          <a:ext cx="8229600" cy="1401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125026912"/>
              </p:ext>
            </p:extLst>
          </p:nvPr>
        </p:nvGraphicFramePr>
        <p:xfrm>
          <a:off x="457200" y="1600201"/>
          <a:ext cx="8229600" cy="2971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60441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11480217"/>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4864789"/>
              </p:ext>
            </p:extLst>
          </p:nvPr>
        </p:nvGraphicFramePr>
        <p:xfrm>
          <a:off x="457200" y="1752600"/>
          <a:ext cx="8229600" cy="25145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57990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267334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956127724"/>
              </p:ext>
            </p:extLst>
          </p:nvPr>
        </p:nvGraphicFramePr>
        <p:xfrm>
          <a:off x="457200" y="1600201"/>
          <a:ext cx="8229600" cy="25145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1713998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4194233343"/>
              </p:ext>
            </p:extLst>
          </p:nvPr>
        </p:nvGraphicFramePr>
        <p:xfrm>
          <a:off x="457200" y="1600201"/>
          <a:ext cx="8229600" cy="3352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79036640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479892332"/>
              </p:ext>
            </p:extLst>
          </p:nvPr>
        </p:nvGraphicFramePr>
        <p:xfrm>
          <a:off x="457200" y="1600201"/>
          <a:ext cx="8229600" cy="22859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141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5750983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96141217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Diagram 38"/>
          <p:cNvGraphicFramePr/>
          <p:nvPr>
            <p:extLst>
              <p:ext uri="{D42A27DB-BD31-4B8C-83A1-F6EECF244321}">
                <p14:modId xmlns:p14="http://schemas.microsoft.com/office/powerpoint/2010/main" val="275067416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8" name="Content Placeholder 37"/>
          <p:cNvGraphicFramePr>
            <a:graphicFrameLocks noGrp="1"/>
          </p:cNvGraphicFramePr>
          <p:nvPr>
            <p:ph idx="1"/>
            <p:extLst>
              <p:ext uri="{D42A27DB-BD31-4B8C-83A1-F6EECF244321}">
                <p14:modId xmlns:p14="http://schemas.microsoft.com/office/powerpoint/2010/main" val="4252752410"/>
              </p:ext>
            </p:extLst>
          </p:nvPr>
        </p:nvGraphicFramePr>
        <p:xfrm>
          <a:off x="457200" y="1219200"/>
          <a:ext cx="8229600" cy="4906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p:cNvGraphicFramePr/>
          <p:nvPr>
            <p:extLst>
              <p:ext uri="{D42A27DB-BD31-4B8C-83A1-F6EECF244321}">
                <p14:modId xmlns:p14="http://schemas.microsoft.com/office/powerpoint/2010/main" val="317242020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570934" y="1981200"/>
            <a:ext cx="205749" cy="228600"/>
          </a:xfrm>
          <a:prstGeom prst="rect">
            <a:avLst/>
          </a:prstGeom>
          <a:noFill/>
        </p:spPr>
      </p:pic>
      <p:pic>
        <p:nvPicPr>
          <p:cNvPr id="6"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785248" y="1981200"/>
            <a:ext cx="205749" cy="228600"/>
          </a:xfrm>
          <a:prstGeom prst="rect">
            <a:avLst/>
          </a:prstGeom>
          <a:noFill/>
        </p:spPr>
      </p:pic>
      <p:pic>
        <p:nvPicPr>
          <p:cNvPr id="7"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999562" y="1981200"/>
            <a:ext cx="205749" cy="228600"/>
          </a:xfrm>
          <a:prstGeom prst="rect">
            <a:avLst/>
          </a:prstGeom>
          <a:noFill/>
        </p:spPr>
      </p:pic>
      <p:pic>
        <p:nvPicPr>
          <p:cNvPr id="8"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594692" y="2247393"/>
            <a:ext cx="205749" cy="228600"/>
          </a:xfrm>
          <a:prstGeom prst="rect">
            <a:avLst/>
          </a:prstGeom>
          <a:noFill/>
        </p:spPr>
      </p:pic>
      <p:pic>
        <p:nvPicPr>
          <p:cNvPr id="9"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809006" y="2247393"/>
            <a:ext cx="205749" cy="228600"/>
          </a:xfrm>
          <a:prstGeom prst="rect">
            <a:avLst/>
          </a:prstGeom>
          <a:noFill/>
        </p:spPr>
      </p:pic>
      <p:pic>
        <p:nvPicPr>
          <p:cNvPr id="10"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4023320" y="2247393"/>
            <a:ext cx="205749" cy="228600"/>
          </a:xfrm>
          <a:prstGeom prst="rect">
            <a:avLst/>
          </a:prstGeom>
          <a:noFill/>
        </p:spPr>
      </p:pic>
      <p:pic>
        <p:nvPicPr>
          <p:cNvPr id="11"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748144" y="2895600"/>
            <a:ext cx="205749" cy="228600"/>
          </a:xfrm>
          <a:prstGeom prst="rect">
            <a:avLst/>
          </a:prstGeom>
          <a:noFill/>
        </p:spPr>
      </p:pic>
      <p:pic>
        <p:nvPicPr>
          <p:cNvPr id="12"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962458" y="2895600"/>
            <a:ext cx="205749" cy="228600"/>
          </a:xfrm>
          <a:prstGeom prst="rect">
            <a:avLst/>
          </a:prstGeom>
          <a:noFill/>
        </p:spPr>
      </p:pic>
      <p:pic>
        <p:nvPicPr>
          <p:cNvPr id="13"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176772" y="2895600"/>
            <a:ext cx="205749" cy="228600"/>
          </a:xfrm>
          <a:prstGeom prst="rect">
            <a:avLst/>
          </a:prstGeom>
          <a:noFill/>
        </p:spPr>
      </p:pic>
      <p:pic>
        <p:nvPicPr>
          <p:cNvPr id="14"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672919" y="2514600"/>
            <a:ext cx="205749" cy="228600"/>
          </a:xfrm>
          <a:prstGeom prst="rect">
            <a:avLst/>
          </a:prstGeom>
          <a:noFill/>
        </p:spPr>
      </p:pic>
      <p:pic>
        <p:nvPicPr>
          <p:cNvPr id="15"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887233" y="2514600"/>
            <a:ext cx="205749" cy="228600"/>
          </a:xfrm>
          <a:prstGeom prst="rect">
            <a:avLst/>
          </a:prstGeom>
          <a:noFill/>
        </p:spPr>
      </p:pic>
      <p:pic>
        <p:nvPicPr>
          <p:cNvPr id="16"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101547" y="2514600"/>
            <a:ext cx="205749" cy="228600"/>
          </a:xfrm>
          <a:prstGeom prst="rect">
            <a:avLst/>
          </a:prstGeom>
          <a:noFill/>
        </p:spPr>
      </p:pic>
      <p:pic>
        <p:nvPicPr>
          <p:cNvPr id="17"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571202" y="3810000"/>
            <a:ext cx="205749" cy="228600"/>
          </a:xfrm>
          <a:prstGeom prst="rect">
            <a:avLst/>
          </a:prstGeom>
          <a:noFill/>
        </p:spPr>
      </p:pic>
      <p:pic>
        <p:nvPicPr>
          <p:cNvPr id="18"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785516" y="3810000"/>
            <a:ext cx="205749" cy="228600"/>
          </a:xfrm>
          <a:prstGeom prst="rect">
            <a:avLst/>
          </a:prstGeom>
          <a:noFill/>
        </p:spPr>
      </p:pic>
      <p:pic>
        <p:nvPicPr>
          <p:cNvPr id="19"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999830" y="3810000"/>
            <a:ext cx="205749" cy="228600"/>
          </a:xfrm>
          <a:prstGeom prst="rect">
            <a:avLst/>
          </a:prstGeom>
          <a:noFill/>
        </p:spPr>
      </p:pic>
      <p:pic>
        <p:nvPicPr>
          <p:cNvPr id="23"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580300" y="4800600"/>
            <a:ext cx="205749" cy="228600"/>
          </a:xfrm>
          <a:prstGeom prst="rect">
            <a:avLst/>
          </a:prstGeom>
          <a:noFill/>
        </p:spPr>
      </p:pic>
      <p:pic>
        <p:nvPicPr>
          <p:cNvPr id="24"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794614" y="4800600"/>
            <a:ext cx="205749" cy="228600"/>
          </a:xfrm>
          <a:prstGeom prst="rect">
            <a:avLst/>
          </a:prstGeom>
          <a:noFill/>
        </p:spPr>
      </p:pic>
      <p:pic>
        <p:nvPicPr>
          <p:cNvPr id="25"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008928" y="4800600"/>
            <a:ext cx="205749" cy="228600"/>
          </a:xfrm>
          <a:prstGeom prst="rect">
            <a:avLst/>
          </a:prstGeom>
          <a:noFill/>
        </p:spPr>
      </p:pic>
      <p:pic>
        <p:nvPicPr>
          <p:cNvPr id="29"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1908497" y="5943600"/>
            <a:ext cx="205749" cy="228600"/>
          </a:xfrm>
          <a:prstGeom prst="rect">
            <a:avLst/>
          </a:prstGeom>
          <a:noFill/>
        </p:spPr>
      </p:pic>
      <p:pic>
        <p:nvPicPr>
          <p:cNvPr id="30"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122811" y="5943600"/>
            <a:ext cx="205749" cy="228600"/>
          </a:xfrm>
          <a:prstGeom prst="rect">
            <a:avLst/>
          </a:prstGeom>
          <a:noFill/>
        </p:spPr>
      </p:pic>
      <p:pic>
        <p:nvPicPr>
          <p:cNvPr id="31"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337125" y="5943600"/>
            <a:ext cx="205749" cy="228600"/>
          </a:xfrm>
          <a:prstGeom prst="rect">
            <a:avLst/>
          </a:prstGeom>
          <a:noFill/>
        </p:spPr>
      </p:pic>
      <p:pic>
        <p:nvPicPr>
          <p:cNvPr id="32"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4213876" y="1981200"/>
            <a:ext cx="205749" cy="228600"/>
          </a:xfrm>
          <a:prstGeom prst="rect">
            <a:avLst/>
          </a:prstGeom>
          <a:noFill/>
        </p:spPr>
      </p:pic>
      <p:pic>
        <p:nvPicPr>
          <p:cNvPr id="33"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4432261" y="1965434"/>
            <a:ext cx="205749" cy="228600"/>
          </a:xfrm>
          <a:prstGeom prst="rect">
            <a:avLst/>
          </a:prstGeom>
          <a:noFill/>
        </p:spPr>
      </p:pic>
      <p:pic>
        <p:nvPicPr>
          <p:cNvPr id="37"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277549" y="4800600"/>
            <a:ext cx="205749" cy="228600"/>
          </a:xfrm>
          <a:prstGeom prst="rect">
            <a:avLst/>
          </a:prstGeom>
          <a:noFill/>
        </p:spPr>
      </p:pic>
      <p:grpSp>
        <p:nvGrpSpPr>
          <p:cNvPr id="41" name="Group 40"/>
          <p:cNvGrpSpPr/>
          <p:nvPr/>
        </p:nvGrpSpPr>
        <p:grpSpPr>
          <a:xfrm>
            <a:off x="290161" y="1359348"/>
            <a:ext cx="8489950" cy="5117652"/>
            <a:chOff x="277524" y="1371600"/>
            <a:chExt cx="8489950" cy="5117652"/>
          </a:xfrm>
        </p:grpSpPr>
        <p:sp>
          <p:nvSpPr>
            <p:cNvPr id="43" name="Freeform 42"/>
            <p:cNvSpPr/>
            <p:nvPr/>
          </p:nvSpPr>
          <p:spPr>
            <a:xfrm>
              <a:off x="277524" y="1977686"/>
              <a:ext cx="8489950" cy="1237860"/>
            </a:xfrm>
            <a:custGeom>
              <a:avLst/>
              <a:gdLst>
                <a:gd name="connsiteX0" fmla="*/ 0 w 8489950"/>
                <a:gd name="connsiteY0" fmla="*/ 0 h 1237860"/>
                <a:gd name="connsiteX1" fmla="*/ 8489950 w 8489950"/>
                <a:gd name="connsiteY1" fmla="*/ 0 h 1237860"/>
                <a:gd name="connsiteX2" fmla="*/ 8489950 w 8489950"/>
                <a:gd name="connsiteY2" fmla="*/ 1237860 h 1237860"/>
                <a:gd name="connsiteX3" fmla="*/ 0 w 8489950"/>
                <a:gd name="connsiteY3" fmla="*/ 1237860 h 1237860"/>
                <a:gd name="connsiteX4" fmla="*/ 0 w 8489950"/>
                <a:gd name="connsiteY4" fmla="*/ 0 h 1237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1237860">
                  <a:moveTo>
                    <a:pt x="0" y="0"/>
                  </a:moveTo>
                  <a:lnTo>
                    <a:pt x="8489950" y="0"/>
                  </a:lnTo>
                  <a:lnTo>
                    <a:pt x="8489950" y="1237860"/>
                  </a:lnTo>
                  <a:lnTo>
                    <a:pt x="0" y="12378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Factory Method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Abstract Factory</a:t>
              </a:r>
              <a:endParaRPr lang="en-US" sz="1800" kern="1200" dirty="0"/>
            </a:p>
            <a:p>
              <a:pPr marL="171450" lvl="1" indent="-171450" algn="l" defTabSz="800100" rtl="0">
                <a:lnSpc>
                  <a:spcPct val="90000"/>
                </a:lnSpc>
                <a:spcBef>
                  <a:spcPct val="0"/>
                </a:spcBef>
                <a:spcAft>
                  <a:spcPct val="20000"/>
                </a:spcAft>
                <a:buChar char="••"/>
              </a:pPr>
              <a:r>
                <a:rPr lang="en-US" sz="1800" kern="1200" dirty="0" smtClean="0"/>
                <a:t>Builder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Singleton </a:t>
              </a:r>
              <a:endParaRPr lang="en-US" sz="1800" kern="1200" dirty="0"/>
            </a:p>
          </p:txBody>
        </p:sp>
        <p:sp>
          <p:nvSpPr>
            <p:cNvPr id="42" name="Freeform 41"/>
            <p:cNvSpPr/>
            <p:nvPr/>
          </p:nvSpPr>
          <p:spPr>
            <a:xfrm>
              <a:off x="277524" y="1371600"/>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smtClean="0"/>
                <a:t>Creational Patterns</a:t>
              </a:r>
              <a:endParaRPr lang="en-US" sz="2300" kern="1200"/>
            </a:p>
          </p:txBody>
        </p:sp>
        <p:sp>
          <p:nvSpPr>
            <p:cNvPr id="44" name="Freeform 43"/>
            <p:cNvSpPr/>
            <p:nvPr/>
          </p:nvSpPr>
          <p:spPr>
            <a:xfrm>
              <a:off x="277524" y="321554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smtClean="0"/>
                <a:t>Structural Patterns</a:t>
              </a:r>
              <a:endParaRPr lang="en-US" sz="2300" kern="1200"/>
            </a:p>
          </p:txBody>
        </p:sp>
        <p:sp>
          <p:nvSpPr>
            <p:cNvPr id="45" name="Freeform 44"/>
            <p:cNvSpPr/>
            <p:nvPr/>
          </p:nvSpPr>
          <p:spPr>
            <a:xfrm>
              <a:off x="277524" y="3767201"/>
              <a:ext cx="8489950" cy="380880"/>
            </a:xfrm>
            <a:custGeom>
              <a:avLst/>
              <a:gdLst>
                <a:gd name="connsiteX0" fmla="*/ 0 w 8489950"/>
                <a:gd name="connsiteY0" fmla="*/ 0 h 380880"/>
                <a:gd name="connsiteX1" fmla="*/ 8489950 w 8489950"/>
                <a:gd name="connsiteY1" fmla="*/ 0 h 380880"/>
                <a:gd name="connsiteX2" fmla="*/ 8489950 w 8489950"/>
                <a:gd name="connsiteY2" fmla="*/ 380880 h 380880"/>
                <a:gd name="connsiteX3" fmla="*/ 0 w 8489950"/>
                <a:gd name="connsiteY3" fmla="*/ 380880 h 380880"/>
                <a:gd name="connsiteX4" fmla="*/ 0 w 8489950"/>
                <a:gd name="connsiteY4" fmla="*/ 0 h 38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380880">
                  <a:moveTo>
                    <a:pt x="0" y="0"/>
                  </a:moveTo>
                  <a:lnTo>
                    <a:pt x="8489950" y="0"/>
                  </a:lnTo>
                  <a:lnTo>
                    <a:pt x="8489950" y="380880"/>
                  </a:lnTo>
                  <a:lnTo>
                    <a:pt x="0" y="3808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Adapter</a:t>
              </a:r>
              <a:endParaRPr lang="en-US" sz="1800" kern="1200"/>
            </a:p>
          </p:txBody>
        </p:sp>
        <p:sp>
          <p:nvSpPr>
            <p:cNvPr id="46" name="Freeform 45"/>
            <p:cNvSpPr/>
            <p:nvPr/>
          </p:nvSpPr>
          <p:spPr>
            <a:xfrm>
              <a:off x="277524" y="4148081"/>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smtClean="0"/>
                <a:t>Behavioral Patterns</a:t>
              </a:r>
              <a:endParaRPr lang="en-US" sz="2300" kern="1200"/>
            </a:p>
          </p:txBody>
        </p:sp>
        <p:sp>
          <p:nvSpPr>
            <p:cNvPr id="47" name="Freeform 46"/>
            <p:cNvSpPr/>
            <p:nvPr/>
          </p:nvSpPr>
          <p:spPr>
            <a:xfrm>
              <a:off x="277524" y="4699736"/>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Observer</a:t>
              </a:r>
              <a:endParaRPr lang="en-US" sz="1800" kern="1200"/>
            </a:p>
            <a:p>
              <a:pPr marL="171450" lvl="1" indent="-171450" algn="l" defTabSz="800100" rtl="0">
                <a:lnSpc>
                  <a:spcPct val="90000"/>
                </a:lnSpc>
                <a:spcBef>
                  <a:spcPct val="0"/>
                </a:spcBef>
                <a:spcAft>
                  <a:spcPct val="20000"/>
                </a:spcAft>
                <a:buChar char="••"/>
              </a:pPr>
              <a:r>
                <a:rPr lang="en-US" sz="1800" kern="1200" smtClean="0"/>
                <a:t>Iterator</a:t>
              </a:r>
              <a:endParaRPr lang="en-US" sz="1800" kern="1200"/>
            </a:p>
          </p:txBody>
        </p:sp>
        <p:sp>
          <p:nvSpPr>
            <p:cNvPr id="48" name="Freeform 47"/>
            <p:cNvSpPr/>
            <p:nvPr/>
          </p:nvSpPr>
          <p:spPr>
            <a:xfrm>
              <a:off x="277524" y="531866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smtClean="0"/>
                <a:t>Others</a:t>
              </a:r>
              <a:endParaRPr lang="en-US" sz="2300" kern="1200"/>
            </a:p>
          </p:txBody>
        </p:sp>
        <p:sp>
          <p:nvSpPr>
            <p:cNvPr id="49" name="Freeform 48"/>
            <p:cNvSpPr/>
            <p:nvPr/>
          </p:nvSpPr>
          <p:spPr>
            <a:xfrm>
              <a:off x="277524" y="5870322"/>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MVP</a:t>
              </a:r>
              <a:endParaRPr lang="en-US" sz="1800" kern="1200"/>
            </a:p>
            <a:p>
              <a:pPr marL="171450" lvl="1" indent="-171450" algn="l" defTabSz="800100" rtl="0">
                <a:lnSpc>
                  <a:spcPct val="90000"/>
                </a:lnSpc>
                <a:spcBef>
                  <a:spcPct val="0"/>
                </a:spcBef>
                <a:spcAft>
                  <a:spcPct val="20000"/>
                </a:spcAft>
                <a:buChar char="••"/>
              </a:pPr>
              <a:r>
                <a:rPr lang="en-US" sz="1800" kern="1200" smtClean="0"/>
                <a:t>DI</a:t>
              </a:r>
              <a:endParaRPr lang="en-US" sz="1800" kern="1200"/>
            </a:p>
          </p:txBody>
        </p:sp>
      </p:grpSp>
      <p:pic>
        <p:nvPicPr>
          <p:cNvPr id="50"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1917062" y="6179787"/>
            <a:ext cx="205749" cy="228600"/>
          </a:xfrm>
          <a:prstGeom prst="rect">
            <a:avLst/>
          </a:prstGeom>
          <a:noFill/>
        </p:spPr>
      </p:pic>
      <p:pic>
        <p:nvPicPr>
          <p:cNvPr id="51"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131376" y="6179787"/>
            <a:ext cx="205749" cy="228600"/>
          </a:xfrm>
          <a:prstGeom prst="rect">
            <a:avLst/>
          </a:prstGeom>
          <a:noFill/>
        </p:spPr>
      </p:pic>
      <p:pic>
        <p:nvPicPr>
          <p:cNvPr id="52"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345690" y="6179787"/>
            <a:ext cx="205749" cy="228600"/>
          </a:xfrm>
          <a:prstGeom prst="rect">
            <a:avLst/>
          </a:prstGeom>
          <a:noFill/>
        </p:spPr>
      </p:pic>
      <p:pic>
        <p:nvPicPr>
          <p:cNvPr id="53"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590800" y="6179787"/>
            <a:ext cx="205749" cy="228600"/>
          </a:xfrm>
          <a:prstGeom prst="rect">
            <a:avLst/>
          </a:prstGeom>
          <a:noFill/>
        </p:spPr>
      </p:pic>
      <p:pic>
        <p:nvPicPr>
          <p:cNvPr id="54"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561479" y="5090066"/>
            <a:ext cx="205749" cy="228600"/>
          </a:xfrm>
          <a:prstGeom prst="rect">
            <a:avLst/>
          </a:prstGeom>
          <a:noFill/>
        </p:spPr>
      </p:pic>
      <p:pic>
        <p:nvPicPr>
          <p:cNvPr id="55"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775793" y="5090066"/>
            <a:ext cx="205749" cy="228600"/>
          </a:xfrm>
          <a:prstGeom prst="rect">
            <a:avLst/>
          </a:prstGeom>
          <a:noFill/>
        </p:spPr>
      </p:pic>
      <p:pic>
        <p:nvPicPr>
          <p:cNvPr id="56"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990107" y="5090066"/>
            <a:ext cx="205749" cy="228600"/>
          </a:xfrm>
          <a:prstGeom prst="rect">
            <a:avLst/>
          </a:prstGeom>
          <a:noFill/>
        </p:spPr>
      </p:pic>
      <p:pic>
        <p:nvPicPr>
          <p:cNvPr id="57"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258728" y="5090066"/>
            <a:ext cx="205749" cy="228600"/>
          </a:xfrm>
          <a:prstGeom prst="rect">
            <a:avLst/>
          </a:prstGeom>
          <a:noFill/>
        </p:spPr>
      </p:pic>
      <p:pic>
        <p:nvPicPr>
          <p:cNvPr id="58"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400599" y="2895600"/>
            <a:ext cx="205749" cy="228600"/>
          </a:xfrm>
          <a:prstGeom prst="rect">
            <a:avLst/>
          </a:prstGeom>
          <a:noFill/>
        </p:spPr>
      </p:pic>
      <p:pic>
        <p:nvPicPr>
          <p:cNvPr id="59"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669220" y="2895600"/>
            <a:ext cx="205749" cy="228600"/>
          </a:xfrm>
          <a:prstGeom prst="rect">
            <a:avLst/>
          </a:prstGeom>
          <a:noFill/>
        </p:spPr>
      </p:pic>
    </p:spTree>
    <p:extLst>
      <p:ext uri="{BB962C8B-B14F-4D97-AF65-F5344CB8AC3E}">
        <p14:creationId xmlns:p14="http://schemas.microsoft.com/office/powerpoint/2010/main" val="776919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factory.gif"/>
          <p:cNvPicPr/>
          <p:nvPr/>
        </p:nvPicPr>
        <p:blipFill>
          <a:blip r:embed="rId2"/>
          <a:srcRect/>
          <a:stretch>
            <a:fillRect/>
          </a:stretch>
        </p:blipFill>
        <p:spPr bwMode="auto">
          <a:xfrm>
            <a:off x="714348" y="2209800"/>
            <a:ext cx="7429552" cy="3571900"/>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val="95755309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772599122"/>
              </p:ext>
            </p:extLst>
          </p:nvPr>
        </p:nvGraphicFramePr>
        <p:xfrm>
          <a:off x="457200" y="1600200"/>
          <a:ext cx="8382000" cy="13849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8126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56956648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52860941"/>
              </p:ext>
            </p:extLst>
          </p:nvPr>
        </p:nvGraphicFramePr>
        <p:xfrm>
          <a:off x="3733800" y="3352800"/>
          <a:ext cx="1409700" cy="609600"/>
        </p:xfrm>
        <a:graphic>
          <a:graphicData uri="http://schemas.openxmlformats.org/presentationml/2006/ole">
            <mc:AlternateContent xmlns:mc="http://schemas.openxmlformats.org/markup-compatibility/2006">
              <mc:Choice xmlns:v="urn:schemas-microsoft-com:vml" Requires="v">
                <p:oleObj spid="_x0000_s1090" name="Package" r:id="rId8" imgW="1414914" imgH="481263" progId="Package">
                  <p:embed/>
                </p:oleObj>
              </mc:Choice>
              <mc:Fallback>
                <p:oleObj name="Package" r:id="rId8" imgW="1414914" imgH="481263" progId="Package">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352800"/>
                        <a:ext cx="1409700" cy="6096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93138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abstract.gif"/>
          <p:cNvPicPr/>
          <p:nvPr/>
        </p:nvPicPr>
        <p:blipFill>
          <a:blip r:embed="rId2"/>
          <a:srcRect/>
          <a:stretch>
            <a:fillRect/>
          </a:stretch>
        </p:blipFill>
        <p:spPr bwMode="auto">
          <a:xfrm>
            <a:off x="1981200" y="1457325"/>
            <a:ext cx="5143535" cy="4486275"/>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val="2717183171"/>
              </p:ext>
            </p:extLst>
          </p:nvPr>
        </p:nvGraphicFramePr>
        <p:xfrm>
          <a:off x="457200" y="274638"/>
          <a:ext cx="8229600" cy="1020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3205597720"/>
              </p:ext>
            </p:extLst>
          </p:nvPr>
        </p:nvGraphicFramePr>
        <p:xfrm>
          <a:off x="457200" y="1600201"/>
          <a:ext cx="8229600" cy="144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8905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914652464"/>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Object 3"/>
          <p:cNvGraphicFramePr>
            <a:graphicFrameLocks noChangeAspect="1"/>
          </p:cNvGraphicFramePr>
          <p:nvPr/>
        </p:nvGraphicFramePr>
        <p:xfrm>
          <a:off x="3990975" y="2700338"/>
          <a:ext cx="1162050" cy="485775"/>
        </p:xfrm>
        <a:graphic>
          <a:graphicData uri="http://schemas.openxmlformats.org/presentationml/2006/ole">
            <mc:AlternateContent xmlns:mc="http://schemas.openxmlformats.org/markup-compatibility/2006">
              <mc:Choice xmlns:v="urn:schemas-microsoft-com:vml" Requires="v">
                <p:oleObj spid="_x0000_s2113" name="Package" r:id="rId8" imgW="1164657" imgH="481263" progId="Package">
                  <p:embed/>
                </p:oleObj>
              </mc:Choice>
              <mc:Fallback>
                <p:oleObj name="Package" r:id="rId8" imgW="1164657" imgH="481263" progId="Package">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0975" y="2700338"/>
                        <a:ext cx="11620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5989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878301937"/>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314420139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41289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33028287"/>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770771039"/>
              </p:ext>
            </p:extLst>
          </p:nvPr>
        </p:nvGraphicFramePr>
        <p:xfrm>
          <a:off x="457200" y="1828800"/>
          <a:ext cx="8229600" cy="1143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68915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0170892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487521023"/>
              </p:ext>
            </p:extLst>
          </p:nvPr>
        </p:nvGraphicFramePr>
        <p:xfrm>
          <a:off x="457200" y="1600201"/>
          <a:ext cx="8229600" cy="22859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68102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57782113"/>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856054428"/>
              </p:ext>
            </p:extLst>
          </p:nvPr>
        </p:nvGraphicFramePr>
        <p:xfrm>
          <a:off x="457200" y="1600200"/>
          <a:ext cx="8229600" cy="2971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37775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990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50811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2355096026"/>
              </p:ext>
            </p:extLst>
          </p:nvPr>
        </p:nvGraphicFramePr>
        <p:xfrm>
          <a:off x="457200" y="152400"/>
          <a:ext cx="8229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val="3732317023"/>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Up Arrow 10"/>
          <p:cNvSpPr/>
          <p:nvPr/>
        </p:nvSpPr>
        <p:spPr>
          <a:xfrm>
            <a:off x="7047362" y="2286000"/>
            <a:ext cx="685800" cy="2362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Generalization</a:t>
            </a:r>
            <a:endParaRPr lang="en-US" dirty="0"/>
          </a:p>
        </p:txBody>
      </p:sp>
      <p:sp>
        <p:nvSpPr>
          <p:cNvPr id="13" name="Up Arrow 12"/>
          <p:cNvSpPr/>
          <p:nvPr/>
        </p:nvSpPr>
        <p:spPr>
          <a:xfrm rot="10800000">
            <a:off x="7733162" y="2362200"/>
            <a:ext cx="1182238" cy="2362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Specialization by Implementation</a:t>
            </a:r>
            <a:endParaRPr lang="en-US" dirty="0"/>
          </a:p>
        </p:txBody>
      </p:sp>
    </p:spTree>
    <p:extLst>
      <p:ext uri="{BB962C8B-B14F-4D97-AF65-F5344CB8AC3E}">
        <p14:creationId xmlns:p14="http://schemas.microsoft.com/office/powerpoint/2010/main" val="282812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611</Words>
  <Application>Microsoft Office PowerPoint</Application>
  <PresentationFormat>On-screen Show (4:3)</PresentationFormat>
  <Paragraphs>74</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Office Theme</vt:lpstr>
      <vt:lpstr>Package</vt:lpstr>
      <vt:lpstr>What is 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Principle</dc:title>
  <dc:creator>Soyeb Parvez</dc:creator>
  <cp:lastModifiedBy>Soyeb Parvez</cp:lastModifiedBy>
  <cp:revision>115</cp:revision>
  <dcterms:created xsi:type="dcterms:W3CDTF">2015-09-14T07:24:46Z</dcterms:created>
  <dcterms:modified xsi:type="dcterms:W3CDTF">2015-09-14T14:20:15Z</dcterms:modified>
</cp:coreProperties>
</file>