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DE75B-24AE-49B6-BE1D-13F478A9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72ADD-FB47-4D49-B335-D40618F09D44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84ED1-D14D-445B-AD9A-60C2E36D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CD76E-68FA-4B67-B471-4827234564C6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157033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A9850-2ECE-456C-A2C3-CD8D5F64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C88D0-C7DB-492B-822A-9B73CB103173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17134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A8B66-A8F0-49ED-9D7F-B98C05CB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631D5-F578-4698-A228-B120E858D198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54272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0087B-47CE-48AB-BC40-F79297CC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A0BBA-8770-4347-8E94-98B7D1B39EFE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34660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BC30C-AEB0-4996-B78F-52BE72C4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DEEA8-1E24-42B8-9153-FC4B1027659C}"/>
              </a:ext>
            </a:extLst>
          </p:cNvPr>
          <p:cNvSpPr txBox="1"/>
          <p:nvPr/>
        </p:nvSpPr>
        <p:spPr>
          <a:xfrm>
            <a:off x="0" y="9184341"/>
            <a:ext cx="4305300" cy="1200329"/>
          </a:xfrm>
          <a:prstGeom prst="rect">
            <a:avLst/>
          </a:prstGeom>
          <a:solidFill>
            <a:srgbClr val="1D29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 will ask you to draw pedestrian movement lines on this side of the screen (canvas)</a:t>
            </a:r>
          </a:p>
        </p:txBody>
      </p:sp>
    </p:spTree>
    <p:extLst>
      <p:ext uri="{BB962C8B-B14F-4D97-AF65-F5344CB8AC3E}">
        <p14:creationId xmlns:p14="http://schemas.microsoft.com/office/powerpoint/2010/main" val="564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108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25</cp:revision>
  <dcterms:created xsi:type="dcterms:W3CDTF">2019-10-27T22:07:25Z</dcterms:created>
  <dcterms:modified xsi:type="dcterms:W3CDTF">2019-11-19T15:36:53Z</dcterms:modified>
</cp:coreProperties>
</file>