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80" r:id="rId3"/>
    <p:sldId id="266" r:id="rId4"/>
    <p:sldId id="282" r:id="rId5"/>
    <p:sldId id="264" r:id="rId6"/>
    <p:sldId id="281" r:id="rId7"/>
    <p:sldId id="275" r:id="rId8"/>
    <p:sldId id="278" r:id="rId9"/>
    <p:sldId id="273" r:id="rId10"/>
    <p:sldId id="274" r:id="rId11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79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8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1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22AE5-6509-4689-B6F5-084540170E5A}"/>
              </a:ext>
            </a:extLst>
          </p:cNvPr>
          <p:cNvSpPr txBox="1"/>
          <p:nvPr userDrawn="1"/>
        </p:nvSpPr>
        <p:spPr>
          <a:xfrm>
            <a:off x="3522663" y="10430431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SKIP BY DRAWING ON CANVAS OR CLICKING ON STEP BUTTONS</a:t>
            </a:r>
          </a:p>
        </p:txBody>
      </p:sp>
    </p:spTree>
    <p:extLst>
      <p:ext uri="{BB962C8B-B14F-4D97-AF65-F5344CB8AC3E}">
        <p14:creationId xmlns:p14="http://schemas.microsoft.com/office/powerpoint/2010/main" val="79945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8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CFDC-13CC-40E1-BF96-C8D96C37B5D3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0DD9B-CC1A-4399-8BE6-970B1EBB3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1536700" y="4615051"/>
            <a:ext cx="772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LET US MAKE SURE YOU ARE SEEING THE RIGHT SCREEN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882209-D4AF-4D3C-8C34-179B20DE7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2" t="11698" r="8004" b="20517"/>
          <a:stretch/>
        </p:blipFill>
        <p:spPr>
          <a:xfrm>
            <a:off x="2012950" y="2189351"/>
            <a:ext cx="6773862" cy="415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2398D8-8FD5-4202-ABF5-59234FFBFB82}"/>
              </a:ext>
            </a:extLst>
          </p:cNvPr>
          <p:cNvSpPr txBox="1"/>
          <p:nvPr/>
        </p:nvSpPr>
        <p:spPr>
          <a:xfrm>
            <a:off x="2354262" y="7205851"/>
            <a:ext cx="6091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… UNTIL THE SCREEN BECOMES LIKE THIS</a:t>
            </a:r>
          </a:p>
        </p:txBody>
      </p:sp>
    </p:spTree>
    <p:extLst>
      <p:ext uri="{BB962C8B-B14F-4D97-AF65-F5344CB8AC3E}">
        <p14:creationId xmlns:p14="http://schemas.microsoft.com/office/powerpoint/2010/main" val="161901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1536700" y="4615051"/>
            <a:ext cx="772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LET US MAKE SURE YOU ARE SEEING THE RIGHT SCREEN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9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6608951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YOU SHOULD SEE TWO SCREENS SIDE BY SIDE…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13E10-91C0-4426-AAA9-420AAFD7D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2" t="11698" r="8004" b="20517"/>
          <a:stretch/>
        </p:blipFill>
        <p:spPr>
          <a:xfrm>
            <a:off x="2012950" y="2189351"/>
            <a:ext cx="677386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00">
        <p159:morph option="byObject"/>
      </p:transition>
    </mc:Choice>
    <mc:Fallback xmlns="">
      <p:transition spd="slow" advTm="1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FBB8F-50CF-4CD6-A50B-4489534E7C4B}"/>
              </a:ext>
            </a:extLst>
          </p:cNvPr>
          <p:cNvSpPr txBox="1"/>
          <p:nvPr/>
        </p:nvSpPr>
        <p:spPr>
          <a:xfrm>
            <a:off x="2159000" y="6608951"/>
            <a:ext cx="64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YOU SHOULD SEE TWO SCREENS SIDE BY SIDE…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13E10-91C0-4426-AAA9-420AAFD7D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2" t="11698" r="8004" b="20517"/>
          <a:stretch/>
        </p:blipFill>
        <p:spPr>
          <a:xfrm>
            <a:off x="2012950" y="2189351"/>
            <a:ext cx="6773862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24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00">
        <p159:morph option="byObject"/>
      </p:transition>
    </mc:Choice>
    <mc:Fallback xmlns="">
      <p:transition spd="slow" advTm="1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398D8-8FD5-4202-ABF5-59234FFBFB82}"/>
              </a:ext>
            </a:extLst>
          </p:cNvPr>
          <p:cNvSpPr txBox="1"/>
          <p:nvPr/>
        </p:nvSpPr>
        <p:spPr>
          <a:xfrm>
            <a:off x="1536700" y="8196451"/>
            <a:ext cx="772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YOU MAY BE SEEING BOTH SCREENS ON TOP OF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30206-3F60-4D46-A851-ADB704A16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57" t="18840" r="25735" b="29330"/>
          <a:stretch/>
        </p:blipFill>
        <p:spPr>
          <a:xfrm>
            <a:off x="3813846" y="1384094"/>
            <a:ext cx="3172070" cy="317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B53F7-FCDD-4FB3-B013-7894AC35B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0" t="18840" r="9032" b="29330"/>
          <a:stretch/>
        </p:blipFill>
        <p:spPr>
          <a:xfrm>
            <a:off x="3813846" y="4713367"/>
            <a:ext cx="3172070" cy="3175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DA844-01AE-4666-B71C-98DE3B1D5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38" t="12191" r="9033" b="81025"/>
          <a:stretch/>
        </p:blipFill>
        <p:spPr>
          <a:xfrm>
            <a:off x="2197868" y="814647"/>
            <a:ext cx="6404025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5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0">
        <p:fade/>
      </p:transition>
    </mc:Choice>
    <mc:Fallback xmlns="">
      <p:transition spd="med" advTm="2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398D8-8FD5-4202-ABF5-59234FFBFB82}"/>
              </a:ext>
            </a:extLst>
          </p:cNvPr>
          <p:cNvSpPr txBox="1"/>
          <p:nvPr/>
        </p:nvSpPr>
        <p:spPr>
          <a:xfrm>
            <a:off x="1536700" y="8196451"/>
            <a:ext cx="772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YOU MAY BE SEEING BOTH SCREENS ON TOP OF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30206-3F60-4D46-A851-ADB704A16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57" t="18840" r="25735" b="29330"/>
          <a:stretch/>
        </p:blipFill>
        <p:spPr>
          <a:xfrm>
            <a:off x="3813846" y="1384094"/>
            <a:ext cx="3172070" cy="317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B53F7-FCDD-4FB3-B013-7894AC35B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0" t="18840" r="9032" b="29330"/>
          <a:stretch/>
        </p:blipFill>
        <p:spPr>
          <a:xfrm>
            <a:off x="3813846" y="4713367"/>
            <a:ext cx="3172070" cy="31754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DA844-01AE-4666-B71C-98DE3B1D5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38" t="12191" r="9033" b="81025"/>
          <a:stretch/>
        </p:blipFill>
        <p:spPr>
          <a:xfrm>
            <a:off x="2197868" y="814647"/>
            <a:ext cx="6404025" cy="4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0">
        <p:fade/>
      </p:transition>
    </mc:Choice>
    <mc:Fallback xmlns="">
      <p:transition spd="med" advTm="2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398D8-8FD5-4202-ABF5-59234FFBFB82}"/>
              </a:ext>
            </a:extLst>
          </p:cNvPr>
          <p:cNvSpPr txBox="1"/>
          <p:nvPr/>
        </p:nvSpPr>
        <p:spPr>
          <a:xfrm>
            <a:off x="1536700" y="8196451"/>
            <a:ext cx="7726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TO CORRECT IT TOUCH OUTISDE THE CANVAS IN THE SCREEN TO ADJUST SCREEN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4391F-AC94-424B-A434-CED270D00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57" t="18840" r="25735" b="29330"/>
          <a:stretch/>
        </p:blipFill>
        <p:spPr>
          <a:xfrm>
            <a:off x="3813846" y="1384094"/>
            <a:ext cx="3172070" cy="317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E056E-AF0B-4692-A074-06F2E064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0" t="18840" r="9032" b="29330"/>
          <a:stretch/>
        </p:blipFill>
        <p:spPr>
          <a:xfrm>
            <a:off x="3813846" y="4713367"/>
            <a:ext cx="3172070" cy="3175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E7790-8122-4683-BCE4-1DF5A0D48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38" t="12191" r="9033" b="81025"/>
          <a:stretch/>
        </p:blipFill>
        <p:spPr>
          <a:xfrm>
            <a:off x="2197868" y="814647"/>
            <a:ext cx="6404025" cy="4156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778F75-F58F-4326-B5BB-1699AF93D8D2}"/>
              </a:ext>
            </a:extLst>
          </p:cNvPr>
          <p:cNvGrpSpPr/>
          <p:nvPr/>
        </p:nvGrpSpPr>
        <p:grpSpPr>
          <a:xfrm>
            <a:off x="7510425" y="4397066"/>
            <a:ext cx="1952624" cy="2589194"/>
            <a:chOff x="7082971" y="3933371"/>
            <a:chExt cx="3962400" cy="5254172"/>
          </a:xfrm>
        </p:grpSpPr>
        <p:pic>
          <p:nvPicPr>
            <p:cNvPr id="1028" name="Picture 4" descr="Image result for fingers tablet black and white">
              <a:extLst>
                <a:ext uri="{FF2B5EF4-FFF2-40B4-BE49-F238E27FC236}">
                  <a16:creationId xmlns:a16="http://schemas.microsoft.com/office/drawing/2014/main" id="{CF44220B-A575-4ADF-9E2B-E7B66AC8AA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8" t="32954" r="7607" b="2519"/>
            <a:stretch/>
          </p:blipFill>
          <p:spPr bwMode="auto">
            <a:xfrm>
              <a:off x="7170056" y="4123015"/>
              <a:ext cx="3860801" cy="467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28273E8-9AC5-45A0-9252-1865FB8FFF3F}"/>
                </a:ext>
              </a:extLst>
            </p:cNvPr>
            <p:cNvSpPr/>
            <p:nvPr/>
          </p:nvSpPr>
          <p:spPr>
            <a:xfrm>
              <a:off x="7082971" y="3933371"/>
              <a:ext cx="3962400" cy="5254172"/>
            </a:xfrm>
            <a:custGeom>
              <a:avLst/>
              <a:gdLst>
                <a:gd name="connsiteX0" fmla="*/ 711200 w 3962400"/>
                <a:gd name="connsiteY0" fmla="*/ 2786743 h 5254172"/>
                <a:gd name="connsiteX1" fmla="*/ 711200 w 3962400"/>
                <a:gd name="connsiteY1" fmla="*/ 2786743 h 5254172"/>
                <a:gd name="connsiteX2" fmla="*/ 812800 w 3962400"/>
                <a:gd name="connsiteY2" fmla="*/ 2859315 h 5254172"/>
                <a:gd name="connsiteX3" fmla="*/ 1436915 w 3962400"/>
                <a:gd name="connsiteY3" fmla="*/ 3236686 h 5254172"/>
                <a:gd name="connsiteX4" fmla="*/ 1451429 w 3962400"/>
                <a:gd name="connsiteY4" fmla="*/ 3672115 h 5254172"/>
                <a:gd name="connsiteX5" fmla="*/ 1959429 w 3962400"/>
                <a:gd name="connsiteY5" fmla="*/ 3860800 h 5254172"/>
                <a:gd name="connsiteX6" fmla="*/ 1944915 w 3962400"/>
                <a:gd name="connsiteY6" fmla="*/ 4441372 h 5254172"/>
                <a:gd name="connsiteX7" fmla="*/ 2293258 w 3962400"/>
                <a:gd name="connsiteY7" fmla="*/ 5007429 h 5254172"/>
                <a:gd name="connsiteX8" fmla="*/ 2873829 w 3962400"/>
                <a:gd name="connsiteY8" fmla="*/ 5007429 h 5254172"/>
                <a:gd name="connsiteX9" fmla="*/ 3831772 w 3962400"/>
                <a:gd name="connsiteY9" fmla="*/ 4644572 h 5254172"/>
                <a:gd name="connsiteX10" fmla="*/ 3831772 w 3962400"/>
                <a:gd name="connsiteY10" fmla="*/ 4064000 h 5254172"/>
                <a:gd name="connsiteX11" fmla="*/ 3338286 w 3962400"/>
                <a:gd name="connsiteY11" fmla="*/ 3454400 h 5254172"/>
                <a:gd name="connsiteX12" fmla="*/ 3338286 w 3962400"/>
                <a:gd name="connsiteY12" fmla="*/ 3048000 h 5254172"/>
                <a:gd name="connsiteX13" fmla="*/ 3556000 w 3962400"/>
                <a:gd name="connsiteY13" fmla="*/ 1277258 h 5254172"/>
                <a:gd name="connsiteX14" fmla="*/ 2801258 w 3962400"/>
                <a:gd name="connsiteY14" fmla="*/ 1074058 h 5254172"/>
                <a:gd name="connsiteX15" fmla="*/ 2656115 w 3962400"/>
                <a:gd name="connsiteY15" fmla="*/ 1248229 h 5254172"/>
                <a:gd name="connsiteX16" fmla="*/ 2656115 w 3962400"/>
                <a:gd name="connsiteY16" fmla="*/ 1088572 h 5254172"/>
                <a:gd name="connsiteX17" fmla="*/ 2583543 w 3962400"/>
                <a:gd name="connsiteY17" fmla="*/ 914400 h 5254172"/>
                <a:gd name="connsiteX18" fmla="*/ 2452915 w 3962400"/>
                <a:gd name="connsiteY18" fmla="*/ 957943 h 5254172"/>
                <a:gd name="connsiteX19" fmla="*/ 2264229 w 3962400"/>
                <a:gd name="connsiteY19" fmla="*/ 856343 h 5254172"/>
                <a:gd name="connsiteX20" fmla="*/ 2307772 w 3962400"/>
                <a:gd name="connsiteY20" fmla="*/ 275772 h 5254172"/>
                <a:gd name="connsiteX21" fmla="*/ 2394858 w 3962400"/>
                <a:gd name="connsiteY21" fmla="*/ 0 h 5254172"/>
                <a:gd name="connsiteX22" fmla="*/ 2743200 w 3962400"/>
                <a:gd name="connsiteY22" fmla="*/ 29029 h 5254172"/>
                <a:gd name="connsiteX23" fmla="*/ 3323772 w 3962400"/>
                <a:gd name="connsiteY23" fmla="*/ 116115 h 5254172"/>
                <a:gd name="connsiteX24" fmla="*/ 3628572 w 3962400"/>
                <a:gd name="connsiteY24" fmla="*/ 1045029 h 5254172"/>
                <a:gd name="connsiteX25" fmla="*/ 3643086 w 3962400"/>
                <a:gd name="connsiteY25" fmla="*/ 1277258 h 5254172"/>
                <a:gd name="connsiteX26" fmla="*/ 3730172 w 3962400"/>
                <a:gd name="connsiteY26" fmla="*/ 2801258 h 5254172"/>
                <a:gd name="connsiteX27" fmla="*/ 3947886 w 3962400"/>
                <a:gd name="connsiteY27" fmla="*/ 3976915 h 5254172"/>
                <a:gd name="connsiteX28" fmla="*/ 3962400 w 3962400"/>
                <a:gd name="connsiteY28" fmla="*/ 4934858 h 5254172"/>
                <a:gd name="connsiteX29" fmla="*/ 2830286 w 3962400"/>
                <a:gd name="connsiteY29" fmla="*/ 5254172 h 5254172"/>
                <a:gd name="connsiteX30" fmla="*/ 2685143 w 3962400"/>
                <a:gd name="connsiteY30" fmla="*/ 5239658 h 5254172"/>
                <a:gd name="connsiteX31" fmla="*/ 2017486 w 3962400"/>
                <a:gd name="connsiteY31" fmla="*/ 5007429 h 5254172"/>
                <a:gd name="connsiteX32" fmla="*/ 1944915 w 3962400"/>
                <a:gd name="connsiteY32" fmla="*/ 4891315 h 5254172"/>
                <a:gd name="connsiteX33" fmla="*/ 1872343 w 3962400"/>
                <a:gd name="connsiteY33" fmla="*/ 4818743 h 5254172"/>
                <a:gd name="connsiteX34" fmla="*/ 1190172 w 3962400"/>
                <a:gd name="connsiteY34" fmla="*/ 4252686 h 5254172"/>
                <a:gd name="connsiteX35" fmla="*/ 957943 w 3962400"/>
                <a:gd name="connsiteY35" fmla="*/ 4136572 h 5254172"/>
                <a:gd name="connsiteX36" fmla="*/ 769258 w 3962400"/>
                <a:gd name="connsiteY36" fmla="*/ 4093029 h 5254172"/>
                <a:gd name="connsiteX37" fmla="*/ 0 w 3962400"/>
                <a:gd name="connsiteY37" fmla="*/ 3918858 h 5254172"/>
                <a:gd name="connsiteX38" fmla="*/ 0 w 3962400"/>
                <a:gd name="connsiteY38" fmla="*/ 3512458 h 5254172"/>
                <a:gd name="connsiteX39" fmla="*/ 0 w 3962400"/>
                <a:gd name="connsiteY39" fmla="*/ 3077029 h 5254172"/>
                <a:gd name="connsiteX40" fmla="*/ 116115 w 3962400"/>
                <a:gd name="connsiteY40" fmla="*/ 2989943 h 5254172"/>
                <a:gd name="connsiteX41" fmla="*/ 159658 w 3962400"/>
                <a:gd name="connsiteY41" fmla="*/ 2975429 h 5254172"/>
                <a:gd name="connsiteX42" fmla="*/ 711200 w 3962400"/>
                <a:gd name="connsiteY42" fmla="*/ 2786743 h 5254172"/>
                <a:gd name="connsiteX0" fmla="*/ 711200 w 3962400"/>
                <a:gd name="connsiteY0" fmla="*/ 2786743 h 5254172"/>
                <a:gd name="connsiteX1" fmla="*/ 711200 w 3962400"/>
                <a:gd name="connsiteY1" fmla="*/ 2786743 h 5254172"/>
                <a:gd name="connsiteX2" fmla="*/ 812800 w 3962400"/>
                <a:gd name="connsiteY2" fmla="*/ 2859315 h 5254172"/>
                <a:gd name="connsiteX3" fmla="*/ 1436915 w 3962400"/>
                <a:gd name="connsiteY3" fmla="*/ 3236686 h 5254172"/>
                <a:gd name="connsiteX4" fmla="*/ 1451429 w 3962400"/>
                <a:gd name="connsiteY4" fmla="*/ 3672115 h 5254172"/>
                <a:gd name="connsiteX5" fmla="*/ 2017486 w 3962400"/>
                <a:gd name="connsiteY5" fmla="*/ 3933372 h 5254172"/>
                <a:gd name="connsiteX6" fmla="*/ 1944915 w 3962400"/>
                <a:gd name="connsiteY6" fmla="*/ 4441372 h 5254172"/>
                <a:gd name="connsiteX7" fmla="*/ 2293258 w 3962400"/>
                <a:gd name="connsiteY7" fmla="*/ 5007429 h 5254172"/>
                <a:gd name="connsiteX8" fmla="*/ 2873829 w 3962400"/>
                <a:gd name="connsiteY8" fmla="*/ 5007429 h 5254172"/>
                <a:gd name="connsiteX9" fmla="*/ 3831772 w 3962400"/>
                <a:gd name="connsiteY9" fmla="*/ 4644572 h 5254172"/>
                <a:gd name="connsiteX10" fmla="*/ 3831772 w 3962400"/>
                <a:gd name="connsiteY10" fmla="*/ 4064000 h 5254172"/>
                <a:gd name="connsiteX11" fmla="*/ 3338286 w 3962400"/>
                <a:gd name="connsiteY11" fmla="*/ 3454400 h 5254172"/>
                <a:gd name="connsiteX12" fmla="*/ 3338286 w 3962400"/>
                <a:gd name="connsiteY12" fmla="*/ 3048000 h 5254172"/>
                <a:gd name="connsiteX13" fmla="*/ 3556000 w 3962400"/>
                <a:gd name="connsiteY13" fmla="*/ 1277258 h 5254172"/>
                <a:gd name="connsiteX14" fmla="*/ 2801258 w 3962400"/>
                <a:gd name="connsiteY14" fmla="*/ 1074058 h 5254172"/>
                <a:gd name="connsiteX15" fmla="*/ 2656115 w 3962400"/>
                <a:gd name="connsiteY15" fmla="*/ 1248229 h 5254172"/>
                <a:gd name="connsiteX16" fmla="*/ 2656115 w 3962400"/>
                <a:gd name="connsiteY16" fmla="*/ 1088572 h 5254172"/>
                <a:gd name="connsiteX17" fmla="*/ 2583543 w 3962400"/>
                <a:gd name="connsiteY17" fmla="*/ 914400 h 5254172"/>
                <a:gd name="connsiteX18" fmla="*/ 2452915 w 3962400"/>
                <a:gd name="connsiteY18" fmla="*/ 957943 h 5254172"/>
                <a:gd name="connsiteX19" fmla="*/ 2264229 w 3962400"/>
                <a:gd name="connsiteY19" fmla="*/ 856343 h 5254172"/>
                <a:gd name="connsiteX20" fmla="*/ 2307772 w 3962400"/>
                <a:gd name="connsiteY20" fmla="*/ 275772 h 5254172"/>
                <a:gd name="connsiteX21" fmla="*/ 2394858 w 3962400"/>
                <a:gd name="connsiteY21" fmla="*/ 0 h 5254172"/>
                <a:gd name="connsiteX22" fmla="*/ 2743200 w 3962400"/>
                <a:gd name="connsiteY22" fmla="*/ 29029 h 5254172"/>
                <a:gd name="connsiteX23" fmla="*/ 3323772 w 3962400"/>
                <a:gd name="connsiteY23" fmla="*/ 116115 h 5254172"/>
                <a:gd name="connsiteX24" fmla="*/ 3628572 w 3962400"/>
                <a:gd name="connsiteY24" fmla="*/ 1045029 h 5254172"/>
                <a:gd name="connsiteX25" fmla="*/ 3643086 w 3962400"/>
                <a:gd name="connsiteY25" fmla="*/ 1277258 h 5254172"/>
                <a:gd name="connsiteX26" fmla="*/ 3730172 w 3962400"/>
                <a:gd name="connsiteY26" fmla="*/ 2801258 h 5254172"/>
                <a:gd name="connsiteX27" fmla="*/ 3947886 w 3962400"/>
                <a:gd name="connsiteY27" fmla="*/ 3976915 h 5254172"/>
                <a:gd name="connsiteX28" fmla="*/ 3962400 w 3962400"/>
                <a:gd name="connsiteY28" fmla="*/ 4934858 h 5254172"/>
                <a:gd name="connsiteX29" fmla="*/ 2830286 w 3962400"/>
                <a:gd name="connsiteY29" fmla="*/ 5254172 h 5254172"/>
                <a:gd name="connsiteX30" fmla="*/ 2685143 w 3962400"/>
                <a:gd name="connsiteY30" fmla="*/ 5239658 h 5254172"/>
                <a:gd name="connsiteX31" fmla="*/ 2017486 w 3962400"/>
                <a:gd name="connsiteY31" fmla="*/ 5007429 h 5254172"/>
                <a:gd name="connsiteX32" fmla="*/ 1944915 w 3962400"/>
                <a:gd name="connsiteY32" fmla="*/ 4891315 h 5254172"/>
                <a:gd name="connsiteX33" fmla="*/ 1872343 w 3962400"/>
                <a:gd name="connsiteY33" fmla="*/ 4818743 h 5254172"/>
                <a:gd name="connsiteX34" fmla="*/ 1190172 w 3962400"/>
                <a:gd name="connsiteY34" fmla="*/ 4252686 h 5254172"/>
                <a:gd name="connsiteX35" fmla="*/ 957943 w 3962400"/>
                <a:gd name="connsiteY35" fmla="*/ 4136572 h 5254172"/>
                <a:gd name="connsiteX36" fmla="*/ 769258 w 3962400"/>
                <a:gd name="connsiteY36" fmla="*/ 4093029 h 5254172"/>
                <a:gd name="connsiteX37" fmla="*/ 0 w 3962400"/>
                <a:gd name="connsiteY37" fmla="*/ 3918858 h 5254172"/>
                <a:gd name="connsiteX38" fmla="*/ 0 w 3962400"/>
                <a:gd name="connsiteY38" fmla="*/ 3512458 h 5254172"/>
                <a:gd name="connsiteX39" fmla="*/ 0 w 3962400"/>
                <a:gd name="connsiteY39" fmla="*/ 3077029 h 5254172"/>
                <a:gd name="connsiteX40" fmla="*/ 116115 w 3962400"/>
                <a:gd name="connsiteY40" fmla="*/ 2989943 h 5254172"/>
                <a:gd name="connsiteX41" fmla="*/ 159658 w 3962400"/>
                <a:gd name="connsiteY41" fmla="*/ 2975429 h 5254172"/>
                <a:gd name="connsiteX42" fmla="*/ 711200 w 3962400"/>
                <a:gd name="connsiteY42" fmla="*/ 2786743 h 5254172"/>
                <a:gd name="connsiteX0" fmla="*/ 711200 w 3962400"/>
                <a:gd name="connsiteY0" fmla="*/ 2786743 h 5254172"/>
                <a:gd name="connsiteX1" fmla="*/ 711200 w 3962400"/>
                <a:gd name="connsiteY1" fmla="*/ 2786743 h 5254172"/>
                <a:gd name="connsiteX2" fmla="*/ 812800 w 3962400"/>
                <a:gd name="connsiteY2" fmla="*/ 2859315 h 5254172"/>
                <a:gd name="connsiteX3" fmla="*/ 1436915 w 3962400"/>
                <a:gd name="connsiteY3" fmla="*/ 3236686 h 5254172"/>
                <a:gd name="connsiteX4" fmla="*/ 1451429 w 3962400"/>
                <a:gd name="connsiteY4" fmla="*/ 3672115 h 5254172"/>
                <a:gd name="connsiteX5" fmla="*/ 1944915 w 3962400"/>
                <a:gd name="connsiteY5" fmla="*/ 3817258 h 5254172"/>
                <a:gd name="connsiteX6" fmla="*/ 1944915 w 3962400"/>
                <a:gd name="connsiteY6" fmla="*/ 4441372 h 5254172"/>
                <a:gd name="connsiteX7" fmla="*/ 2293258 w 3962400"/>
                <a:gd name="connsiteY7" fmla="*/ 5007429 h 5254172"/>
                <a:gd name="connsiteX8" fmla="*/ 2873829 w 3962400"/>
                <a:gd name="connsiteY8" fmla="*/ 5007429 h 5254172"/>
                <a:gd name="connsiteX9" fmla="*/ 3831772 w 3962400"/>
                <a:gd name="connsiteY9" fmla="*/ 4644572 h 5254172"/>
                <a:gd name="connsiteX10" fmla="*/ 3831772 w 3962400"/>
                <a:gd name="connsiteY10" fmla="*/ 4064000 h 5254172"/>
                <a:gd name="connsiteX11" fmla="*/ 3338286 w 3962400"/>
                <a:gd name="connsiteY11" fmla="*/ 3454400 h 5254172"/>
                <a:gd name="connsiteX12" fmla="*/ 3338286 w 3962400"/>
                <a:gd name="connsiteY12" fmla="*/ 3048000 h 5254172"/>
                <a:gd name="connsiteX13" fmla="*/ 3556000 w 3962400"/>
                <a:gd name="connsiteY13" fmla="*/ 1277258 h 5254172"/>
                <a:gd name="connsiteX14" fmla="*/ 2801258 w 3962400"/>
                <a:gd name="connsiteY14" fmla="*/ 1074058 h 5254172"/>
                <a:gd name="connsiteX15" fmla="*/ 2656115 w 3962400"/>
                <a:gd name="connsiteY15" fmla="*/ 1248229 h 5254172"/>
                <a:gd name="connsiteX16" fmla="*/ 2656115 w 3962400"/>
                <a:gd name="connsiteY16" fmla="*/ 1088572 h 5254172"/>
                <a:gd name="connsiteX17" fmla="*/ 2583543 w 3962400"/>
                <a:gd name="connsiteY17" fmla="*/ 914400 h 5254172"/>
                <a:gd name="connsiteX18" fmla="*/ 2452915 w 3962400"/>
                <a:gd name="connsiteY18" fmla="*/ 957943 h 5254172"/>
                <a:gd name="connsiteX19" fmla="*/ 2264229 w 3962400"/>
                <a:gd name="connsiteY19" fmla="*/ 856343 h 5254172"/>
                <a:gd name="connsiteX20" fmla="*/ 2307772 w 3962400"/>
                <a:gd name="connsiteY20" fmla="*/ 275772 h 5254172"/>
                <a:gd name="connsiteX21" fmla="*/ 2394858 w 3962400"/>
                <a:gd name="connsiteY21" fmla="*/ 0 h 5254172"/>
                <a:gd name="connsiteX22" fmla="*/ 2743200 w 3962400"/>
                <a:gd name="connsiteY22" fmla="*/ 29029 h 5254172"/>
                <a:gd name="connsiteX23" fmla="*/ 3323772 w 3962400"/>
                <a:gd name="connsiteY23" fmla="*/ 116115 h 5254172"/>
                <a:gd name="connsiteX24" fmla="*/ 3628572 w 3962400"/>
                <a:gd name="connsiteY24" fmla="*/ 1045029 h 5254172"/>
                <a:gd name="connsiteX25" fmla="*/ 3643086 w 3962400"/>
                <a:gd name="connsiteY25" fmla="*/ 1277258 h 5254172"/>
                <a:gd name="connsiteX26" fmla="*/ 3730172 w 3962400"/>
                <a:gd name="connsiteY26" fmla="*/ 2801258 h 5254172"/>
                <a:gd name="connsiteX27" fmla="*/ 3947886 w 3962400"/>
                <a:gd name="connsiteY27" fmla="*/ 3976915 h 5254172"/>
                <a:gd name="connsiteX28" fmla="*/ 3962400 w 3962400"/>
                <a:gd name="connsiteY28" fmla="*/ 4934858 h 5254172"/>
                <a:gd name="connsiteX29" fmla="*/ 2830286 w 3962400"/>
                <a:gd name="connsiteY29" fmla="*/ 5254172 h 5254172"/>
                <a:gd name="connsiteX30" fmla="*/ 2685143 w 3962400"/>
                <a:gd name="connsiteY30" fmla="*/ 5239658 h 5254172"/>
                <a:gd name="connsiteX31" fmla="*/ 2017486 w 3962400"/>
                <a:gd name="connsiteY31" fmla="*/ 5007429 h 5254172"/>
                <a:gd name="connsiteX32" fmla="*/ 1944915 w 3962400"/>
                <a:gd name="connsiteY32" fmla="*/ 4891315 h 5254172"/>
                <a:gd name="connsiteX33" fmla="*/ 1872343 w 3962400"/>
                <a:gd name="connsiteY33" fmla="*/ 4818743 h 5254172"/>
                <a:gd name="connsiteX34" fmla="*/ 1190172 w 3962400"/>
                <a:gd name="connsiteY34" fmla="*/ 4252686 h 5254172"/>
                <a:gd name="connsiteX35" fmla="*/ 957943 w 3962400"/>
                <a:gd name="connsiteY35" fmla="*/ 4136572 h 5254172"/>
                <a:gd name="connsiteX36" fmla="*/ 769258 w 3962400"/>
                <a:gd name="connsiteY36" fmla="*/ 4093029 h 5254172"/>
                <a:gd name="connsiteX37" fmla="*/ 0 w 3962400"/>
                <a:gd name="connsiteY37" fmla="*/ 3918858 h 5254172"/>
                <a:gd name="connsiteX38" fmla="*/ 0 w 3962400"/>
                <a:gd name="connsiteY38" fmla="*/ 3512458 h 5254172"/>
                <a:gd name="connsiteX39" fmla="*/ 0 w 3962400"/>
                <a:gd name="connsiteY39" fmla="*/ 3077029 h 5254172"/>
                <a:gd name="connsiteX40" fmla="*/ 116115 w 3962400"/>
                <a:gd name="connsiteY40" fmla="*/ 2989943 h 5254172"/>
                <a:gd name="connsiteX41" fmla="*/ 159658 w 3962400"/>
                <a:gd name="connsiteY41" fmla="*/ 2975429 h 5254172"/>
                <a:gd name="connsiteX42" fmla="*/ 711200 w 3962400"/>
                <a:gd name="connsiteY42" fmla="*/ 2786743 h 525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62400" h="5254172">
                  <a:moveTo>
                    <a:pt x="711200" y="2786743"/>
                  </a:moveTo>
                  <a:lnTo>
                    <a:pt x="711200" y="2786743"/>
                  </a:lnTo>
                  <a:lnTo>
                    <a:pt x="812800" y="2859315"/>
                  </a:lnTo>
                  <a:lnTo>
                    <a:pt x="1436915" y="3236686"/>
                  </a:lnTo>
                  <a:lnTo>
                    <a:pt x="1451429" y="3672115"/>
                  </a:lnTo>
                  <a:lnTo>
                    <a:pt x="1944915" y="3817258"/>
                  </a:lnTo>
                  <a:lnTo>
                    <a:pt x="1944915" y="4441372"/>
                  </a:lnTo>
                  <a:lnTo>
                    <a:pt x="2293258" y="5007429"/>
                  </a:lnTo>
                  <a:lnTo>
                    <a:pt x="2873829" y="5007429"/>
                  </a:lnTo>
                  <a:lnTo>
                    <a:pt x="3831772" y="4644572"/>
                  </a:lnTo>
                  <a:lnTo>
                    <a:pt x="3831772" y="4064000"/>
                  </a:lnTo>
                  <a:lnTo>
                    <a:pt x="3338286" y="3454400"/>
                  </a:lnTo>
                  <a:lnTo>
                    <a:pt x="3338286" y="3048000"/>
                  </a:lnTo>
                  <a:lnTo>
                    <a:pt x="3556000" y="1277258"/>
                  </a:lnTo>
                  <a:lnTo>
                    <a:pt x="2801258" y="1074058"/>
                  </a:lnTo>
                  <a:lnTo>
                    <a:pt x="2656115" y="1248229"/>
                  </a:lnTo>
                  <a:lnTo>
                    <a:pt x="2656115" y="1088572"/>
                  </a:lnTo>
                  <a:lnTo>
                    <a:pt x="2583543" y="914400"/>
                  </a:lnTo>
                  <a:lnTo>
                    <a:pt x="2452915" y="957943"/>
                  </a:lnTo>
                  <a:lnTo>
                    <a:pt x="2264229" y="856343"/>
                  </a:lnTo>
                  <a:lnTo>
                    <a:pt x="2307772" y="275772"/>
                  </a:lnTo>
                  <a:lnTo>
                    <a:pt x="2394858" y="0"/>
                  </a:lnTo>
                  <a:cubicBezTo>
                    <a:pt x="2684966" y="32235"/>
                    <a:pt x="2568493" y="29029"/>
                    <a:pt x="2743200" y="29029"/>
                  </a:cubicBezTo>
                  <a:lnTo>
                    <a:pt x="3323772" y="116115"/>
                  </a:lnTo>
                  <a:lnTo>
                    <a:pt x="3628572" y="1045029"/>
                  </a:lnTo>
                  <a:cubicBezTo>
                    <a:pt x="3644693" y="1238486"/>
                    <a:pt x="3643086" y="1160942"/>
                    <a:pt x="3643086" y="1277258"/>
                  </a:cubicBezTo>
                  <a:lnTo>
                    <a:pt x="3730172" y="2801258"/>
                  </a:lnTo>
                  <a:lnTo>
                    <a:pt x="3947886" y="3976915"/>
                  </a:lnTo>
                  <a:lnTo>
                    <a:pt x="3962400" y="4934858"/>
                  </a:lnTo>
                  <a:lnTo>
                    <a:pt x="2830286" y="5254172"/>
                  </a:lnTo>
                  <a:lnTo>
                    <a:pt x="2685143" y="5239658"/>
                  </a:lnTo>
                  <a:lnTo>
                    <a:pt x="2017486" y="5007429"/>
                  </a:lnTo>
                  <a:cubicBezTo>
                    <a:pt x="1993296" y="4968724"/>
                    <a:pt x="1972744" y="4927492"/>
                    <a:pt x="1944915" y="4891315"/>
                  </a:cubicBezTo>
                  <a:cubicBezTo>
                    <a:pt x="1924056" y="4864199"/>
                    <a:pt x="1872343" y="4818743"/>
                    <a:pt x="1872343" y="4818743"/>
                  </a:cubicBezTo>
                  <a:lnTo>
                    <a:pt x="1190172" y="4252686"/>
                  </a:lnTo>
                  <a:cubicBezTo>
                    <a:pt x="1112762" y="4213981"/>
                    <a:pt x="1038864" y="4167266"/>
                    <a:pt x="957943" y="4136572"/>
                  </a:cubicBezTo>
                  <a:cubicBezTo>
                    <a:pt x="897591" y="4113680"/>
                    <a:pt x="769258" y="4093029"/>
                    <a:pt x="769258" y="4093029"/>
                  </a:cubicBezTo>
                  <a:lnTo>
                    <a:pt x="0" y="3918858"/>
                  </a:lnTo>
                  <a:lnTo>
                    <a:pt x="0" y="3512458"/>
                  </a:lnTo>
                  <a:lnTo>
                    <a:pt x="0" y="3077029"/>
                  </a:lnTo>
                  <a:cubicBezTo>
                    <a:pt x="38705" y="3048000"/>
                    <a:pt x="75298" y="3015918"/>
                    <a:pt x="116115" y="2989943"/>
                  </a:cubicBezTo>
                  <a:cubicBezTo>
                    <a:pt x="129023" y="2981729"/>
                    <a:pt x="159658" y="2975429"/>
                    <a:pt x="159658" y="2975429"/>
                  </a:cubicBezTo>
                  <a:lnTo>
                    <a:pt x="711200" y="27867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99336E6-0F1B-4EF8-A43B-EB02B6080D2C}"/>
              </a:ext>
            </a:extLst>
          </p:cNvPr>
          <p:cNvSpPr/>
          <p:nvPr/>
        </p:nvSpPr>
        <p:spPr>
          <a:xfrm>
            <a:off x="7655826" y="4894866"/>
            <a:ext cx="372982" cy="3729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91B696-53C1-4A0E-AC27-23DFCC2FB236}"/>
              </a:ext>
            </a:extLst>
          </p:cNvPr>
          <p:cNvCxnSpPr>
            <a:cxnSpLocks/>
          </p:cNvCxnSpPr>
          <p:nvPr/>
        </p:nvCxnSpPr>
        <p:spPr>
          <a:xfrm flipV="1">
            <a:off x="7331857" y="5565118"/>
            <a:ext cx="228344" cy="4200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CCB48-CF1E-462B-9508-E553443C2417}"/>
              </a:ext>
            </a:extLst>
          </p:cNvPr>
          <p:cNvCxnSpPr>
            <a:cxnSpLocks/>
          </p:cNvCxnSpPr>
          <p:nvPr/>
        </p:nvCxnSpPr>
        <p:spPr>
          <a:xfrm flipV="1">
            <a:off x="8146504" y="4068827"/>
            <a:ext cx="228344" cy="4200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34391F-AC94-424B-A434-CED270D00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57" t="18840" r="25735" b="29330"/>
          <a:stretch/>
        </p:blipFill>
        <p:spPr>
          <a:xfrm>
            <a:off x="3813846" y="1384094"/>
            <a:ext cx="3172070" cy="3175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E056E-AF0B-4692-A074-06F2E064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0" t="18840" r="9032" b="29330"/>
          <a:stretch/>
        </p:blipFill>
        <p:spPr>
          <a:xfrm>
            <a:off x="3813846" y="4713367"/>
            <a:ext cx="3172070" cy="3175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1E7790-8122-4683-BCE4-1DF5A0D48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38" t="12191" r="9033" b="81025"/>
          <a:stretch/>
        </p:blipFill>
        <p:spPr>
          <a:xfrm>
            <a:off x="2197868" y="814647"/>
            <a:ext cx="6404025" cy="4156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778F75-F58F-4326-B5BB-1699AF93D8D2}"/>
              </a:ext>
            </a:extLst>
          </p:cNvPr>
          <p:cNvGrpSpPr/>
          <p:nvPr/>
        </p:nvGrpSpPr>
        <p:grpSpPr>
          <a:xfrm>
            <a:off x="7510425" y="4397066"/>
            <a:ext cx="1952624" cy="2589194"/>
            <a:chOff x="7082971" y="3933371"/>
            <a:chExt cx="3962400" cy="5254172"/>
          </a:xfrm>
        </p:grpSpPr>
        <p:pic>
          <p:nvPicPr>
            <p:cNvPr id="1028" name="Picture 4" descr="Image result for fingers tablet black and white">
              <a:extLst>
                <a:ext uri="{FF2B5EF4-FFF2-40B4-BE49-F238E27FC236}">
                  <a16:creationId xmlns:a16="http://schemas.microsoft.com/office/drawing/2014/main" id="{CF44220B-A575-4ADF-9E2B-E7B66AC8AA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88" t="32954" r="7607" b="2519"/>
            <a:stretch/>
          </p:blipFill>
          <p:spPr bwMode="auto">
            <a:xfrm>
              <a:off x="7170056" y="4123015"/>
              <a:ext cx="3860801" cy="467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28273E8-9AC5-45A0-9252-1865FB8FFF3F}"/>
                </a:ext>
              </a:extLst>
            </p:cNvPr>
            <p:cNvSpPr/>
            <p:nvPr/>
          </p:nvSpPr>
          <p:spPr>
            <a:xfrm>
              <a:off x="7082971" y="3933371"/>
              <a:ext cx="3962400" cy="5254172"/>
            </a:xfrm>
            <a:custGeom>
              <a:avLst/>
              <a:gdLst>
                <a:gd name="connsiteX0" fmla="*/ 711200 w 3962400"/>
                <a:gd name="connsiteY0" fmla="*/ 2786743 h 5254172"/>
                <a:gd name="connsiteX1" fmla="*/ 711200 w 3962400"/>
                <a:gd name="connsiteY1" fmla="*/ 2786743 h 5254172"/>
                <a:gd name="connsiteX2" fmla="*/ 812800 w 3962400"/>
                <a:gd name="connsiteY2" fmla="*/ 2859315 h 5254172"/>
                <a:gd name="connsiteX3" fmla="*/ 1436915 w 3962400"/>
                <a:gd name="connsiteY3" fmla="*/ 3236686 h 5254172"/>
                <a:gd name="connsiteX4" fmla="*/ 1451429 w 3962400"/>
                <a:gd name="connsiteY4" fmla="*/ 3672115 h 5254172"/>
                <a:gd name="connsiteX5" fmla="*/ 1959429 w 3962400"/>
                <a:gd name="connsiteY5" fmla="*/ 3860800 h 5254172"/>
                <a:gd name="connsiteX6" fmla="*/ 1944915 w 3962400"/>
                <a:gd name="connsiteY6" fmla="*/ 4441372 h 5254172"/>
                <a:gd name="connsiteX7" fmla="*/ 2293258 w 3962400"/>
                <a:gd name="connsiteY7" fmla="*/ 5007429 h 5254172"/>
                <a:gd name="connsiteX8" fmla="*/ 2873829 w 3962400"/>
                <a:gd name="connsiteY8" fmla="*/ 5007429 h 5254172"/>
                <a:gd name="connsiteX9" fmla="*/ 3831772 w 3962400"/>
                <a:gd name="connsiteY9" fmla="*/ 4644572 h 5254172"/>
                <a:gd name="connsiteX10" fmla="*/ 3831772 w 3962400"/>
                <a:gd name="connsiteY10" fmla="*/ 4064000 h 5254172"/>
                <a:gd name="connsiteX11" fmla="*/ 3338286 w 3962400"/>
                <a:gd name="connsiteY11" fmla="*/ 3454400 h 5254172"/>
                <a:gd name="connsiteX12" fmla="*/ 3338286 w 3962400"/>
                <a:gd name="connsiteY12" fmla="*/ 3048000 h 5254172"/>
                <a:gd name="connsiteX13" fmla="*/ 3556000 w 3962400"/>
                <a:gd name="connsiteY13" fmla="*/ 1277258 h 5254172"/>
                <a:gd name="connsiteX14" fmla="*/ 2801258 w 3962400"/>
                <a:gd name="connsiteY14" fmla="*/ 1074058 h 5254172"/>
                <a:gd name="connsiteX15" fmla="*/ 2656115 w 3962400"/>
                <a:gd name="connsiteY15" fmla="*/ 1248229 h 5254172"/>
                <a:gd name="connsiteX16" fmla="*/ 2656115 w 3962400"/>
                <a:gd name="connsiteY16" fmla="*/ 1088572 h 5254172"/>
                <a:gd name="connsiteX17" fmla="*/ 2583543 w 3962400"/>
                <a:gd name="connsiteY17" fmla="*/ 914400 h 5254172"/>
                <a:gd name="connsiteX18" fmla="*/ 2452915 w 3962400"/>
                <a:gd name="connsiteY18" fmla="*/ 957943 h 5254172"/>
                <a:gd name="connsiteX19" fmla="*/ 2264229 w 3962400"/>
                <a:gd name="connsiteY19" fmla="*/ 856343 h 5254172"/>
                <a:gd name="connsiteX20" fmla="*/ 2307772 w 3962400"/>
                <a:gd name="connsiteY20" fmla="*/ 275772 h 5254172"/>
                <a:gd name="connsiteX21" fmla="*/ 2394858 w 3962400"/>
                <a:gd name="connsiteY21" fmla="*/ 0 h 5254172"/>
                <a:gd name="connsiteX22" fmla="*/ 2743200 w 3962400"/>
                <a:gd name="connsiteY22" fmla="*/ 29029 h 5254172"/>
                <a:gd name="connsiteX23" fmla="*/ 3323772 w 3962400"/>
                <a:gd name="connsiteY23" fmla="*/ 116115 h 5254172"/>
                <a:gd name="connsiteX24" fmla="*/ 3628572 w 3962400"/>
                <a:gd name="connsiteY24" fmla="*/ 1045029 h 5254172"/>
                <a:gd name="connsiteX25" fmla="*/ 3643086 w 3962400"/>
                <a:gd name="connsiteY25" fmla="*/ 1277258 h 5254172"/>
                <a:gd name="connsiteX26" fmla="*/ 3730172 w 3962400"/>
                <a:gd name="connsiteY26" fmla="*/ 2801258 h 5254172"/>
                <a:gd name="connsiteX27" fmla="*/ 3947886 w 3962400"/>
                <a:gd name="connsiteY27" fmla="*/ 3976915 h 5254172"/>
                <a:gd name="connsiteX28" fmla="*/ 3962400 w 3962400"/>
                <a:gd name="connsiteY28" fmla="*/ 4934858 h 5254172"/>
                <a:gd name="connsiteX29" fmla="*/ 2830286 w 3962400"/>
                <a:gd name="connsiteY29" fmla="*/ 5254172 h 5254172"/>
                <a:gd name="connsiteX30" fmla="*/ 2685143 w 3962400"/>
                <a:gd name="connsiteY30" fmla="*/ 5239658 h 5254172"/>
                <a:gd name="connsiteX31" fmla="*/ 2017486 w 3962400"/>
                <a:gd name="connsiteY31" fmla="*/ 5007429 h 5254172"/>
                <a:gd name="connsiteX32" fmla="*/ 1944915 w 3962400"/>
                <a:gd name="connsiteY32" fmla="*/ 4891315 h 5254172"/>
                <a:gd name="connsiteX33" fmla="*/ 1872343 w 3962400"/>
                <a:gd name="connsiteY33" fmla="*/ 4818743 h 5254172"/>
                <a:gd name="connsiteX34" fmla="*/ 1190172 w 3962400"/>
                <a:gd name="connsiteY34" fmla="*/ 4252686 h 5254172"/>
                <a:gd name="connsiteX35" fmla="*/ 957943 w 3962400"/>
                <a:gd name="connsiteY35" fmla="*/ 4136572 h 5254172"/>
                <a:gd name="connsiteX36" fmla="*/ 769258 w 3962400"/>
                <a:gd name="connsiteY36" fmla="*/ 4093029 h 5254172"/>
                <a:gd name="connsiteX37" fmla="*/ 0 w 3962400"/>
                <a:gd name="connsiteY37" fmla="*/ 3918858 h 5254172"/>
                <a:gd name="connsiteX38" fmla="*/ 0 w 3962400"/>
                <a:gd name="connsiteY38" fmla="*/ 3512458 h 5254172"/>
                <a:gd name="connsiteX39" fmla="*/ 0 w 3962400"/>
                <a:gd name="connsiteY39" fmla="*/ 3077029 h 5254172"/>
                <a:gd name="connsiteX40" fmla="*/ 116115 w 3962400"/>
                <a:gd name="connsiteY40" fmla="*/ 2989943 h 5254172"/>
                <a:gd name="connsiteX41" fmla="*/ 159658 w 3962400"/>
                <a:gd name="connsiteY41" fmla="*/ 2975429 h 5254172"/>
                <a:gd name="connsiteX42" fmla="*/ 711200 w 3962400"/>
                <a:gd name="connsiteY42" fmla="*/ 2786743 h 5254172"/>
                <a:gd name="connsiteX0" fmla="*/ 711200 w 3962400"/>
                <a:gd name="connsiteY0" fmla="*/ 2786743 h 5254172"/>
                <a:gd name="connsiteX1" fmla="*/ 711200 w 3962400"/>
                <a:gd name="connsiteY1" fmla="*/ 2786743 h 5254172"/>
                <a:gd name="connsiteX2" fmla="*/ 812800 w 3962400"/>
                <a:gd name="connsiteY2" fmla="*/ 2859315 h 5254172"/>
                <a:gd name="connsiteX3" fmla="*/ 1436915 w 3962400"/>
                <a:gd name="connsiteY3" fmla="*/ 3236686 h 5254172"/>
                <a:gd name="connsiteX4" fmla="*/ 1451429 w 3962400"/>
                <a:gd name="connsiteY4" fmla="*/ 3672115 h 5254172"/>
                <a:gd name="connsiteX5" fmla="*/ 2017486 w 3962400"/>
                <a:gd name="connsiteY5" fmla="*/ 3933372 h 5254172"/>
                <a:gd name="connsiteX6" fmla="*/ 1944915 w 3962400"/>
                <a:gd name="connsiteY6" fmla="*/ 4441372 h 5254172"/>
                <a:gd name="connsiteX7" fmla="*/ 2293258 w 3962400"/>
                <a:gd name="connsiteY7" fmla="*/ 5007429 h 5254172"/>
                <a:gd name="connsiteX8" fmla="*/ 2873829 w 3962400"/>
                <a:gd name="connsiteY8" fmla="*/ 5007429 h 5254172"/>
                <a:gd name="connsiteX9" fmla="*/ 3831772 w 3962400"/>
                <a:gd name="connsiteY9" fmla="*/ 4644572 h 5254172"/>
                <a:gd name="connsiteX10" fmla="*/ 3831772 w 3962400"/>
                <a:gd name="connsiteY10" fmla="*/ 4064000 h 5254172"/>
                <a:gd name="connsiteX11" fmla="*/ 3338286 w 3962400"/>
                <a:gd name="connsiteY11" fmla="*/ 3454400 h 5254172"/>
                <a:gd name="connsiteX12" fmla="*/ 3338286 w 3962400"/>
                <a:gd name="connsiteY12" fmla="*/ 3048000 h 5254172"/>
                <a:gd name="connsiteX13" fmla="*/ 3556000 w 3962400"/>
                <a:gd name="connsiteY13" fmla="*/ 1277258 h 5254172"/>
                <a:gd name="connsiteX14" fmla="*/ 2801258 w 3962400"/>
                <a:gd name="connsiteY14" fmla="*/ 1074058 h 5254172"/>
                <a:gd name="connsiteX15" fmla="*/ 2656115 w 3962400"/>
                <a:gd name="connsiteY15" fmla="*/ 1248229 h 5254172"/>
                <a:gd name="connsiteX16" fmla="*/ 2656115 w 3962400"/>
                <a:gd name="connsiteY16" fmla="*/ 1088572 h 5254172"/>
                <a:gd name="connsiteX17" fmla="*/ 2583543 w 3962400"/>
                <a:gd name="connsiteY17" fmla="*/ 914400 h 5254172"/>
                <a:gd name="connsiteX18" fmla="*/ 2452915 w 3962400"/>
                <a:gd name="connsiteY18" fmla="*/ 957943 h 5254172"/>
                <a:gd name="connsiteX19" fmla="*/ 2264229 w 3962400"/>
                <a:gd name="connsiteY19" fmla="*/ 856343 h 5254172"/>
                <a:gd name="connsiteX20" fmla="*/ 2307772 w 3962400"/>
                <a:gd name="connsiteY20" fmla="*/ 275772 h 5254172"/>
                <a:gd name="connsiteX21" fmla="*/ 2394858 w 3962400"/>
                <a:gd name="connsiteY21" fmla="*/ 0 h 5254172"/>
                <a:gd name="connsiteX22" fmla="*/ 2743200 w 3962400"/>
                <a:gd name="connsiteY22" fmla="*/ 29029 h 5254172"/>
                <a:gd name="connsiteX23" fmla="*/ 3323772 w 3962400"/>
                <a:gd name="connsiteY23" fmla="*/ 116115 h 5254172"/>
                <a:gd name="connsiteX24" fmla="*/ 3628572 w 3962400"/>
                <a:gd name="connsiteY24" fmla="*/ 1045029 h 5254172"/>
                <a:gd name="connsiteX25" fmla="*/ 3643086 w 3962400"/>
                <a:gd name="connsiteY25" fmla="*/ 1277258 h 5254172"/>
                <a:gd name="connsiteX26" fmla="*/ 3730172 w 3962400"/>
                <a:gd name="connsiteY26" fmla="*/ 2801258 h 5254172"/>
                <a:gd name="connsiteX27" fmla="*/ 3947886 w 3962400"/>
                <a:gd name="connsiteY27" fmla="*/ 3976915 h 5254172"/>
                <a:gd name="connsiteX28" fmla="*/ 3962400 w 3962400"/>
                <a:gd name="connsiteY28" fmla="*/ 4934858 h 5254172"/>
                <a:gd name="connsiteX29" fmla="*/ 2830286 w 3962400"/>
                <a:gd name="connsiteY29" fmla="*/ 5254172 h 5254172"/>
                <a:gd name="connsiteX30" fmla="*/ 2685143 w 3962400"/>
                <a:gd name="connsiteY30" fmla="*/ 5239658 h 5254172"/>
                <a:gd name="connsiteX31" fmla="*/ 2017486 w 3962400"/>
                <a:gd name="connsiteY31" fmla="*/ 5007429 h 5254172"/>
                <a:gd name="connsiteX32" fmla="*/ 1944915 w 3962400"/>
                <a:gd name="connsiteY32" fmla="*/ 4891315 h 5254172"/>
                <a:gd name="connsiteX33" fmla="*/ 1872343 w 3962400"/>
                <a:gd name="connsiteY33" fmla="*/ 4818743 h 5254172"/>
                <a:gd name="connsiteX34" fmla="*/ 1190172 w 3962400"/>
                <a:gd name="connsiteY34" fmla="*/ 4252686 h 5254172"/>
                <a:gd name="connsiteX35" fmla="*/ 957943 w 3962400"/>
                <a:gd name="connsiteY35" fmla="*/ 4136572 h 5254172"/>
                <a:gd name="connsiteX36" fmla="*/ 769258 w 3962400"/>
                <a:gd name="connsiteY36" fmla="*/ 4093029 h 5254172"/>
                <a:gd name="connsiteX37" fmla="*/ 0 w 3962400"/>
                <a:gd name="connsiteY37" fmla="*/ 3918858 h 5254172"/>
                <a:gd name="connsiteX38" fmla="*/ 0 w 3962400"/>
                <a:gd name="connsiteY38" fmla="*/ 3512458 h 5254172"/>
                <a:gd name="connsiteX39" fmla="*/ 0 w 3962400"/>
                <a:gd name="connsiteY39" fmla="*/ 3077029 h 5254172"/>
                <a:gd name="connsiteX40" fmla="*/ 116115 w 3962400"/>
                <a:gd name="connsiteY40" fmla="*/ 2989943 h 5254172"/>
                <a:gd name="connsiteX41" fmla="*/ 159658 w 3962400"/>
                <a:gd name="connsiteY41" fmla="*/ 2975429 h 5254172"/>
                <a:gd name="connsiteX42" fmla="*/ 711200 w 3962400"/>
                <a:gd name="connsiteY42" fmla="*/ 2786743 h 5254172"/>
                <a:gd name="connsiteX0" fmla="*/ 711200 w 3962400"/>
                <a:gd name="connsiteY0" fmla="*/ 2786743 h 5254172"/>
                <a:gd name="connsiteX1" fmla="*/ 711200 w 3962400"/>
                <a:gd name="connsiteY1" fmla="*/ 2786743 h 5254172"/>
                <a:gd name="connsiteX2" fmla="*/ 812800 w 3962400"/>
                <a:gd name="connsiteY2" fmla="*/ 2859315 h 5254172"/>
                <a:gd name="connsiteX3" fmla="*/ 1436915 w 3962400"/>
                <a:gd name="connsiteY3" fmla="*/ 3236686 h 5254172"/>
                <a:gd name="connsiteX4" fmla="*/ 1451429 w 3962400"/>
                <a:gd name="connsiteY4" fmla="*/ 3672115 h 5254172"/>
                <a:gd name="connsiteX5" fmla="*/ 1944915 w 3962400"/>
                <a:gd name="connsiteY5" fmla="*/ 3817258 h 5254172"/>
                <a:gd name="connsiteX6" fmla="*/ 1944915 w 3962400"/>
                <a:gd name="connsiteY6" fmla="*/ 4441372 h 5254172"/>
                <a:gd name="connsiteX7" fmla="*/ 2293258 w 3962400"/>
                <a:gd name="connsiteY7" fmla="*/ 5007429 h 5254172"/>
                <a:gd name="connsiteX8" fmla="*/ 2873829 w 3962400"/>
                <a:gd name="connsiteY8" fmla="*/ 5007429 h 5254172"/>
                <a:gd name="connsiteX9" fmla="*/ 3831772 w 3962400"/>
                <a:gd name="connsiteY9" fmla="*/ 4644572 h 5254172"/>
                <a:gd name="connsiteX10" fmla="*/ 3831772 w 3962400"/>
                <a:gd name="connsiteY10" fmla="*/ 4064000 h 5254172"/>
                <a:gd name="connsiteX11" fmla="*/ 3338286 w 3962400"/>
                <a:gd name="connsiteY11" fmla="*/ 3454400 h 5254172"/>
                <a:gd name="connsiteX12" fmla="*/ 3338286 w 3962400"/>
                <a:gd name="connsiteY12" fmla="*/ 3048000 h 5254172"/>
                <a:gd name="connsiteX13" fmla="*/ 3556000 w 3962400"/>
                <a:gd name="connsiteY13" fmla="*/ 1277258 h 5254172"/>
                <a:gd name="connsiteX14" fmla="*/ 2801258 w 3962400"/>
                <a:gd name="connsiteY14" fmla="*/ 1074058 h 5254172"/>
                <a:gd name="connsiteX15" fmla="*/ 2656115 w 3962400"/>
                <a:gd name="connsiteY15" fmla="*/ 1248229 h 5254172"/>
                <a:gd name="connsiteX16" fmla="*/ 2656115 w 3962400"/>
                <a:gd name="connsiteY16" fmla="*/ 1088572 h 5254172"/>
                <a:gd name="connsiteX17" fmla="*/ 2583543 w 3962400"/>
                <a:gd name="connsiteY17" fmla="*/ 914400 h 5254172"/>
                <a:gd name="connsiteX18" fmla="*/ 2452915 w 3962400"/>
                <a:gd name="connsiteY18" fmla="*/ 957943 h 5254172"/>
                <a:gd name="connsiteX19" fmla="*/ 2264229 w 3962400"/>
                <a:gd name="connsiteY19" fmla="*/ 856343 h 5254172"/>
                <a:gd name="connsiteX20" fmla="*/ 2307772 w 3962400"/>
                <a:gd name="connsiteY20" fmla="*/ 275772 h 5254172"/>
                <a:gd name="connsiteX21" fmla="*/ 2394858 w 3962400"/>
                <a:gd name="connsiteY21" fmla="*/ 0 h 5254172"/>
                <a:gd name="connsiteX22" fmla="*/ 2743200 w 3962400"/>
                <a:gd name="connsiteY22" fmla="*/ 29029 h 5254172"/>
                <a:gd name="connsiteX23" fmla="*/ 3323772 w 3962400"/>
                <a:gd name="connsiteY23" fmla="*/ 116115 h 5254172"/>
                <a:gd name="connsiteX24" fmla="*/ 3628572 w 3962400"/>
                <a:gd name="connsiteY24" fmla="*/ 1045029 h 5254172"/>
                <a:gd name="connsiteX25" fmla="*/ 3643086 w 3962400"/>
                <a:gd name="connsiteY25" fmla="*/ 1277258 h 5254172"/>
                <a:gd name="connsiteX26" fmla="*/ 3730172 w 3962400"/>
                <a:gd name="connsiteY26" fmla="*/ 2801258 h 5254172"/>
                <a:gd name="connsiteX27" fmla="*/ 3947886 w 3962400"/>
                <a:gd name="connsiteY27" fmla="*/ 3976915 h 5254172"/>
                <a:gd name="connsiteX28" fmla="*/ 3962400 w 3962400"/>
                <a:gd name="connsiteY28" fmla="*/ 4934858 h 5254172"/>
                <a:gd name="connsiteX29" fmla="*/ 2830286 w 3962400"/>
                <a:gd name="connsiteY29" fmla="*/ 5254172 h 5254172"/>
                <a:gd name="connsiteX30" fmla="*/ 2685143 w 3962400"/>
                <a:gd name="connsiteY30" fmla="*/ 5239658 h 5254172"/>
                <a:gd name="connsiteX31" fmla="*/ 2017486 w 3962400"/>
                <a:gd name="connsiteY31" fmla="*/ 5007429 h 5254172"/>
                <a:gd name="connsiteX32" fmla="*/ 1944915 w 3962400"/>
                <a:gd name="connsiteY32" fmla="*/ 4891315 h 5254172"/>
                <a:gd name="connsiteX33" fmla="*/ 1872343 w 3962400"/>
                <a:gd name="connsiteY33" fmla="*/ 4818743 h 5254172"/>
                <a:gd name="connsiteX34" fmla="*/ 1190172 w 3962400"/>
                <a:gd name="connsiteY34" fmla="*/ 4252686 h 5254172"/>
                <a:gd name="connsiteX35" fmla="*/ 957943 w 3962400"/>
                <a:gd name="connsiteY35" fmla="*/ 4136572 h 5254172"/>
                <a:gd name="connsiteX36" fmla="*/ 769258 w 3962400"/>
                <a:gd name="connsiteY36" fmla="*/ 4093029 h 5254172"/>
                <a:gd name="connsiteX37" fmla="*/ 0 w 3962400"/>
                <a:gd name="connsiteY37" fmla="*/ 3918858 h 5254172"/>
                <a:gd name="connsiteX38" fmla="*/ 0 w 3962400"/>
                <a:gd name="connsiteY38" fmla="*/ 3512458 h 5254172"/>
                <a:gd name="connsiteX39" fmla="*/ 0 w 3962400"/>
                <a:gd name="connsiteY39" fmla="*/ 3077029 h 5254172"/>
                <a:gd name="connsiteX40" fmla="*/ 116115 w 3962400"/>
                <a:gd name="connsiteY40" fmla="*/ 2989943 h 5254172"/>
                <a:gd name="connsiteX41" fmla="*/ 159658 w 3962400"/>
                <a:gd name="connsiteY41" fmla="*/ 2975429 h 5254172"/>
                <a:gd name="connsiteX42" fmla="*/ 711200 w 3962400"/>
                <a:gd name="connsiteY42" fmla="*/ 2786743 h 525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962400" h="5254172">
                  <a:moveTo>
                    <a:pt x="711200" y="2786743"/>
                  </a:moveTo>
                  <a:lnTo>
                    <a:pt x="711200" y="2786743"/>
                  </a:lnTo>
                  <a:lnTo>
                    <a:pt x="812800" y="2859315"/>
                  </a:lnTo>
                  <a:lnTo>
                    <a:pt x="1436915" y="3236686"/>
                  </a:lnTo>
                  <a:lnTo>
                    <a:pt x="1451429" y="3672115"/>
                  </a:lnTo>
                  <a:lnTo>
                    <a:pt x="1944915" y="3817258"/>
                  </a:lnTo>
                  <a:lnTo>
                    <a:pt x="1944915" y="4441372"/>
                  </a:lnTo>
                  <a:lnTo>
                    <a:pt x="2293258" y="5007429"/>
                  </a:lnTo>
                  <a:lnTo>
                    <a:pt x="2873829" y="5007429"/>
                  </a:lnTo>
                  <a:lnTo>
                    <a:pt x="3831772" y="4644572"/>
                  </a:lnTo>
                  <a:lnTo>
                    <a:pt x="3831772" y="4064000"/>
                  </a:lnTo>
                  <a:lnTo>
                    <a:pt x="3338286" y="3454400"/>
                  </a:lnTo>
                  <a:lnTo>
                    <a:pt x="3338286" y="3048000"/>
                  </a:lnTo>
                  <a:lnTo>
                    <a:pt x="3556000" y="1277258"/>
                  </a:lnTo>
                  <a:lnTo>
                    <a:pt x="2801258" y="1074058"/>
                  </a:lnTo>
                  <a:lnTo>
                    <a:pt x="2656115" y="1248229"/>
                  </a:lnTo>
                  <a:lnTo>
                    <a:pt x="2656115" y="1088572"/>
                  </a:lnTo>
                  <a:lnTo>
                    <a:pt x="2583543" y="914400"/>
                  </a:lnTo>
                  <a:lnTo>
                    <a:pt x="2452915" y="957943"/>
                  </a:lnTo>
                  <a:lnTo>
                    <a:pt x="2264229" y="856343"/>
                  </a:lnTo>
                  <a:lnTo>
                    <a:pt x="2307772" y="275772"/>
                  </a:lnTo>
                  <a:lnTo>
                    <a:pt x="2394858" y="0"/>
                  </a:lnTo>
                  <a:cubicBezTo>
                    <a:pt x="2684966" y="32235"/>
                    <a:pt x="2568493" y="29029"/>
                    <a:pt x="2743200" y="29029"/>
                  </a:cubicBezTo>
                  <a:lnTo>
                    <a:pt x="3323772" y="116115"/>
                  </a:lnTo>
                  <a:lnTo>
                    <a:pt x="3628572" y="1045029"/>
                  </a:lnTo>
                  <a:cubicBezTo>
                    <a:pt x="3644693" y="1238486"/>
                    <a:pt x="3643086" y="1160942"/>
                    <a:pt x="3643086" y="1277258"/>
                  </a:cubicBezTo>
                  <a:lnTo>
                    <a:pt x="3730172" y="2801258"/>
                  </a:lnTo>
                  <a:lnTo>
                    <a:pt x="3947886" y="3976915"/>
                  </a:lnTo>
                  <a:lnTo>
                    <a:pt x="3962400" y="4934858"/>
                  </a:lnTo>
                  <a:lnTo>
                    <a:pt x="2830286" y="5254172"/>
                  </a:lnTo>
                  <a:lnTo>
                    <a:pt x="2685143" y="5239658"/>
                  </a:lnTo>
                  <a:lnTo>
                    <a:pt x="2017486" y="5007429"/>
                  </a:lnTo>
                  <a:cubicBezTo>
                    <a:pt x="1993296" y="4968724"/>
                    <a:pt x="1972744" y="4927492"/>
                    <a:pt x="1944915" y="4891315"/>
                  </a:cubicBezTo>
                  <a:cubicBezTo>
                    <a:pt x="1924056" y="4864199"/>
                    <a:pt x="1872343" y="4818743"/>
                    <a:pt x="1872343" y="4818743"/>
                  </a:cubicBezTo>
                  <a:lnTo>
                    <a:pt x="1190172" y="4252686"/>
                  </a:lnTo>
                  <a:cubicBezTo>
                    <a:pt x="1112762" y="4213981"/>
                    <a:pt x="1038864" y="4167266"/>
                    <a:pt x="957943" y="4136572"/>
                  </a:cubicBezTo>
                  <a:cubicBezTo>
                    <a:pt x="897591" y="4113680"/>
                    <a:pt x="769258" y="4093029"/>
                    <a:pt x="769258" y="4093029"/>
                  </a:cubicBezTo>
                  <a:lnTo>
                    <a:pt x="0" y="3918858"/>
                  </a:lnTo>
                  <a:lnTo>
                    <a:pt x="0" y="3512458"/>
                  </a:lnTo>
                  <a:lnTo>
                    <a:pt x="0" y="3077029"/>
                  </a:lnTo>
                  <a:cubicBezTo>
                    <a:pt x="38705" y="3048000"/>
                    <a:pt x="75298" y="3015918"/>
                    <a:pt x="116115" y="2989943"/>
                  </a:cubicBezTo>
                  <a:cubicBezTo>
                    <a:pt x="129023" y="2981729"/>
                    <a:pt x="159658" y="2975429"/>
                    <a:pt x="159658" y="2975429"/>
                  </a:cubicBezTo>
                  <a:lnTo>
                    <a:pt x="711200" y="27867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99336E6-0F1B-4EF8-A43B-EB02B6080D2C}"/>
              </a:ext>
            </a:extLst>
          </p:cNvPr>
          <p:cNvSpPr/>
          <p:nvPr/>
        </p:nvSpPr>
        <p:spPr>
          <a:xfrm>
            <a:off x="7655826" y="4894866"/>
            <a:ext cx="372982" cy="3729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91B696-53C1-4A0E-AC27-23DFCC2FB236}"/>
              </a:ext>
            </a:extLst>
          </p:cNvPr>
          <p:cNvCxnSpPr>
            <a:cxnSpLocks/>
          </p:cNvCxnSpPr>
          <p:nvPr/>
        </p:nvCxnSpPr>
        <p:spPr>
          <a:xfrm flipV="1">
            <a:off x="7331857" y="5565118"/>
            <a:ext cx="228344" cy="4200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CCB48-CF1E-462B-9508-E553443C2417}"/>
              </a:ext>
            </a:extLst>
          </p:cNvPr>
          <p:cNvCxnSpPr>
            <a:cxnSpLocks/>
          </p:cNvCxnSpPr>
          <p:nvPr/>
        </p:nvCxnSpPr>
        <p:spPr>
          <a:xfrm flipV="1">
            <a:off x="8146504" y="4068827"/>
            <a:ext cx="228344" cy="42008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3EEFE7-94FD-4654-A0CC-2B50D5EA50CE}"/>
              </a:ext>
            </a:extLst>
          </p:cNvPr>
          <p:cNvSpPr txBox="1"/>
          <p:nvPr/>
        </p:nvSpPr>
        <p:spPr>
          <a:xfrm>
            <a:off x="1536700" y="8196451"/>
            <a:ext cx="7726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TO CORRECT IT TOUCH OUTISDE THE CANVAS IN THE SCREEN TO ADJUST SCREEN SIZE</a:t>
            </a:r>
          </a:p>
        </p:txBody>
      </p:sp>
    </p:spTree>
    <p:extLst>
      <p:ext uri="{BB962C8B-B14F-4D97-AF65-F5344CB8AC3E}">
        <p14:creationId xmlns:p14="http://schemas.microsoft.com/office/powerpoint/2010/main" val="413293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">
        <p:fade/>
      </p:transition>
    </mc:Choice>
    <mc:Fallback xmlns="">
      <p:transition spd="med" advTm="1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398D8-8FD5-4202-ABF5-59234FFBFB82}"/>
              </a:ext>
            </a:extLst>
          </p:cNvPr>
          <p:cNvSpPr txBox="1"/>
          <p:nvPr/>
        </p:nvSpPr>
        <p:spPr>
          <a:xfrm>
            <a:off x="1536700" y="8196451"/>
            <a:ext cx="772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OR CLICK “CONTROL + SCROLL” IF YOU ARE USING A MOUSE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808747-4CE8-41E6-AE28-732B5347A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57" t="18840" r="25735" b="29330"/>
          <a:stretch/>
        </p:blipFill>
        <p:spPr>
          <a:xfrm>
            <a:off x="3813846" y="1384094"/>
            <a:ext cx="3172070" cy="3175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8CE9E-E9AF-42FD-B1B0-807AD7795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60" t="18840" r="9032" b="29330"/>
          <a:stretch/>
        </p:blipFill>
        <p:spPr>
          <a:xfrm>
            <a:off x="3813846" y="4713367"/>
            <a:ext cx="3172070" cy="3175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ED84C-73B7-4A02-835B-EEFF7E3FC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38" t="12191" r="9033" b="81025"/>
          <a:stretch/>
        </p:blipFill>
        <p:spPr>
          <a:xfrm>
            <a:off x="2197868" y="814647"/>
            <a:ext cx="6404025" cy="415636"/>
          </a:xfrm>
          <a:prstGeom prst="rect">
            <a:avLst/>
          </a:prstGeom>
        </p:spPr>
      </p:pic>
      <p:pic>
        <p:nvPicPr>
          <p:cNvPr id="2050" name="Picture 2" descr="Mouse Click Vector">
            <a:extLst>
              <a:ext uri="{FF2B5EF4-FFF2-40B4-BE49-F238E27FC236}">
                <a16:creationId xmlns:a16="http://schemas.microsoft.com/office/drawing/2014/main" id="{5AD4A0D3-41CB-4F4E-A783-F8402DED5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24" t="50506" r="22405" b="15475"/>
          <a:stretch/>
        </p:blipFill>
        <p:spPr bwMode="auto">
          <a:xfrm>
            <a:off x="9263062" y="6261208"/>
            <a:ext cx="1091529" cy="158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trl key clipart">
            <a:extLst>
              <a:ext uri="{FF2B5EF4-FFF2-40B4-BE49-F238E27FC236}">
                <a16:creationId xmlns:a16="http://schemas.microsoft.com/office/drawing/2014/main" id="{654C77AD-6E7E-4119-A4F2-CC8DC8E6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63" y="6301098"/>
            <a:ext cx="12003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3E5C492-5B6F-45BA-9F6B-30B015A50C77}"/>
              </a:ext>
            </a:extLst>
          </p:cNvPr>
          <p:cNvSpPr/>
          <p:nvPr/>
        </p:nvSpPr>
        <p:spPr>
          <a:xfrm>
            <a:off x="9544012" y="6285413"/>
            <a:ext cx="590588" cy="590588"/>
          </a:xfrm>
          <a:prstGeom prst="ellipse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79801B-12F9-47D9-91CD-041D224863F6}"/>
              </a:ext>
            </a:extLst>
          </p:cNvPr>
          <p:cNvSpPr txBox="1"/>
          <p:nvPr/>
        </p:nvSpPr>
        <p:spPr>
          <a:xfrm>
            <a:off x="8744221" y="656194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2872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109</Words>
  <Application>Microsoft Office PowerPoint</Application>
  <PresentationFormat>Custom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Rico</dc:creator>
  <cp:lastModifiedBy>Eduardo Rico Carranza</cp:lastModifiedBy>
  <cp:revision>13</cp:revision>
  <dcterms:created xsi:type="dcterms:W3CDTF">2019-10-27T22:07:25Z</dcterms:created>
  <dcterms:modified xsi:type="dcterms:W3CDTF">2019-11-11T15:12:01Z</dcterms:modified>
</cp:coreProperties>
</file>