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80" r:id="rId3"/>
    <p:sldId id="276" r:id="rId4"/>
    <p:sldId id="281" r:id="rId5"/>
    <p:sldId id="267" r:id="rId6"/>
    <p:sldId id="273" r:id="rId7"/>
    <p:sldId id="268" r:id="rId8"/>
    <p:sldId id="282" r:id="rId9"/>
    <p:sldId id="274" r:id="rId10"/>
    <p:sldId id="278" r:id="rId11"/>
    <p:sldId id="271" r:id="rId12"/>
    <p:sldId id="279" r:id="rId13"/>
    <p:sldId id="272" r:id="rId1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22AE5-6509-4689-B6F5-084540170E5A}"/>
              </a:ext>
            </a:extLst>
          </p:cNvPr>
          <p:cNvSpPr txBox="1"/>
          <p:nvPr userDrawn="1"/>
        </p:nvSpPr>
        <p:spPr>
          <a:xfrm>
            <a:off x="3522663" y="10430431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SKIP BY DRAWING ON CANVAS OR CLICKING ON STEP BUTTONS</a:t>
            </a:r>
          </a:p>
        </p:txBody>
      </p:sp>
    </p:spTree>
    <p:extLst>
      <p:ext uri="{BB962C8B-B14F-4D97-AF65-F5344CB8AC3E}">
        <p14:creationId xmlns:p14="http://schemas.microsoft.com/office/powerpoint/2010/main" val="7994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FDC-13CC-40E1-BF96-C8D96C37B5D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4550703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WILL START DESIGNING THE MOVEMENT NETWORK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3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819526-9444-49A4-9635-CD978421D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7" t="19223" r="25646" b="29389"/>
          <a:stretch/>
        </p:blipFill>
        <p:spPr>
          <a:xfrm>
            <a:off x="0" y="-1"/>
            <a:ext cx="10799763" cy="1079976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D9E748F-31DA-4971-AF7C-0F03EDA61459}"/>
              </a:ext>
            </a:extLst>
          </p:cNvPr>
          <p:cNvSpPr/>
          <p:nvPr/>
        </p:nvSpPr>
        <p:spPr>
          <a:xfrm>
            <a:off x="2167356" y="3414265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41F43A-3F3E-45C6-9D8F-D578C6461DDF}"/>
              </a:ext>
            </a:extLst>
          </p:cNvPr>
          <p:cNvSpPr/>
          <p:nvPr/>
        </p:nvSpPr>
        <p:spPr>
          <a:xfrm>
            <a:off x="3031880" y="3164883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69765-0076-495E-8EC3-AE520CC483E8}"/>
              </a:ext>
            </a:extLst>
          </p:cNvPr>
          <p:cNvSpPr/>
          <p:nvPr/>
        </p:nvSpPr>
        <p:spPr>
          <a:xfrm>
            <a:off x="5941334" y="2300359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0A9229-A212-4896-901A-F6AFE971E0D7}"/>
              </a:ext>
            </a:extLst>
          </p:cNvPr>
          <p:cNvSpPr/>
          <p:nvPr/>
        </p:nvSpPr>
        <p:spPr>
          <a:xfrm>
            <a:off x="6855734" y="2084228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0D56C6-E452-4332-8583-A6E67C3232FB}"/>
              </a:ext>
            </a:extLst>
          </p:cNvPr>
          <p:cNvSpPr/>
          <p:nvPr/>
        </p:nvSpPr>
        <p:spPr>
          <a:xfrm>
            <a:off x="7068474" y="2782497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0F553F-3A44-4127-8A4C-6D6F56431816}"/>
              </a:ext>
            </a:extLst>
          </p:cNvPr>
          <p:cNvSpPr/>
          <p:nvPr/>
        </p:nvSpPr>
        <p:spPr>
          <a:xfrm>
            <a:off x="8115878" y="4661173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FF8644-C291-4566-BFD2-7138E38E9B8C}"/>
              </a:ext>
            </a:extLst>
          </p:cNvPr>
          <p:cNvSpPr/>
          <p:nvPr/>
        </p:nvSpPr>
        <p:spPr>
          <a:xfrm>
            <a:off x="8809060" y="5525697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71A45B-FFFA-43DB-839B-E276EFB86300}"/>
              </a:ext>
            </a:extLst>
          </p:cNvPr>
          <p:cNvSpPr/>
          <p:nvPr/>
        </p:nvSpPr>
        <p:spPr>
          <a:xfrm>
            <a:off x="6203950" y="8321836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FBFD8B-B75D-49F1-B649-E0E02A2CB449}"/>
              </a:ext>
            </a:extLst>
          </p:cNvPr>
          <p:cNvSpPr/>
          <p:nvPr/>
        </p:nvSpPr>
        <p:spPr>
          <a:xfrm>
            <a:off x="5272925" y="8773785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80D75C7D-BF93-4F31-90C2-1DF684DDDB9F}"/>
              </a:ext>
            </a:extLst>
          </p:cNvPr>
          <p:cNvSpPr/>
          <p:nvPr/>
        </p:nvSpPr>
        <p:spPr>
          <a:xfrm>
            <a:off x="4711428" y="5236442"/>
            <a:ext cx="1228286" cy="3179095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BE621E36-6E4B-428B-BC0C-F94516539E2D}"/>
              </a:ext>
            </a:extLst>
          </p:cNvPr>
          <p:cNvSpPr/>
          <p:nvPr/>
        </p:nvSpPr>
        <p:spPr>
          <a:xfrm>
            <a:off x="2194561" y="3640974"/>
            <a:ext cx="5984694" cy="1689450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4039985"/>
              <a:gd name="connsiteY0" fmla="*/ 0 h 1680743"/>
              <a:gd name="connsiteX1" fmla="*/ 1396538 w 4039985"/>
              <a:gd name="connsiteY1" fmla="*/ 1629294 h 1680743"/>
              <a:gd name="connsiteX2" fmla="*/ 4039985 w 4039985"/>
              <a:gd name="connsiteY2" fmla="*/ 1346661 h 1680743"/>
              <a:gd name="connsiteX0" fmla="*/ 0 w 5984694"/>
              <a:gd name="connsiteY0" fmla="*/ 0 h 1657982"/>
              <a:gd name="connsiteX1" fmla="*/ 1396538 w 5984694"/>
              <a:gd name="connsiteY1" fmla="*/ 1629294 h 1657982"/>
              <a:gd name="connsiteX2" fmla="*/ 5984694 w 5984694"/>
              <a:gd name="connsiteY2" fmla="*/ 1114841 h 1657982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4694" h="1689450">
                <a:moveTo>
                  <a:pt x="0" y="0"/>
                </a:moveTo>
                <a:cubicBezTo>
                  <a:pt x="229986" y="296487"/>
                  <a:pt x="759893" y="1409729"/>
                  <a:pt x="1396538" y="1629294"/>
                </a:cubicBezTo>
                <a:cubicBezTo>
                  <a:pt x="2033183" y="1848859"/>
                  <a:pt x="3055180" y="1403134"/>
                  <a:pt x="3819873" y="1317392"/>
                </a:cubicBezTo>
                <a:cubicBezTo>
                  <a:pt x="4584566" y="1308923"/>
                  <a:pt x="5628184" y="1159332"/>
                  <a:pt x="5984694" y="1114841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DCA7E-12AB-40B6-B473-086A10F2DB46}"/>
              </a:ext>
            </a:extLst>
          </p:cNvPr>
          <p:cNvSpPr/>
          <p:nvPr/>
        </p:nvSpPr>
        <p:spPr>
          <a:xfrm>
            <a:off x="0" y="-1"/>
            <a:ext cx="10799763" cy="762000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225AE9-9915-46D6-AB8F-35A816091A63}"/>
              </a:ext>
            </a:extLst>
          </p:cNvPr>
          <p:cNvSpPr/>
          <p:nvPr/>
        </p:nvSpPr>
        <p:spPr>
          <a:xfrm>
            <a:off x="1" y="7605788"/>
            <a:ext cx="5552165" cy="317909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01A5C2-D85B-427D-8E5B-97F6A318AF6A}"/>
              </a:ext>
            </a:extLst>
          </p:cNvPr>
          <p:cNvSpPr/>
          <p:nvPr/>
        </p:nvSpPr>
        <p:spPr>
          <a:xfrm>
            <a:off x="7043146" y="7620001"/>
            <a:ext cx="3756616" cy="316488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CD797-B63B-44BF-B864-AB32BE28EC61}"/>
              </a:ext>
            </a:extLst>
          </p:cNvPr>
          <p:cNvSpPr/>
          <p:nvPr/>
        </p:nvSpPr>
        <p:spPr>
          <a:xfrm>
            <a:off x="5552167" y="9211085"/>
            <a:ext cx="1516308" cy="157379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46CCDD-913C-4CCD-8705-2549689EE33E}"/>
              </a:ext>
            </a:extLst>
          </p:cNvPr>
          <p:cNvSpPr txBox="1"/>
          <p:nvPr/>
        </p:nvSpPr>
        <p:spPr>
          <a:xfrm>
            <a:off x="347156" y="8578158"/>
            <a:ext cx="4111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IF YOU MISS A DESTINATION BY A BIT…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3A7CE2-FAA2-4D11-B6FC-80F7374530F7}"/>
              </a:ext>
            </a:extLst>
          </p:cNvPr>
          <p:cNvSpPr/>
          <p:nvPr/>
        </p:nvSpPr>
        <p:spPr>
          <a:xfrm>
            <a:off x="5562475" y="7659297"/>
            <a:ext cx="1506000" cy="15517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819526-9444-49A4-9635-CD978421D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7" t="19223" r="25646" b="29389"/>
          <a:stretch/>
        </p:blipFill>
        <p:spPr>
          <a:xfrm>
            <a:off x="0" y="-1"/>
            <a:ext cx="10799763" cy="1079976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F71A45B-FFFA-43DB-839B-E276EFB86300}"/>
              </a:ext>
            </a:extLst>
          </p:cNvPr>
          <p:cNvSpPr/>
          <p:nvPr/>
        </p:nvSpPr>
        <p:spPr>
          <a:xfrm>
            <a:off x="5890167" y="8008053"/>
            <a:ext cx="814978" cy="814978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275B69-44FC-435E-97A8-1FB08FF7CBC0}"/>
              </a:ext>
            </a:extLst>
          </p:cNvPr>
          <p:cNvSpPr txBox="1"/>
          <p:nvPr/>
        </p:nvSpPr>
        <p:spPr>
          <a:xfrm>
            <a:off x="347156" y="8578158"/>
            <a:ext cx="411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…THE COMPUTER WILL ACCEPT IT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D75C7D-BF93-4F31-90C2-1DF684DDDB9F}"/>
              </a:ext>
            </a:extLst>
          </p:cNvPr>
          <p:cNvSpPr/>
          <p:nvPr/>
        </p:nvSpPr>
        <p:spPr>
          <a:xfrm>
            <a:off x="4711428" y="5236442"/>
            <a:ext cx="1228286" cy="3179095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7B4E00-38B6-4945-B482-A6C5F456E906}"/>
              </a:ext>
            </a:extLst>
          </p:cNvPr>
          <p:cNvGrpSpPr/>
          <p:nvPr/>
        </p:nvGrpSpPr>
        <p:grpSpPr>
          <a:xfrm>
            <a:off x="6347202" y="8059384"/>
            <a:ext cx="2458272" cy="707886"/>
            <a:chOff x="6347202" y="8059384"/>
            <a:chExt cx="2458272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DE8924-384F-476F-8E9F-1E1F6F6A6308}"/>
                </a:ext>
              </a:extLst>
            </p:cNvPr>
            <p:cNvSpPr txBox="1"/>
            <p:nvPr/>
          </p:nvSpPr>
          <p:spPr>
            <a:xfrm>
              <a:off x="7162180" y="8059384"/>
              <a:ext cx="1643294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00"/>
                  </a:solidFill>
                </a:rPr>
                <a:t>20 PIXEL TOLERANCE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0A71EDA-B7B2-43DB-84EA-B6FE87F1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4691" y="8415542"/>
              <a:ext cx="40748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28D4EA-2CA0-46BE-B537-424CB9E6F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202" y="8415542"/>
              <a:ext cx="40748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7A271D-592D-4520-BE66-DE5707BD98E5}"/>
              </a:ext>
            </a:extLst>
          </p:cNvPr>
          <p:cNvGrpSpPr/>
          <p:nvPr/>
        </p:nvGrpSpPr>
        <p:grpSpPr>
          <a:xfrm>
            <a:off x="5456425" y="5752407"/>
            <a:ext cx="1781554" cy="2689028"/>
            <a:chOff x="5456425" y="5752407"/>
            <a:chExt cx="1781554" cy="26890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B80120-206B-4FC5-98DB-73A9AE9688ED}"/>
                </a:ext>
              </a:extLst>
            </p:cNvPr>
            <p:cNvSpPr txBox="1"/>
            <p:nvPr/>
          </p:nvSpPr>
          <p:spPr>
            <a:xfrm>
              <a:off x="5456425" y="5752407"/>
              <a:ext cx="178155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ADDED IN BACKGROUND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9EF755-A6F0-4E7B-BE4F-2EAB44C75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3911" y="6464857"/>
              <a:ext cx="253291" cy="1976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24">
            <a:extLst>
              <a:ext uri="{FF2B5EF4-FFF2-40B4-BE49-F238E27FC236}">
                <a16:creationId xmlns:a16="http://schemas.microsoft.com/office/drawing/2014/main" id="{53825B09-A6C0-4C2A-A3D2-EB1E3D21D0D9}"/>
              </a:ext>
            </a:extLst>
          </p:cNvPr>
          <p:cNvSpPr/>
          <p:nvPr/>
        </p:nvSpPr>
        <p:spPr>
          <a:xfrm flipH="1" flipV="1">
            <a:off x="5890167" y="8418576"/>
            <a:ext cx="407488" cy="45719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984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BE621E36-6E4B-428B-BC0C-F94516539E2D}"/>
              </a:ext>
            </a:extLst>
          </p:cNvPr>
          <p:cNvSpPr/>
          <p:nvPr/>
        </p:nvSpPr>
        <p:spPr>
          <a:xfrm>
            <a:off x="2194561" y="3640974"/>
            <a:ext cx="5984694" cy="1689450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4039985"/>
              <a:gd name="connsiteY0" fmla="*/ 0 h 1680743"/>
              <a:gd name="connsiteX1" fmla="*/ 1396538 w 4039985"/>
              <a:gd name="connsiteY1" fmla="*/ 1629294 h 1680743"/>
              <a:gd name="connsiteX2" fmla="*/ 4039985 w 4039985"/>
              <a:gd name="connsiteY2" fmla="*/ 1346661 h 1680743"/>
              <a:gd name="connsiteX0" fmla="*/ 0 w 5984694"/>
              <a:gd name="connsiteY0" fmla="*/ 0 h 1657982"/>
              <a:gd name="connsiteX1" fmla="*/ 1396538 w 5984694"/>
              <a:gd name="connsiteY1" fmla="*/ 1629294 h 1657982"/>
              <a:gd name="connsiteX2" fmla="*/ 5984694 w 5984694"/>
              <a:gd name="connsiteY2" fmla="*/ 1114841 h 1657982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4694" h="1689450">
                <a:moveTo>
                  <a:pt x="0" y="0"/>
                </a:moveTo>
                <a:cubicBezTo>
                  <a:pt x="229986" y="296487"/>
                  <a:pt x="759893" y="1409729"/>
                  <a:pt x="1396538" y="1629294"/>
                </a:cubicBezTo>
                <a:cubicBezTo>
                  <a:pt x="2033183" y="1848859"/>
                  <a:pt x="3055180" y="1403134"/>
                  <a:pt x="3819873" y="1317392"/>
                </a:cubicBezTo>
                <a:cubicBezTo>
                  <a:pt x="4584566" y="1308923"/>
                  <a:pt x="5628184" y="1159332"/>
                  <a:pt x="5984694" y="1114841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01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819526-9444-49A4-9635-CD978421D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7" t="19223" r="25646" b="29389"/>
          <a:stretch/>
        </p:blipFill>
        <p:spPr>
          <a:xfrm>
            <a:off x="0" y="-1"/>
            <a:ext cx="10799763" cy="1079976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F71A45B-FFFA-43DB-839B-E276EFB86300}"/>
              </a:ext>
            </a:extLst>
          </p:cNvPr>
          <p:cNvSpPr/>
          <p:nvPr/>
        </p:nvSpPr>
        <p:spPr>
          <a:xfrm>
            <a:off x="5890167" y="8008053"/>
            <a:ext cx="814978" cy="814978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275B69-44FC-435E-97A8-1FB08FF7CBC0}"/>
              </a:ext>
            </a:extLst>
          </p:cNvPr>
          <p:cNvSpPr txBox="1"/>
          <p:nvPr/>
        </p:nvSpPr>
        <p:spPr>
          <a:xfrm>
            <a:off x="347156" y="8578158"/>
            <a:ext cx="411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…THE COMPUTER WILL ACCEPT IT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D75C7D-BF93-4F31-90C2-1DF684DDDB9F}"/>
              </a:ext>
            </a:extLst>
          </p:cNvPr>
          <p:cNvSpPr/>
          <p:nvPr/>
        </p:nvSpPr>
        <p:spPr>
          <a:xfrm>
            <a:off x="4711428" y="5236442"/>
            <a:ext cx="1228286" cy="3179095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7B4E00-38B6-4945-B482-A6C5F456E906}"/>
              </a:ext>
            </a:extLst>
          </p:cNvPr>
          <p:cNvGrpSpPr/>
          <p:nvPr/>
        </p:nvGrpSpPr>
        <p:grpSpPr>
          <a:xfrm>
            <a:off x="6347202" y="8059384"/>
            <a:ext cx="2458272" cy="707886"/>
            <a:chOff x="6347202" y="8059384"/>
            <a:chExt cx="2458272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DE8924-384F-476F-8E9F-1E1F6F6A6308}"/>
                </a:ext>
              </a:extLst>
            </p:cNvPr>
            <p:cNvSpPr txBox="1"/>
            <p:nvPr/>
          </p:nvSpPr>
          <p:spPr>
            <a:xfrm>
              <a:off x="7162180" y="8059384"/>
              <a:ext cx="1643294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00"/>
                  </a:solidFill>
                </a:rPr>
                <a:t>20 PIXEL TOLERANCE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0A71EDA-B7B2-43DB-84EA-B6FE87F1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4691" y="8415542"/>
              <a:ext cx="40748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28D4EA-2CA0-46BE-B537-424CB9E6F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202" y="8415542"/>
              <a:ext cx="40748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7A271D-592D-4520-BE66-DE5707BD98E5}"/>
              </a:ext>
            </a:extLst>
          </p:cNvPr>
          <p:cNvGrpSpPr/>
          <p:nvPr/>
        </p:nvGrpSpPr>
        <p:grpSpPr>
          <a:xfrm>
            <a:off x="5456425" y="5752407"/>
            <a:ext cx="1781554" cy="2689028"/>
            <a:chOff x="5456425" y="5752407"/>
            <a:chExt cx="1781554" cy="26890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B80120-206B-4FC5-98DB-73A9AE9688ED}"/>
                </a:ext>
              </a:extLst>
            </p:cNvPr>
            <p:cNvSpPr txBox="1"/>
            <p:nvPr/>
          </p:nvSpPr>
          <p:spPr>
            <a:xfrm>
              <a:off x="5456425" y="5752407"/>
              <a:ext cx="178155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ADDED IN BACKGROUND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9EF755-A6F0-4E7B-BE4F-2EAB44C75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3911" y="6464857"/>
              <a:ext cx="253291" cy="1976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24">
            <a:extLst>
              <a:ext uri="{FF2B5EF4-FFF2-40B4-BE49-F238E27FC236}">
                <a16:creationId xmlns:a16="http://schemas.microsoft.com/office/drawing/2014/main" id="{53825B09-A6C0-4C2A-A3D2-EB1E3D21D0D9}"/>
              </a:ext>
            </a:extLst>
          </p:cNvPr>
          <p:cNvSpPr/>
          <p:nvPr/>
        </p:nvSpPr>
        <p:spPr>
          <a:xfrm flipH="1" flipV="1">
            <a:off x="5890167" y="8418576"/>
            <a:ext cx="407488" cy="45719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984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BE621E36-6E4B-428B-BC0C-F94516539E2D}"/>
              </a:ext>
            </a:extLst>
          </p:cNvPr>
          <p:cNvSpPr/>
          <p:nvPr/>
        </p:nvSpPr>
        <p:spPr>
          <a:xfrm>
            <a:off x="2194561" y="3640974"/>
            <a:ext cx="5984694" cy="1689450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4039985"/>
              <a:gd name="connsiteY0" fmla="*/ 0 h 1680743"/>
              <a:gd name="connsiteX1" fmla="*/ 1396538 w 4039985"/>
              <a:gd name="connsiteY1" fmla="*/ 1629294 h 1680743"/>
              <a:gd name="connsiteX2" fmla="*/ 4039985 w 4039985"/>
              <a:gd name="connsiteY2" fmla="*/ 1346661 h 1680743"/>
              <a:gd name="connsiteX0" fmla="*/ 0 w 5984694"/>
              <a:gd name="connsiteY0" fmla="*/ 0 h 1657982"/>
              <a:gd name="connsiteX1" fmla="*/ 1396538 w 5984694"/>
              <a:gd name="connsiteY1" fmla="*/ 1629294 h 1657982"/>
              <a:gd name="connsiteX2" fmla="*/ 5984694 w 5984694"/>
              <a:gd name="connsiteY2" fmla="*/ 1114841 h 1657982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4694" h="1689450">
                <a:moveTo>
                  <a:pt x="0" y="0"/>
                </a:moveTo>
                <a:cubicBezTo>
                  <a:pt x="229986" y="296487"/>
                  <a:pt x="759893" y="1409729"/>
                  <a:pt x="1396538" y="1629294"/>
                </a:cubicBezTo>
                <a:cubicBezTo>
                  <a:pt x="2033183" y="1848859"/>
                  <a:pt x="3055180" y="1403134"/>
                  <a:pt x="3819873" y="1317392"/>
                </a:cubicBezTo>
                <a:cubicBezTo>
                  <a:pt x="4584566" y="1308923"/>
                  <a:pt x="5628184" y="1159332"/>
                  <a:pt x="5984694" y="1114841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7150212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WHEN YOU ARE HAPPY CLICK ON STEP 3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376F4-7E26-4AC1-91DD-945A8E2A6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7421" t="10741" r="8712" b="21584"/>
          <a:stretch/>
        </p:blipFill>
        <p:spPr>
          <a:xfrm>
            <a:off x="735846" y="630501"/>
            <a:ext cx="9328070" cy="5978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D41E46-B394-4ED2-A82D-BA51C9E64F1B}"/>
              </a:ext>
            </a:extLst>
          </p:cNvPr>
          <p:cNvSpPr/>
          <p:nvPr/>
        </p:nvSpPr>
        <p:spPr>
          <a:xfrm>
            <a:off x="5399880" y="1363287"/>
            <a:ext cx="4542141" cy="4605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4A45A-1CDC-4FC0-8D16-CC137F843469}"/>
              </a:ext>
            </a:extLst>
          </p:cNvPr>
          <p:cNvSpPr/>
          <p:nvPr/>
        </p:nvSpPr>
        <p:spPr>
          <a:xfrm>
            <a:off x="2637064" y="690751"/>
            <a:ext cx="969736" cy="672536"/>
          </a:xfrm>
          <a:prstGeom prst="rect">
            <a:avLst/>
          </a:prstGeom>
          <a:solidFill>
            <a:srgbClr val="FFFF00">
              <a:alpha val="58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2B58B-F38C-4EC1-A921-DBD0CFBC9770}"/>
              </a:ext>
            </a:extLst>
          </p:cNvPr>
          <p:cNvSpPr txBox="1"/>
          <p:nvPr/>
        </p:nvSpPr>
        <p:spPr>
          <a:xfrm>
            <a:off x="2901727" y="776567"/>
            <a:ext cx="33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D368442-1B73-4B3D-9363-19723AF6166C}"/>
              </a:ext>
            </a:extLst>
          </p:cNvPr>
          <p:cNvSpPr/>
          <p:nvPr/>
        </p:nvSpPr>
        <p:spPr>
          <a:xfrm>
            <a:off x="2124075" y="2752725"/>
            <a:ext cx="1333504" cy="2190750"/>
          </a:xfrm>
          <a:custGeom>
            <a:avLst/>
            <a:gdLst>
              <a:gd name="connsiteX0" fmla="*/ 0 w 1333504"/>
              <a:gd name="connsiteY0" fmla="*/ 0 h 2190750"/>
              <a:gd name="connsiteX1" fmla="*/ 66675 w 1333504"/>
              <a:gd name="connsiteY1" fmla="*/ 123825 h 2190750"/>
              <a:gd name="connsiteX2" fmla="*/ 95250 w 1333504"/>
              <a:gd name="connsiteY2" fmla="*/ 161925 h 2190750"/>
              <a:gd name="connsiteX3" fmla="*/ 152400 w 1333504"/>
              <a:gd name="connsiteY3" fmla="*/ 200025 h 2190750"/>
              <a:gd name="connsiteX4" fmla="*/ 219075 w 1333504"/>
              <a:gd name="connsiteY4" fmla="*/ 266700 h 2190750"/>
              <a:gd name="connsiteX5" fmla="*/ 276225 w 1333504"/>
              <a:gd name="connsiteY5" fmla="*/ 304800 h 2190750"/>
              <a:gd name="connsiteX6" fmla="*/ 352425 w 1333504"/>
              <a:gd name="connsiteY6" fmla="*/ 381000 h 2190750"/>
              <a:gd name="connsiteX7" fmla="*/ 428625 w 1333504"/>
              <a:gd name="connsiteY7" fmla="*/ 438150 h 2190750"/>
              <a:gd name="connsiteX8" fmla="*/ 457200 w 1333504"/>
              <a:gd name="connsiteY8" fmla="*/ 466725 h 2190750"/>
              <a:gd name="connsiteX9" fmla="*/ 542925 w 1333504"/>
              <a:gd name="connsiteY9" fmla="*/ 533400 h 2190750"/>
              <a:gd name="connsiteX10" fmla="*/ 590550 w 1333504"/>
              <a:gd name="connsiteY10" fmla="*/ 581025 h 2190750"/>
              <a:gd name="connsiteX11" fmla="*/ 628650 w 1333504"/>
              <a:gd name="connsiteY11" fmla="*/ 609600 h 2190750"/>
              <a:gd name="connsiteX12" fmla="*/ 647700 w 1333504"/>
              <a:gd name="connsiteY12" fmla="*/ 638175 h 2190750"/>
              <a:gd name="connsiteX13" fmla="*/ 733425 w 1333504"/>
              <a:gd name="connsiteY13" fmla="*/ 714375 h 2190750"/>
              <a:gd name="connsiteX14" fmla="*/ 781050 w 1333504"/>
              <a:gd name="connsiteY14" fmla="*/ 762000 h 2190750"/>
              <a:gd name="connsiteX15" fmla="*/ 819150 w 1333504"/>
              <a:gd name="connsiteY15" fmla="*/ 819150 h 2190750"/>
              <a:gd name="connsiteX16" fmla="*/ 876300 w 1333504"/>
              <a:gd name="connsiteY16" fmla="*/ 904875 h 2190750"/>
              <a:gd name="connsiteX17" fmla="*/ 904875 w 1333504"/>
              <a:gd name="connsiteY17" fmla="*/ 942975 h 2190750"/>
              <a:gd name="connsiteX18" fmla="*/ 933450 w 1333504"/>
              <a:gd name="connsiteY18" fmla="*/ 971550 h 2190750"/>
              <a:gd name="connsiteX19" fmla="*/ 962025 w 1333504"/>
              <a:gd name="connsiteY19" fmla="*/ 1019175 h 2190750"/>
              <a:gd name="connsiteX20" fmla="*/ 981075 w 1333504"/>
              <a:gd name="connsiteY20" fmla="*/ 1057275 h 2190750"/>
              <a:gd name="connsiteX21" fmla="*/ 1009650 w 1333504"/>
              <a:gd name="connsiteY21" fmla="*/ 1104900 h 2190750"/>
              <a:gd name="connsiteX22" fmla="*/ 1038225 w 1333504"/>
              <a:gd name="connsiteY22" fmla="*/ 1171575 h 2190750"/>
              <a:gd name="connsiteX23" fmla="*/ 1057275 w 1333504"/>
              <a:gd name="connsiteY23" fmla="*/ 1200150 h 2190750"/>
              <a:gd name="connsiteX24" fmla="*/ 1104900 w 1333504"/>
              <a:gd name="connsiteY24" fmla="*/ 1304925 h 2190750"/>
              <a:gd name="connsiteX25" fmla="*/ 1114425 w 1333504"/>
              <a:gd name="connsiteY25" fmla="*/ 1343025 h 2190750"/>
              <a:gd name="connsiteX26" fmla="*/ 1133475 w 1333504"/>
              <a:gd name="connsiteY26" fmla="*/ 1371600 h 2190750"/>
              <a:gd name="connsiteX27" fmla="*/ 1171575 w 1333504"/>
              <a:gd name="connsiteY27" fmla="*/ 1438275 h 2190750"/>
              <a:gd name="connsiteX28" fmla="*/ 1209675 w 1333504"/>
              <a:gd name="connsiteY28" fmla="*/ 1562100 h 2190750"/>
              <a:gd name="connsiteX29" fmla="*/ 1238250 w 1333504"/>
              <a:gd name="connsiteY29" fmla="*/ 1685925 h 2190750"/>
              <a:gd name="connsiteX30" fmla="*/ 1257300 w 1333504"/>
              <a:gd name="connsiteY30" fmla="*/ 1781175 h 2190750"/>
              <a:gd name="connsiteX31" fmla="*/ 1276350 w 1333504"/>
              <a:gd name="connsiteY31" fmla="*/ 1828800 h 2190750"/>
              <a:gd name="connsiteX32" fmla="*/ 1285875 w 1333504"/>
              <a:gd name="connsiteY32" fmla="*/ 1876425 h 2190750"/>
              <a:gd name="connsiteX33" fmla="*/ 1295400 w 1333504"/>
              <a:gd name="connsiteY33" fmla="*/ 1914525 h 2190750"/>
              <a:gd name="connsiteX34" fmla="*/ 1304925 w 1333504"/>
              <a:gd name="connsiteY34" fmla="*/ 2066925 h 2190750"/>
              <a:gd name="connsiteX35" fmla="*/ 1323975 w 1333504"/>
              <a:gd name="connsiteY35" fmla="*/ 2124075 h 2190750"/>
              <a:gd name="connsiteX36" fmla="*/ 1333500 w 1333504"/>
              <a:gd name="connsiteY3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33504" h="2190750">
                <a:moveTo>
                  <a:pt x="0" y="0"/>
                </a:moveTo>
                <a:cubicBezTo>
                  <a:pt x="32723" y="65446"/>
                  <a:pt x="34391" y="78628"/>
                  <a:pt x="66675" y="123825"/>
                </a:cubicBezTo>
                <a:cubicBezTo>
                  <a:pt x="75902" y="136743"/>
                  <a:pt x="83385" y="151378"/>
                  <a:pt x="95250" y="161925"/>
                </a:cubicBezTo>
                <a:cubicBezTo>
                  <a:pt x="112362" y="177136"/>
                  <a:pt x="152400" y="200025"/>
                  <a:pt x="152400" y="200025"/>
                </a:cubicBezTo>
                <a:cubicBezTo>
                  <a:pt x="179729" y="241019"/>
                  <a:pt x="167835" y="229434"/>
                  <a:pt x="219075" y="266700"/>
                </a:cubicBezTo>
                <a:cubicBezTo>
                  <a:pt x="237591" y="280166"/>
                  <a:pt x="260036" y="288611"/>
                  <a:pt x="276225" y="304800"/>
                </a:cubicBezTo>
                <a:lnTo>
                  <a:pt x="352425" y="381000"/>
                </a:lnTo>
                <a:cubicBezTo>
                  <a:pt x="407150" y="435725"/>
                  <a:pt x="378751" y="421525"/>
                  <a:pt x="428625" y="438150"/>
                </a:cubicBezTo>
                <a:cubicBezTo>
                  <a:pt x="438150" y="447675"/>
                  <a:pt x="446852" y="458101"/>
                  <a:pt x="457200" y="466725"/>
                </a:cubicBezTo>
                <a:cubicBezTo>
                  <a:pt x="485010" y="489900"/>
                  <a:pt x="517327" y="507802"/>
                  <a:pt x="542925" y="533400"/>
                </a:cubicBezTo>
                <a:cubicBezTo>
                  <a:pt x="558800" y="549275"/>
                  <a:pt x="573770" y="566110"/>
                  <a:pt x="590550" y="581025"/>
                </a:cubicBezTo>
                <a:cubicBezTo>
                  <a:pt x="602415" y="591572"/>
                  <a:pt x="617425" y="598375"/>
                  <a:pt x="628650" y="609600"/>
                </a:cubicBezTo>
                <a:cubicBezTo>
                  <a:pt x="636745" y="617695"/>
                  <a:pt x="639605" y="630080"/>
                  <a:pt x="647700" y="638175"/>
                </a:cubicBezTo>
                <a:cubicBezTo>
                  <a:pt x="704961" y="695436"/>
                  <a:pt x="653424" y="594373"/>
                  <a:pt x="733425" y="714375"/>
                </a:cubicBezTo>
                <a:cubicBezTo>
                  <a:pt x="758825" y="752475"/>
                  <a:pt x="742950" y="736600"/>
                  <a:pt x="781050" y="762000"/>
                </a:cubicBezTo>
                <a:cubicBezTo>
                  <a:pt x="799266" y="816649"/>
                  <a:pt x="777530" y="765638"/>
                  <a:pt x="819150" y="819150"/>
                </a:cubicBezTo>
                <a:cubicBezTo>
                  <a:pt x="885825" y="904875"/>
                  <a:pt x="833437" y="847725"/>
                  <a:pt x="876300" y="904875"/>
                </a:cubicBezTo>
                <a:cubicBezTo>
                  <a:pt x="885825" y="917575"/>
                  <a:pt x="894544" y="930922"/>
                  <a:pt x="904875" y="942975"/>
                </a:cubicBezTo>
                <a:cubicBezTo>
                  <a:pt x="913641" y="953202"/>
                  <a:pt x="925368" y="960774"/>
                  <a:pt x="933450" y="971550"/>
                </a:cubicBezTo>
                <a:cubicBezTo>
                  <a:pt x="944558" y="986361"/>
                  <a:pt x="953034" y="1002991"/>
                  <a:pt x="962025" y="1019175"/>
                </a:cubicBezTo>
                <a:cubicBezTo>
                  <a:pt x="968921" y="1031587"/>
                  <a:pt x="974179" y="1044863"/>
                  <a:pt x="981075" y="1057275"/>
                </a:cubicBezTo>
                <a:cubicBezTo>
                  <a:pt x="990066" y="1073459"/>
                  <a:pt x="1001371" y="1088341"/>
                  <a:pt x="1009650" y="1104900"/>
                </a:cubicBezTo>
                <a:cubicBezTo>
                  <a:pt x="1020464" y="1126527"/>
                  <a:pt x="1027411" y="1149948"/>
                  <a:pt x="1038225" y="1171575"/>
                </a:cubicBezTo>
                <a:cubicBezTo>
                  <a:pt x="1043345" y="1181814"/>
                  <a:pt x="1052155" y="1189911"/>
                  <a:pt x="1057275" y="1200150"/>
                </a:cubicBezTo>
                <a:cubicBezTo>
                  <a:pt x="1074432" y="1234464"/>
                  <a:pt x="1090652" y="1269305"/>
                  <a:pt x="1104900" y="1304925"/>
                </a:cubicBezTo>
                <a:cubicBezTo>
                  <a:pt x="1109762" y="1317080"/>
                  <a:pt x="1109268" y="1330993"/>
                  <a:pt x="1114425" y="1343025"/>
                </a:cubicBezTo>
                <a:cubicBezTo>
                  <a:pt x="1118934" y="1353547"/>
                  <a:pt x="1127795" y="1361661"/>
                  <a:pt x="1133475" y="1371600"/>
                </a:cubicBezTo>
                <a:cubicBezTo>
                  <a:pt x="1181814" y="1456193"/>
                  <a:pt x="1125163" y="1368657"/>
                  <a:pt x="1171575" y="1438275"/>
                </a:cubicBezTo>
                <a:cubicBezTo>
                  <a:pt x="1192870" y="1544750"/>
                  <a:pt x="1172664" y="1506584"/>
                  <a:pt x="1209675" y="1562100"/>
                </a:cubicBezTo>
                <a:cubicBezTo>
                  <a:pt x="1231785" y="1716871"/>
                  <a:pt x="1203384" y="1546461"/>
                  <a:pt x="1238250" y="1685925"/>
                </a:cubicBezTo>
                <a:cubicBezTo>
                  <a:pt x="1246103" y="1717337"/>
                  <a:pt x="1245275" y="1751112"/>
                  <a:pt x="1257300" y="1781175"/>
                </a:cubicBezTo>
                <a:cubicBezTo>
                  <a:pt x="1263650" y="1797050"/>
                  <a:pt x="1271437" y="1812423"/>
                  <a:pt x="1276350" y="1828800"/>
                </a:cubicBezTo>
                <a:cubicBezTo>
                  <a:pt x="1281002" y="1844307"/>
                  <a:pt x="1282363" y="1860621"/>
                  <a:pt x="1285875" y="1876425"/>
                </a:cubicBezTo>
                <a:cubicBezTo>
                  <a:pt x="1288715" y="1889204"/>
                  <a:pt x="1292225" y="1901825"/>
                  <a:pt x="1295400" y="1914525"/>
                </a:cubicBezTo>
                <a:cubicBezTo>
                  <a:pt x="1298575" y="1965325"/>
                  <a:pt x="1298048" y="2016493"/>
                  <a:pt x="1304925" y="2066925"/>
                </a:cubicBezTo>
                <a:cubicBezTo>
                  <a:pt x="1307638" y="2086821"/>
                  <a:pt x="1320674" y="2104268"/>
                  <a:pt x="1323975" y="2124075"/>
                </a:cubicBezTo>
                <a:cubicBezTo>
                  <a:pt x="1334022" y="2184357"/>
                  <a:pt x="1333500" y="2161912"/>
                  <a:pt x="1333500" y="2190750"/>
                </a:cubicBez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2D9A16C-F98A-418A-9109-4641CBC22781}"/>
              </a:ext>
            </a:extLst>
          </p:cNvPr>
          <p:cNvSpPr/>
          <p:nvPr/>
        </p:nvSpPr>
        <p:spPr>
          <a:xfrm>
            <a:off x="3057525" y="3371850"/>
            <a:ext cx="1228725" cy="375957"/>
          </a:xfrm>
          <a:custGeom>
            <a:avLst/>
            <a:gdLst>
              <a:gd name="connsiteX0" fmla="*/ 0 w 1228725"/>
              <a:gd name="connsiteY0" fmla="*/ 361950 h 375957"/>
              <a:gd name="connsiteX1" fmla="*/ 428625 w 1228725"/>
              <a:gd name="connsiteY1" fmla="*/ 361950 h 375957"/>
              <a:gd name="connsiteX2" fmla="*/ 552450 w 1228725"/>
              <a:gd name="connsiteY2" fmla="*/ 323850 h 375957"/>
              <a:gd name="connsiteX3" fmla="*/ 676275 w 1228725"/>
              <a:gd name="connsiteY3" fmla="*/ 295275 h 375957"/>
              <a:gd name="connsiteX4" fmla="*/ 742950 w 1228725"/>
              <a:gd name="connsiteY4" fmla="*/ 266700 h 375957"/>
              <a:gd name="connsiteX5" fmla="*/ 819150 w 1228725"/>
              <a:gd name="connsiteY5" fmla="*/ 247650 h 375957"/>
              <a:gd name="connsiteX6" fmla="*/ 857250 w 1228725"/>
              <a:gd name="connsiteY6" fmla="*/ 228600 h 375957"/>
              <a:gd name="connsiteX7" fmla="*/ 914400 w 1228725"/>
              <a:gd name="connsiteY7" fmla="*/ 190500 h 375957"/>
              <a:gd name="connsiteX8" fmla="*/ 942975 w 1228725"/>
              <a:gd name="connsiteY8" fmla="*/ 180975 h 375957"/>
              <a:gd name="connsiteX9" fmla="*/ 981075 w 1228725"/>
              <a:gd name="connsiteY9" fmla="*/ 171450 h 375957"/>
              <a:gd name="connsiteX10" fmla="*/ 1057275 w 1228725"/>
              <a:gd name="connsiteY10" fmla="*/ 142875 h 375957"/>
              <a:gd name="connsiteX11" fmla="*/ 1114425 w 1228725"/>
              <a:gd name="connsiteY11" fmla="*/ 104775 h 375957"/>
              <a:gd name="connsiteX12" fmla="*/ 1171575 w 1228725"/>
              <a:gd name="connsiteY12" fmla="*/ 76200 h 375957"/>
              <a:gd name="connsiteX13" fmla="*/ 1228725 w 1228725"/>
              <a:gd name="connsiteY13" fmla="*/ 0 h 37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8725" h="375957">
                <a:moveTo>
                  <a:pt x="0" y="361950"/>
                </a:moveTo>
                <a:cubicBezTo>
                  <a:pt x="180428" y="379993"/>
                  <a:pt x="151992" y="381250"/>
                  <a:pt x="428625" y="361950"/>
                </a:cubicBezTo>
                <a:cubicBezTo>
                  <a:pt x="493860" y="357399"/>
                  <a:pt x="498509" y="340447"/>
                  <a:pt x="552450" y="323850"/>
                </a:cubicBezTo>
                <a:cubicBezTo>
                  <a:pt x="595121" y="310721"/>
                  <a:pt x="633421" y="303846"/>
                  <a:pt x="676275" y="295275"/>
                </a:cubicBezTo>
                <a:cubicBezTo>
                  <a:pt x="703535" y="281645"/>
                  <a:pt x="714920" y="273708"/>
                  <a:pt x="742950" y="266700"/>
                </a:cubicBezTo>
                <a:cubicBezTo>
                  <a:pt x="778730" y="257755"/>
                  <a:pt x="788668" y="260714"/>
                  <a:pt x="819150" y="247650"/>
                </a:cubicBezTo>
                <a:cubicBezTo>
                  <a:pt x="832201" y="242057"/>
                  <a:pt x="845074" y="235905"/>
                  <a:pt x="857250" y="228600"/>
                </a:cubicBezTo>
                <a:cubicBezTo>
                  <a:pt x="876883" y="216820"/>
                  <a:pt x="892680" y="197740"/>
                  <a:pt x="914400" y="190500"/>
                </a:cubicBezTo>
                <a:cubicBezTo>
                  <a:pt x="923925" y="187325"/>
                  <a:pt x="933321" y="183733"/>
                  <a:pt x="942975" y="180975"/>
                </a:cubicBezTo>
                <a:cubicBezTo>
                  <a:pt x="955562" y="177379"/>
                  <a:pt x="968818" y="176047"/>
                  <a:pt x="981075" y="171450"/>
                </a:cubicBezTo>
                <a:cubicBezTo>
                  <a:pt x="1080693" y="134093"/>
                  <a:pt x="959478" y="167324"/>
                  <a:pt x="1057275" y="142875"/>
                </a:cubicBezTo>
                <a:cubicBezTo>
                  <a:pt x="1076325" y="130175"/>
                  <a:pt x="1092705" y="112015"/>
                  <a:pt x="1114425" y="104775"/>
                </a:cubicBezTo>
                <a:cubicBezTo>
                  <a:pt x="1153860" y="91630"/>
                  <a:pt x="1134646" y="100819"/>
                  <a:pt x="1171575" y="76200"/>
                </a:cubicBezTo>
                <a:cubicBezTo>
                  <a:pt x="1214656" y="11578"/>
                  <a:pt x="1193486" y="35239"/>
                  <a:pt x="1228725" y="0"/>
                </a:cubicBez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2FEA2F6-21FB-4D1B-83A9-4FD6BEC0568F}"/>
              </a:ext>
            </a:extLst>
          </p:cNvPr>
          <p:cNvSpPr/>
          <p:nvPr/>
        </p:nvSpPr>
        <p:spPr>
          <a:xfrm>
            <a:off x="2752725" y="2365923"/>
            <a:ext cx="638175" cy="996402"/>
          </a:xfrm>
          <a:custGeom>
            <a:avLst/>
            <a:gdLst>
              <a:gd name="connsiteX0" fmla="*/ 0 w 638175"/>
              <a:gd name="connsiteY0" fmla="*/ 996402 h 996402"/>
              <a:gd name="connsiteX1" fmla="*/ 180975 w 638175"/>
              <a:gd name="connsiteY1" fmla="*/ 920202 h 996402"/>
              <a:gd name="connsiteX2" fmla="*/ 209550 w 638175"/>
              <a:gd name="connsiteY2" fmla="*/ 891627 h 996402"/>
              <a:gd name="connsiteX3" fmla="*/ 285750 w 638175"/>
              <a:gd name="connsiteY3" fmla="*/ 844002 h 996402"/>
              <a:gd name="connsiteX4" fmla="*/ 409575 w 638175"/>
              <a:gd name="connsiteY4" fmla="*/ 729702 h 996402"/>
              <a:gd name="connsiteX5" fmla="*/ 504825 w 638175"/>
              <a:gd name="connsiteY5" fmla="*/ 615402 h 996402"/>
              <a:gd name="connsiteX6" fmla="*/ 542925 w 638175"/>
              <a:gd name="connsiteY6" fmla="*/ 558252 h 996402"/>
              <a:gd name="connsiteX7" fmla="*/ 552450 w 638175"/>
              <a:gd name="connsiteY7" fmla="*/ 520152 h 996402"/>
              <a:gd name="connsiteX8" fmla="*/ 571500 w 638175"/>
              <a:gd name="connsiteY8" fmla="*/ 491577 h 996402"/>
              <a:gd name="connsiteX9" fmla="*/ 590550 w 638175"/>
              <a:gd name="connsiteY9" fmla="*/ 415377 h 996402"/>
              <a:gd name="connsiteX10" fmla="*/ 609600 w 638175"/>
              <a:gd name="connsiteY10" fmla="*/ 377277 h 996402"/>
              <a:gd name="connsiteX11" fmla="*/ 619125 w 638175"/>
              <a:gd name="connsiteY11" fmla="*/ 339177 h 996402"/>
              <a:gd name="connsiteX12" fmla="*/ 638175 w 638175"/>
              <a:gd name="connsiteY12" fmla="*/ 253452 h 996402"/>
              <a:gd name="connsiteX13" fmla="*/ 628650 w 638175"/>
              <a:gd name="connsiteY13" fmla="*/ 53427 h 996402"/>
              <a:gd name="connsiteX14" fmla="*/ 619125 w 638175"/>
              <a:gd name="connsiteY14" fmla="*/ 5802 h 99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8175" h="996402">
                <a:moveTo>
                  <a:pt x="0" y="996402"/>
                </a:moveTo>
                <a:cubicBezTo>
                  <a:pt x="41639" y="982522"/>
                  <a:pt x="150427" y="950750"/>
                  <a:pt x="180975" y="920202"/>
                </a:cubicBezTo>
                <a:cubicBezTo>
                  <a:pt x="190500" y="910677"/>
                  <a:pt x="198656" y="899550"/>
                  <a:pt x="209550" y="891627"/>
                </a:cubicBezTo>
                <a:cubicBezTo>
                  <a:pt x="233774" y="874010"/>
                  <a:pt x="264570" y="865182"/>
                  <a:pt x="285750" y="844002"/>
                </a:cubicBezTo>
                <a:cubicBezTo>
                  <a:pt x="483293" y="646459"/>
                  <a:pt x="273361" y="850781"/>
                  <a:pt x="409575" y="729702"/>
                </a:cubicBezTo>
                <a:cubicBezTo>
                  <a:pt x="448637" y="694980"/>
                  <a:pt x="474886" y="660311"/>
                  <a:pt x="504825" y="615402"/>
                </a:cubicBezTo>
                <a:lnTo>
                  <a:pt x="542925" y="558252"/>
                </a:lnTo>
                <a:cubicBezTo>
                  <a:pt x="546100" y="545552"/>
                  <a:pt x="547293" y="532184"/>
                  <a:pt x="552450" y="520152"/>
                </a:cubicBezTo>
                <a:cubicBezTo>
                  <a:pt x="556959" y="509630"/>
                  <a:pt x="567588" y="502335"/>
                  <a:pt x="571500" y="491577"/>
                </a:cubicBezTo>
                <a:cubicBezTo>
                  <a:pt x="580447" y="466972"/>
                  <a:pt x="578841" y="438795"/>
                  <a:pt x="590550" y="415377"/>
                </a:cubicBezTo>
                <a:cubicBezTo>
                  <a:pt x="596900" y="402677"/>
                  <a:pt x="604614" y="390572"/>
                  <a:pt x="609600" y="377277"/>
                </a:cubicBezTo>
                <a:cubicBezTo>
                  <a:pt x="614197" y="365020"/>
                  <a:pt x="616285" y="351956"/>
                  <a:pt x="619125" y="339177"/>
                </a:cubicBezTo>
                <a:cubicBezTo>
                  <a:pt x="643310" y="230346"/>
                  <a:pt x="614946" y="346370"/>
                  <a:pt x="638175" y="253452"/>
                </a:cubicBezTo>
                <a:cubicBezTo>
                  <a:pt x="635000" y="186777"/>
                  <a:pt x="634193" y="119947"/>
                  <a:pt x="628650" y="53427"/>
                </a:cubicBezTo>
                <a:cubicBezTo>
                  <a:pt x="617117" y="-84970"/>
                  <a:pt x="619125" y="100539"/>
                  <a:pt x="619125" y="5802"/>
                </a:cubicBez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4C2A3-8BA1-42AD-BCFF-B07D90B64804}"/>
              </a:ext>
            </a:extLst>
          </p:cNvPr>
          <p:cNvSpPr/>
          <p:nvPr/>
        </p:nvSpPr>
        <p:spPr>
          <a:xfrm>
            <a:off x="3390900" y="2571750"/>
            <a:ext cx="466725" cy="96608"/>
          </a:xfrm>
          <a:custGeom>
            <a:avLst/>
            <a:gdLst>
              <a:gd name="connsiteX0" fmla="*/ 466725 w 466725"/>
              <a:gd name="connsiteY0" fmla="*/ 0 h 96608"/>
              <a:gd name="connsiteX1" fmla="*/ 400050 w 466725"/>
              <a:gd name="connsiteY1" fmla="*/ 47625 h 96608"/>
              <a:gd name="connsiteX2" fmla="*/ 352425 w 466725"/>
              <a:gd name="connsiteY2" fmla="*/ 66675 h 96608"/>
              <a:gd name="connsiteX3" fmla="*/ 266700 w 466725"/>
              <a:gd name="connsiteY3" fmla="*/ 85725 h 96608"/>
              <a:gd name="connsiteX4" fmla="*/ 0 w 466725"/>
              <a:gd name="connsiteY4" fmla="*/ 95250 h 9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96608">
                <a:moveTo>
                  <a:pt x="466725" y="0"/>
                </a:moveTo>
                <a:cubicBezTo>
                  <a:pt x="444500" y="15875"/>
                  <a:pt x="423642" y="33863"/>
                  <a:pt x="400050" y="47625"/>
                </a:cubicBezTo>
                <a:cubicBezTo>
                  <a:pt x="385281" y="56240"/>
                  <a:pt x="368434" y="60672"/>
                  <a:pt x="352425" y="66675"/>
                </a:cubicBezTo>
                <a:cubicBezTo>
                  <a:pt x="318422" y="79426"/>
                  <a:pt x="308952" y="80091"/>
                  <a:pt x="266700" y="85725"/>
                </a:cubicBezTo>
                <a:cubicBezTo>
                  <a:pt x="145299" y="101912"/>
                  <a:pt x="158781" y="95250"/>
                  <a:pt x="0" y="95250"/>
                </a:cubicBez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540D44-538A-4E48-8B81-E8E7611F4362}"/>
              </a:ext>
            </a:extLst>
          </p:cNvPr>
          <p:cNvSpPr/>
          <p:nvPr/>
        </p:nvSpPr>
        <p:spPr>
          <a:xfrm>
            <a:off x="3228975" y="3009900"/>
            <a:ext cx="504825" cy="647700"/>
          </a:xfrm>
          <a:custGeom>
            <a:avLst/>
            <a:gdLst>
              <a:gd name="connsiteX0" fmla="*/ 504825 w 504825"/>
              <a:gd name="connsiteY0" fmla="*/ 647700 h 647700"/>
              <a:gd name="connsiteX1" fmla="*/ 495300 w 504825"/>
              <a:gd name="connsiteY1" fmla="*/ 600075 h 647700"/>
              <a:gd name="connsiteX2" fmla="*/ 476250 w 504825"/>
              <a:gd name="connsiteY2" fmla="*/ 561975 h 647700"/>
              <a:gd name="connsiteX3" fmla="*/ 466725 w 504825"/>
              <a:gd name="connsiteY3" fmla="*/ 533400 h 647700"/>
              <a:gd name="connsiteX4" fmla="*/ 428625 w 504825"/>
              <a:gd name="connsiteY4" fmla="*/ 457200 h 647700"/>
              <a:gd name="connsiteX5" fmla="*/ 400050 w 504825"/>
              <a:gd name="connsiteY5" fmla="*/ 400050 h 647700"/>
              <a:gd name="connsiteX6" fmla="*/ 381000 w 504825"/>
              <a:gd name="connsiteY6" fmla="*/ 352425 h 647700"/>
              <a:gd name="connsiteX7" fmla="*/ 352425 w 504825"/>
              <a:gd name="connsiteY7" fmla="*/ 323850 h 647700"/>
              <a:gd name="connsiteX8" fmla="*/ 295275 w 504825"/>
              <a:gd name="connsiteY8" fmla="*/ 228600 h 647700"/>
              <a:gd name="connsiteX9" fmla="*/ 266700 w 504825"/>
              <a:gd name="connsiteY9" fmla="*/ 200025 h 647700"/>
              <a:gd name="connsiteX10" fmla="*/ 209550 w 504825"/>
              <a:gd name="connsiteY10" fmla="*/ 133350 h 647700"/>
              <a:gd name="connsiteX11" fmla="*/ 180975 w 504825"/>
              <a:gd name="connsiteY11" fmla="*/ 114300 h 647700"/>
              <a:gd name="connsiteX12" fmla="*/ 142875 w 504825"/>
              <a:gd name="connsiteY12" fmla="*/ 85725 h 647700"/>
              <a:gd name="connsiteX13" fmla="*/ 114300 w 504825"/>
              <a:gd name="connsiteY13" fmla="*/ 66675 h 647700"/>
              <a:gd name="connsiteX14" fmla="*/ 76200 w 504825"/>
              <a:gd name="connsiteY14" fmla="*/ 38100 h 647700"/>
              <a:gd name="connsiteX15" fmla="*/ 47625 w 504825"/>
              <a:gd name="connsiteY15" fmla="*/ 28575 h 647700"/>
              <a:gd name="connsiteX16" fmla="*/ 0 w 504825"/>
              <a:gd name="connsiteY16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4825" h="647700">
                <a:moveTo>
                  <a:pt x="504825" y="647700"/>
                </a:moveTo>
                <a:cubicBezTo>
                  <a:pt x="501650" y="631825"/>
                  <a:pt x="500420" y="615434"/>
                  <a:pt x="495300" y="600075"/>
                </a:cubicBezTo>
                <a:cubicBezTo>
                  <a:pt x="490810" y="586605"/>
                  <a:pt x="481843" y="575026"/>
                  <a:pt x="476250" y="561975"/>
                </a:cubicBezTo>
                <a:cubicBezTo>
                  <a:pt x="472295" y="552747"/>
                  <a:pt x="470880" y="542540"/>
                  <a:pt x="466725" y="533400"/>
                </a:cubicBezTo>
                <a:cubicBezTo>
                  <a:pt x="454974" y="507547"/>
                  <a:pt x="437605" y="484141"/>
                  <a:pt x="428625" y="457200"/>
                </a:cubicBezTo>
                <a:cubicBezTo>
                  <a:pt x="404684" y="385376"/>
                  <a:pt x="436979" y="473908"/>
                  <a:pt x="400050" y="400050"/>
                </a:cubicBezTo>
                <a:cubicBezTo>
                  <a:pt x="392404" y="384757"/>
                  <a:pt x="390062" y="366924"/>
                  <a:pt x="381000" y="352425"/>
                </a:cubicBezTo>
                <a:cubicBezTo>
                  <a:pt x="373861" y="341002"/>
                  <a:pt x="360092" y="334925"/>
                  <a:pt x="352425" y="323850"/>
                </a:cubicBezTo>
                <a:cubicBezTo>
                  <a:pt x="331349" y="293407"/>
                  <a:pt x="321457" y="254782"/>
                  <a:pt x="295275" y="228600"/>
                </a:cubicBezTo>
                <a:cubicBezTo>
                  <a:pt x="285750" y="219075"/>
                  <a:pt x="275324" y="210373"/>
                  <a:pt x="266700" y="200025"/>
                </a:cubicBezTo>
                <a:cubicBezTo>
                  <a:pt x="224569" y="149468"/>
                  <a:pt x="276326" y="190586"/>
                  <a:pt x="209550" y="133350"/>
                </a:cubicBezTo>
                <a:cubicBezTo>
                  <a:pt x="200858" y="125900"/>
                  <a:pt x="190290" y="120954"/>
                  <a:pt x="180975" y="114300"/>
                </a:cubicBezTo>
                <a:cubicBezTo>
                  <a:pt x="168057" y="105073"/>
                  <a:pt x="155793" y="94952"/>
                  <a:pt x="142875" y="85725"/>
                </a:cubicBezTo>
                <a:cubicBezTo>
                  <a:pt x="133560" y="79071"/>
                  <a:pt x="123615" y="73329"/>
                  <a:pt x="114300" y="66675"/>
                </a:cubicBezTo>
                <a:cubicBezTo>
                  <a:pt x="101382" y="57448"/>
                  <a:pt x="89983" y="45976"/>
                  <a:pt x="76200" y="38100"/>
                </a:cubicBezTo>
                <a:cubicBezTo>
                  <a:pt x="67483" y="33119"/>
                  <a:pt x="56853" y="32530"/>
                  <a:pt x="47625" y="28575"/>
                </a:cubicBezTo>
                <a:cubicBezTo>
                  <a:pt x="10773" y="12781"/>
                  <a:pt x="17900" y="17900"/>
                  <a:pt x="0" y="0"/>
                </a:cubicBez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A75E55-B0AA-4319-9BD2-1A558A989060}"/>
              </a:ext>
            </a:extLst>
          </p:cNvPr>
          <p:cNvSpPr/>
          <p:nvPr/>
        </p:nvSpPr>
        <p:spPr>
          <a:xfrm>
            <a:off x="2019300" y="3648075"/>
            <a:ext cx="1066800" cy="95250"/>
          </a:xfrm>
          <a:custGeom>
            <a:avLst/>
            <a:gdLst>
              <a:gd name="connsiteX0" fmla="*/ 1066800 w 1066800"/>
              <a:gd name="connsiteY0" fmla="*/ 95250 h 95250"/>
              <a:gd name="connsiteX1" fmla="*/ 1019175 w 1066800"/>
              <a:gd name="connsiteY1" fmla="*/ 85725 h 95250"/>
              <a:gd name="connsiteX2" fmla="*/ 990600 w 1066800"/>
              <a:gd name="connsiteY2" fmla="*/ 76200 h 95250"/>
              <a:gd name="connsiteX3" fmla="*/ 914400 w 1066800"/>
              <a:gd name="connsiteY3" fmla="*/ 66675 h 95250"/>
              <a:gd name="connsiteX4" fmla="*/ 847725 w 1066800"/>
              <a:gd name="connsiteY4" fmla="*/ 57150 h 95250"/>
              <a:gd name="connsiteX5" fmla="*/ 685800 w 1066800"/>
              <a:gd name="connsiteY5" fmla="*/ 9525 h 95250"/>
              <a:gd name="connsiteX6" fmla="*/ 447675 w 1066800"/>
              <a:gd name="connsiteY6" fmla="*/ 0 h 95250"/>
              <a:gd name="connsiteX7" fmla="*/ 57150 w 1066800"/>
              <a:gd name="connsiteY7" fmla="*/ 9525 h 95250"/>
              <a:gd name="connsiteX8" fmla="*/ 0 w 1066800"/>
              <a:gd name="connsiteY8" fmla="*/ 3810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800" h="95250">
                <a:moveTo>
                  <a:pt x="1066800" y="95250"/>
                </a:moveTo>
                <a:cubicBezTo>
                  <a:pt x="1050925" y="92075"/>
                  <a:pt x="1034881" y="89652"/>
                  <a:pt x="1019175" y="85725"/>
                </a:cubicBezTo>
                <a:cubicBezTo>
                  <a:pt x="1009435" y="83290"/>
                  <a:pt x="1000478" y="77996"/>
                  <a:pt x="990600" y="76200"/>
                </a:cubicBezTo>
                <a:cubicBezTo>
                  <a:pt x="965415" y="71621"/>
                  <a:pt x="939773" y="70058"/>
                  <a:pt x="914400" y="66675"/>
                </a:cubicBezTo>
                <a:lnTo>
                  <a:pt x="847725" y="57150"/>
                </a:lnTo>
                <a:cubicBezTo>
                  <a:pt x="825984" y="49903"/>
                  <a:pt x="729303" y="12425"/>
                  <a:pt x="685800" y="9525"/>
                </a:cubicBezTo>
                <a:cubicBezTo>
                  <a:pt x="606537" y="4241"/>
                  <a:pt x="527050" y="3175"/>
                  <a:pt x="447675" y="0"/>
                </a:cubicBezTo>
                <a:cubicBezTo>
                  <a:pt x="317500" y="3175"/>
                  <a:pt x="187235" y="3743"/>
                  <a:pt x="57150" y="9525"/>
                </a:cubicBezTo>
                <a:cubicBezTo>
                  <a:pt x="20408" y="11158"/>
                  <a:pt x="21399" y="16701"/>
                  <a:pt x="0" y="38100"/>
                </a:cubicBez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4550703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WILL START DESIGNING THE MOVEMENT NETWORK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9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7150212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USE THE CANVAS TO DRAW MOVEMENT LINES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376F4-7E26-4AC1-91DD-945A8E2A6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7421" t="10741" r="8712" b="21584"/>
          <a:stretch/>
        </p:blipFill>
        <p:spPr>
          <a:xfrm>
            <a:off x="735846" y="630501"/>
            <a:ext cx="9328070" cy="5978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D41E46-B394-4ED2-A82D-BA51C9E64F1B}"/>
              </a:ext>
            </a:extLst>
          </p:cNvPr>
          <p:cNvSpPr/>
          <p:nvPr/>
        </p:nvSpPr>
        <p:spPr>
          <a:xfrm>
            <a:off x="5399880" y="1363287"/>
            <a:ext cx="4542141" cy="460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3CED3-4F44-4C44-B823-9CDBA4D11D10}"/>
              </a:ext>
            </a:extLst>
          </p:cNvPr>
          <p:cNvSpPr/>
          <p:nvPr/>
        </p:nvSpPr>
        <p:spPr>
          <a:xfrm>
            <a:off x="796793" y="1363287"/>
            <a:ext cx="4542141" cy="46052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6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7150212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USE THE CANVAS TO DRAW MOVEMENT LINES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376F4-7E26-4AC1-91DD-945A8E2A6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7421" t="10741" r="8712" b="21584"/>
          <a:stretch/>
        </p:blipFill>
        <p:spPr>
          <a:xfrm>
            <a:off x="735846" y="630501"/>
            <a:ext cx="9328070" cy="5978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D41E46-B394-4ED2-A82D-BA51C9E64F1B}"/>
              </a:ext>
            </a:extLst>
          </p:cNvPr>
          <p:cNvSpPr/>
          <p:nvPr/>
        </p:nvSpPr>
        <p:spPr>
          <a:xfrm>
            <a:off x="5399880" y="1363287"/>
            <a:ext cx="4542141" cy="460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3CED3-4F44-4C44-B823-9CDBA4D11D10}"/>
              </a:ext>
            </a:extLst>
          </p:cNvPr>
          <p:cNvSpPr/>
          <p:nvPr/>
        </p:nvSpPr>
        <p:spPr>
          <a:xfrm>
            <a:off x="796793" y="1363287"/>
            <a:ext cx="4542141" cy="46052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84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B376F4-7E26-4AC1-91DD-945A8E2A6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7" t="19223" r="25646" b="29389"/>
          <a:stretch/>
        </p:blipFill>
        <p:spPr>
          <a:xfrm>
            <a:off x="0" y="-1"/>
            <a:ext cx="10799763" cy="10799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BF3D3-0640-43AF-9283-C2A6A551833A}"/>
              </a:ext>
            </a:extLst>
          </p:cNvPr>
          <p:cNvSpPr txBox="1"/>
          <p:nvPr/>
        </p:nvSpPr>
        <p:spPr>
          <a:xfrm>
            <a:off x="347156" y="8578158"/>
            <a:ext cx="411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…DRAW OVER THE TOUCHSCREEN…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4" name="Graphic 3" descr="Right pointing backhand index">
            <a:extLst>
              <a:ext uri="{FF2B5EF4-FFF2-40B4-BE49-F238E27FC236}">
                <a16:creationId xmlns:a16="http://schemas.microsoft.com/office/drawing/2014/main" id="{B7ECCE45-4922-4F1F-9D23-36BD4536E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430578">
            <a:off x="4628406" y="4762669"/>
            <a:ext cx="2884217" cy="2884217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E621E36-6E4B-428B-BC0C-F94516539E2D}"/>
              </a:ext>
            </a:extLst>
          </p:cNvPr>
          <p:cNvSpPr/>
          <p:nvPr/>
        </p:nvSpPr>
        <p:spPr>
          <a:xfrm>
            <a:off x="2194560" y="3640974"/>
            <a:ext cx="4039985" cy="1680743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4039985"/>
              <a:gd name="connsiteY0" fmla="*/ 0 h 1680743"/>
              <a:gd name="connsiteX1" fmla="*/ 1396538 w 4039985"/>
              <a:gd name="connsiteY1" fmla="*/ 1629294 h 1680743"/>
              <a:gd name="connsiteX2" fmla="*/ 4039985 w 4039985"/>
              <a:gd name="connsiteY2" fmla="*/ 1346661 h 168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9985" h="1680743">
                <a:moveTo>
                  <a:pt x="0" y="0"/>
                </a:moveTo>
                <a:cubicBezTo>
                  <a:pt x="229986" y="296487"/>
                  <a:pt x="723207" y="1404851"/>
                  <a:pt x="1396538" y="1629294"/>
                </a:cubicBezTo>
                <a:cubicBezTo>
                  <a:pt x="2069869" y="1853737"/>
                  <a:pt x="3147752" y="1266305"/>
                  <a:pt x="4039985" y="1346661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BE621E36-6E4B-428B-BC0C-F94516539E2D}"/>
              </a:ext>
            </a:extLst>
          </p:cNvPr>
          <p:cNvSpPr/>
          <p:nvPr/>
        </p:nvSpPr>
        <p:spPr>
          <a:xfrm>
            <a:off x="6336406" y="4842457"/>
            <a:ext cx="1430725" cy="149594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4039985"/>
              <a:gd name="connsiteY0" fmla="*/ 0 h 1680743"/>
              <a:gd name="connsiteX1" fmla="*/ 1396538 w 4039985"/>
              <a:gd name="connsiteY1" fmla="*/ 1629294 h 1680743"/>
              <a:gd name="connsiteX2" fmla="*/ 4039985 w 4039985"/>
              <a:gd name="connsiteY2" fmla="*/ 1346661 h 1680743"/>
              <a:gd name="connsiteX0" fmla="*/ 0 w 2643447"/>
              <a:gd name="connsiteY0" fmla="*/ 290245 h 341694"/>
              <a:gd name="connsiteX1" fmla="*/ 2643447 w 2643447"/>
              <a:gd name="connsiteY1" fmla="*/ 7612 h 341694"/>
              <a:gd name="connsiteX0" fmla="*/ 0 w 2643447"/>
              <a:gd name="connsiteY0" fmla="*/ 295204 h 295204"/>
              <a:gd name="connsiteX1" fmla="*/ 2643447 w 2643447"/>
              <a:gd name="connsiteY1" fmla="*/ 12571 h 295204"/>
              <a:gd name="connsiteX0" fmla="*/ 0 w 2643447"/>
              <a:gd name="connsiteY0" fmla="*/ 282633 h 282633"/>
              <a:gd name="connsiteX1" fmla="*/ 2643447 w 2643447"/>
              <a:gd name="connsiteY1" fmla="*/ 0 h 28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3447" h="282633">
                <a:moveTo>
                  <a:pt x="0" y="282633"/>
                </a:moveTo>
                <a:cubicBezTo>
                  <a:pt x="711968" y="249499"/>
                  <a:pt x="1751214" y="35554"/>
                  <a:pt x="2643447" y="0"/>
                </a:cubicBezTo>
              </a:path>
            </a:pathLst>
          </a:custGeom>
          <a:noFill/>
          <a:ln w="1079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5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5 -0.00029 C 0.00015 -0.00059 0.00059 -0.00073 0.00059 -0.00044 C 0.02058 0.0244 0.02528 0.05409 0.04571 0.07894 C 0.05292 0.09217 0.07497 0.10025 0.08202 0.11363 L 0.17081 0.14699 L 0.2346 0.13229 L 0.34573 0.13656 C 0.37131 0.14082 0.37821 0.14038 0.40364 0.14479 C 0.40967 0.14626 0.41585 0.14744 0.42202 0.14935 C 0.42746 0.15052 0.43701 0.15405 0.43701 0.15434 L 0.48964 0.16948 L 0.50448 0.17536 L 0.61826 0.2152 " pathEditMode="relative" rAng="540000" ptsTypes="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83" y="108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B376F4-7E26-4AC1-91DD-945A8E2A6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7" t="19223" r="25646" b="29389"/>
          <a:stretch/>
        </p:blipFill>
        <p:spPr>
          <a:xfrm>
            <a:off x="0" y="-1"/>
            <a:ext cx="10799763" cy="10799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BF3D3-0640-43AF-9283-C2A6A551833A}"/>
              </a:ext>
            </a:extLst>
          </p:cNvPr>
          <p:cNvSpPr txBox="1"/>
          <p:nvPr/>
        </p:nvSpPr>
        <p:spPr>
          <a:xfrm>
            <a:off x="347156" y="8578158"/>
            <a:ext cx="411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…OR USE YOUR MOUSE…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3" name="Graphic 2" descr="Cursor">
            <a:extLst>
              <a:ext uri="{FF2B5EF4-FFF2-40B4-BE49-F238E27FC236}">
                <a16:creationId xmlns:a16="http://schemas.microsoft.com/office/drawing/2014/main" id="{B2A8D52E-4E48-43BD-81A0-A0AC9F8D8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099149">
            <a:off x="4792288" y="4716672"/>
            <a:ext cx="2231367" cy="2231367"/>
          </a:xfrm>
          <a:prstGeom prst="rect">
            <a:avLst/>
          </a:prstGeom>
        </p:spPr>
      </p:pic>
      <p:sp>
        <p:nvSpPr>
          <p:cNvPr id="7" name="Freeform: Shape 7">
            <a:extLst>
              <a:ext uri="{FF2B5EF4-FFF2-40B4-BE49-F238E27FC236}">
                <a16:creationId xmlns:a16="http://schemas.microsoft.com/office/drawing/2014/main" id="{BE621E36-6E4B-428B-BC0C-F94516539E2D}"/>
              </a:ext>
            </a:extLst>
          </p:cNvPr>
          <p:cNvSpPr/>
          <p:nvPr/>
        </p:nvSpPr>
        <p:spPr>
          <a:xfrm>
            <a:off x="2194560" y="3640974"/>
            <a:ext cx="4039985" cy="1680743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4039985"/>
              <a:gd name="connsiteY0" fmla="*/ 0 h 1680743"/>
              <a:gd name="connsiteX1" fmla="*/ 1396538 w 4039985"/>
              <a:gd name="connsiteY1" fmla="*/ 1629294 h 1680743"/>
              <a:gd name="connsiteX2" fmla="*/ 4039985 w 4039985"/>
              <a:gd name="connsiteY2" fmla="*/ 1346661 h 168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9985" h="1680743">
                <a:moveTo>
                  <a:pt x="0" y="0"/>
                </a:moveTo>
                <a:cubicBezTo>
                  <a:pt x="229986" y="296487"/>
                  <a:pt x="723207" y="1404851"/>
                  <a:pt x="1396538" y="1629294"/>
                </a:cubicBezTo>
                <a:cubicBezTo>
                  <a:pt x="2069869" y="1853737"/>
                  <a:pt x="3147752" y="1266305"/>
                  <a:pt x="4039985" y="1346661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BE621E36-6E4B-428B-BC0C-F94516539E2D}"/>
              </a:ext>
            </a:extLst>
          </p:cNvPr>
          <p:cNvSpPr/>
          <p:nvPr/>
        </p:nvSpPr>
        <p:spPr>
          <a:xfrm>
            <a:off x="6336406" y="4842457"/>
            <a:ext cx="1430725" cy="149594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4039985"/>
              <a:gd name="connsiteY0" fmla="*/ 0 h 1680743"/>
              <a:gd name="connsiteX1" fmla="*/ 1396538 w 4039985"/>
              <a:gd name="connsiteY1" fmla="*/ 1629294 h 1680743"/>
              <a:gd name="connsiteX2" fmla="*/ 4039985 w 4039985"/>
              <a:gd name="connsiteY2" fmla="*/ 1346661 h 1680743"/>
              <a:gd name="connsiteX0" fmla="*/ 0 w 2643447"/>
              <a:gd name="connsiteY0" fmla="*/ 290245 h 341694"/>
              <a:gd name="connsiteX1" fmla="*/ 2643447 w 2643447"/>
              <a:gd name="connsiteY1" fmla="*/ 7612 h 341694"/>
              <a:gd name="connsiteX0" fmla="*/ 0 w 2643447"/>
              <a:gd name="connsiteY0" fmla="*/ 295204 h 295204"/>
              <a:gd name="connsiteX1" fmla="*/ 2643447 w 2643447"/>
              <a:gd name="connsiteY1" fmla="*/ 12571 h 295204"/>
              <a:gd name="connsiteX0" fmla="*/ 0 w 2643447"/>
              <a:gd name="connsiteY0" fmla="*/ 282633 h 282633"/>
              <a:gd name="connsiteX1" fmla="*/ 2643447 w 2643447"/>
              <a:gd name="connsiteY1" fmla="*/ 0 h 28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3447" h="282633">
                <a:moveTo>
                  <a:pt x="0" y="282633"/>
                </a:moveTo>
                <a:cubicBezTo>
                  <a:pt x="711968" y="249499"/>
                  <a:pt x="1751214" y="35554"/>
                  <a:pt x="2643447" y="0"/>
                </a:cubicBezTo>
              </a:path>
            </a:pathLst>
          </a:custGeom>
          <a:noFill/>
          <a:ln w="1079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85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9 -0.01896 L 0.08099 0.12715 L 0.15331 0.1764 L 0.17786 0.1764 L 0.3103 0.16258 L 0.32412 0.15802 L 0.40423 0.15185 C 0.41129 0.15332 0.41864 0.15435 0.42569 0.15641 C 0.43099 0.15802 0.44113 0.16258 0.44113 0.16273 L 0.65207 0.21344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24" y="116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819526-9444-49A4-9635-CD978421D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7" t="19223" r="25646" b="29389"/>
          <a:stretch/>
        </p:blipFill>
        <p:spPr>
          <a:xfrm>
            <a:off x="0" y="-1"/>
            <a:ext cx="10799763" cy="1079976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D9E748F-31DA-4971-AF7C-0F03EDA61459}"/>
              </a:ext>
            </a:extLst>
          </p:cNvPr>
          <p:cNvSpPr/>
          <p:nvPr/>
        </p:nvSpPr>
        <p:spPr>
          <a:xfrm>
            <a:off x="2167356" y="3414265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41F43A-3F3E-45C6-9D8F-D578C6461DDF}"/>
              </a:ext>
            </a:extLst>
          </p:cNvPr>
          <p:cNvSpPr/>
          <p:nvPr/>
        </p:nvSpPr>
        <p:spPr>
          <a:xfrm>
            <a:off x="3031880" y="3164883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69765-0076-495E-8EC3-AE520CC483E8}"/>
              </a:ext>
            </a:extLst>
          </p:cNvPr>
          <p:cNvSpPr/>
          <p:nvPr/>
        </p:nvSpPr>
        <p:spPr>
          <a:xfrm>
            <a:off x="5941334" y="2300359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0A9229-A212-4896-901A-F6AFE971E0D7}"/>
              </a:ext>
            </a:extLst>
          </p:cNvPr>
          <p:cNvSpPr/>
          <p:nvPr/>
        </p:nvSpPr>
        <p:spPr>
          <a:xfrm>
            <a:off x="6855734" y="2084228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0D56C6-E452-4332-8583-A6E67C3232FB}"/>
              </a:ext>
            </a:extLst>
          </p:cNvPr>
          <p:cNvSpPr/>
          <p:nvPr/>
        </p:nvSpPr>
        <p:spPr>
          <a:xfrm>
            <a:off x="7068474" y="2782497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0F553F-3A44-4127-8A4C-6D6F56431816}"/>
              </a:ext>
            </a:extLst>
          </p:cNvPr>
          <p:cNvSpPr/>
          <p:nvPr/>
        </p:nvSpPr>
        <p:spPr>
          <a:xfrm>
            <a:off x="8115878" y="4661173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FF8644-C291-4566-BFD2-7138E38E9B8C}"/>
              </a:ext>
            </a:extLst>
          </p:cNvPr>
          <p:cNvSpPr/>
          <p:nvPr/>
        </p:nvSpPr>
        <p:spPr>
          <a:xfrm>
            <a:off x="8809060" y="5525697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71A45B-FFFA-43DB-839B-E276EFB86300}"/>
              </a:ext>
            </a:extLst>
          </p:cNvPr>
          <p:cNvSpPr/>
          <p:nvPr/>
        </p:nvSpPr>
        <p:spPr>
          <a:xfrm>
            <a:off x="6203950" y="8321836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FBFD8B-B75D-49F1-B649-E0E02A2CB449}"/>
              </a:ext>
            </a:extLst>
          </p:cNvPr>
          <p:cNvSpPr/>
          <p:nvPr/>
        </p:nvSpPr>
        <p:spPr>
          <a:xfrm>
            <a:off x="5272925" y="8773785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275B69-44FC-435E-97A8-1FB08FF7CBC0}"/>
              </a:ext>
            </a:extLst>
          </p:cNvPr>
          <p:cNvSpPr txBox="1"/>
          <p:nvPr/>
        </p:nvSpPr>
        <p:spPr>
          <a:xfrm>
            <a:off x="347156" y="8578158"/>
            <a:ext cx="4111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…LINES  REPRESENT PRIMARY MOVEMENT LINES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80D75C7D-BF93-4F31-90C2-1DF684DDDB9F}"/>
              </a:ext>
            </a:extLst>
          </p:cNvPr>
          <p:cNvSpPr/>
          <p:nvPr/>
        </p:nvSpPr>
        <p:spPr>
          <a:xfrm>
            <a:off x="4711428" y="5236442"/>
            <a:ext cx="1514310" cy="3148761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BE621E36-6E4B-428B-BC0C-F94516539E2D}"/>
              </a:ext>
            </a:extLst>
          </p:cNvPr>
          <p:cNvSpPr/>
          <p:nvPr/>
        </p:nvSpPr>
        <p:spPr>
          <a:xfrm>
            <a:off x="2194561" y="3640974"/>
            <a:ext cx="5984694" cy="1689450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4039985"/>
              <a:gd name="connsiteY0" fmla="*/ 0 h 1680743"/>
              <a:gd name="connsiteX1" fmla="*/ 1396538 w 4039985"/>
              <a:gd name="connsiteY1" fmla="*/ 1629294 h 1680743"/>
              <a:gd name="connsiteX2" fmla="*/ 4039985 w 4039985"/>
              <a:gd name="connsiteY2" fmla="*/ 1346661 h 1680743"/>
              <a:gd name="connsiteX0" fmla="*/ 0 w 5984694"/>
              <a:gd name="connsiteY0" fmla="*/ 0 h 1657982"/>
              <a:gd name="connsiteX1" fmla="*/ 1396538 w 5984694"/>
              <a:gd name="connsiteY1" fmla="*/ 1629294 h 1657982"/>
              <a:gd name="connsiteX2" fmla="*/ 5984694 w 5984694"/>
              <a:gd name="connsiteY2" fmla="*/ 1114841 h 1657982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4694" h="1689450">
                <a:moveTo>
                  <a:pt x="0" y="0"/>
                </a:moveTo>
                <a:cubicBezTo>
                  <a:pt x="229986" y="296487"/>
                  <a:pt x="759893" y="1409729"/>
                  <a:pt x="1396538" y="1629294"/>
                </a:cubicBezTo>
                <a:cubicBezTo>
                  <a:pt x="2033183" y="1848859"/>
                  <a:pt x="3055180" y="1403134"/>
                  <a:pt x="3819873" y="1317392"/>
                </a:cubicBezTo>
                <a:cubicBezTo>
                  <a:pt x="4584566" y="1308923"/>
                  <a:pt x="5628184" y="1159332"/>
                  <a:pt x="5984694" y="1114841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B97552-255B-4CF1-AB09-8BA671193925}"/>
              </a:ext>
            </a:extLst>
          </p:cNvPr>
          <p:cNvSpPr/>
          <p:nvPr/>
        </p:nvSpPr>
        <p:spPr>
          <a:xfrm flipH="1">
            <a:off x="5963122" y="2487771"/>
            <a:ext cx="165624" cy="2454071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8E3E6073-65AA-4A55-B9C9-D56C26DB9FC1}"/>
              </a:ext>
            </a:extLst>
          </p:cNvPr>
          <p:cNvSpPr/>
          <p:nvPr/>
        </p:nvSpPr>
        <p:spPr>
          <a:xfrm>
            <a:off x="3219291" y="3352295"/>
            <a:ext cx="305305" cy="1863059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819526-9444-49A4-9635-CD978421D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7" t="19223" r="25646" b="29389"/>
          <a:stretch/>
        </p:blipFill>
        <p:spPr>
          <a:xfrm>
            <a:off x="0" y="-1"/>
            <a:ext cx="10799763" cy="1079976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D9E748F-31DA-4971-AF7C-0F03EDA61459}"/>
              </a:ext>
            </a:extLst>
          </p:cNvPr>
          <p:cNvSpPr/>
          <p:nvPr/>
        </p:nvSpPr>
        <p:spPr>
          <a:xfrm>
            <a:off x="2167356" y="3414265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41F43A-3F3E-45C6-9D8F-D578C6461DDF}"/>
              </a:ext>
            </a:extLst>
          </p:cNvPr>
          <p:cNvSpPr/>
          <p:nvPr/>
        </p:nvSpPr>
        <p:spPr>
          <a:xfrm>
            <a:off x="3031880" y="3164883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69765-0076-495E-8EC3-AE520CC483E8}"/>
              </a:ext>
            </a:extLst>
          </p:cNvPr>
          <p:cNvSpPr/>
          <p:nvPr/>
        </p:nvSpPr>
        <p:spPr>
          <a:xfrm>
            <a:off x="5941334" y="2300359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0A9229-A212-4896-901A-F6AFE971E0D7}"/>
              </a:ext>
            </a:extLst>
          </p:cNvPr>
          <p:cNvSpPr/>
          <p:nvPr/>
        </p:nvSpPr>
        <p:spPr>
          <a:xfrm>
            <a:off x="6855734" y="2084228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0D56C6-E452-4332-8583-A6E67C3232FB}"/>
              </a:ext>
            </a:extLst>
          </p:cNvPr>
          <p:cNvSpPr/>
          <p:nvPr/>
        </p:nvSpPr>
        <p:spPr>
          <a:xfrm>
            <a:off x="7068474" y="2782497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0F553F-3A44-4127-8A4C-6D6F56431816}"/>
              </a:ext>
            </a:extLst>
          </p:cNvPr>
          <p:cNvSpPr/>
          <p:nvPr/>
        </p:nvSpPr>
        <p:spPr>
          <a:xfrm>
            <a:off x="8115878" y="4661173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FF8644-C291-4566-BFD2-7138E38E9B8C}"/>
              </a:ext>
            </a:extLst>
          </p:cNvPr>
          <p:cNvSpPr/>
          <p:nvPr/>
        </p:nvSpPr>
        <p:spPr>
          <a:xfrm>
            <a:off x="8809060" y="5525697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71A45B-FFFA-43DB-839B-E276EFB86300}"/>
              </a:ext>
            </a:extLst>
          </p:cNvPr>
          <p:cNvSpPr/>
          <p:nvPr/>
        </p:nvSpPr>
        <p:spPr>
          <a:xfrm>
            <a:off x="6203950" y="8321836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FBFD8B-B75D-49F1-B649-E0E02A2CB449}"/>
              </a:ext>
            </a:extLst>
          </p:cNvPr>
          <p:cNvSpPr/>
          <p:nvPr/>
        </p:nvSpPr>
        <p:spPr>
          <a:xfrm>
            <a:off x="5272925" y="8773785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275B69-44FC-435E-97A8-1FB08FF7CBC0}"/>
              </a:ext>
            </a:extLst>
          </p:cNvPr>
          <p:cNvSpPr txBox="1"/>
          <p:nvPr/>
        </p:nvSpPr>
        <p:spPr>
          <a:xfrm>
            <a:off x="347156" y="8578158"/>
            <a:ext cx="4111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…LINES  REPRESENT PRIMARY MOVEMENT LINES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80D75C7D-BF93-4F31-90C2-1DF684DDDB9F}"/>
              </a:ext>
            </a:extLst>
          </p:cNvPr>
          <p:cNvSpPr/>
          <p:nvPr/>
        </p:nvSpPr>
        <p:spPr>
          <a:xfrm>
            <a:off x="4711428" y="5236442"/>
            <a:ext cx="1514310" cy="3148761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BE621E36-6E4B-428B-BC0C-F94516539E2D}"/>
              </a:ext>
            </a:extLst>
          </p:cNvPr>
          <p:cNvSpPr/>
          <p:nvPr/>
        </p:nvSpPr>
        <p:spPr>
          <a:xfrm>
            <a:off x="2194561" y="3640974"/>
            <a:ext cx="5984694" cy="1689450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4039985"/>
              <a:gd name="connsiteY0" fmla="*/ 0 h 1680743"/>
              <a:gd name="connsiteX1" fmla="*/ 1396538 w 4039985"/>
              <a:gd name="connsiteY1" fmla="*/ 1629294 h 1680743"/>
              <a:gd name="connsiteX2" fmla="*/ 4039985 w 4039985"/>
              <a:gd name="connsiteY2" fmla="*/ 1346661 h 1680743"/>
              <a:gd name="connsiteX0" fmla="*/ 0 w 5984694"/>
              <a:gd name="connsiteY0" fmla="*/ 0 h 1657982"/>
              <a:gd name="connsiteX1" fmla="*/ 1396538 w 5984694"/>
              <a:gd name="connsiteY1" fmla="*/ 1629294 h 1657982"/>
              <a:gd name="connsiteX2" fmla="*/ 5984694 w 5984694"/>
              <a:gd name="connsiteY2" fmla="*/ 1114841 h 1657982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4694" h="1689450">
                <a:moveTo>
                  <a:pt x="0" y="0"/>
                </a:moveTo>
                <a:cubicBezTo>
                  <a:pt x="229986" y="296487"/>
                  <a:pt x="759893" y="1409729"/>
                  <a:pt x="1396538" y="1629294"/>
                </a:cubicBezTo>
                <a:cubicBezTo>
                  <a:pt x="2033183" y="1848859"/>
                  <a:pt x="3055180" y="1403134"/>
                  <a:pt x="3819873" y="1317392"/>
                </a:cubicBezTo>
                <a:cubicBezTo>
                  <a:pt x="4584566" y="1308923"/>
                  <a:pt x="5628184" y="1159332"/>
                  <a:pt x="5984694" y="1114841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B97552-255B-4CF1-AB09-8BA671193925}"/>
              </a:ext>
            </a:extLst>
          </p:cNvPr>
          <p:cNvSpPr/>
          <p:nvPr/>
        </p:nvSpPr>
        <p:spPr>
          <a:xfrm flipH="1">
            <a:off x="5963122" y="2487771"/>
            <a:ext cx="165624" cy="2454071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8E3E6073-65AA-4A55-B9C9-D56C26DB9FC1}"/>
              </a:ext>
            </a:extLst>
          </p:cNvPr>
          <p:cNvSpPr/>
          <p:nvPr/>
        </p:nvSpPr>
        <p:spPr>
          <a:xfrm>
            <a:off x="3219291" y="3352295"/>
            <a:ext cx="305305" cy="1863059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 descr="Walk">
            <a:extLst>
              <a:ext uri="{FF2B5EF4-FFF2-40B4-BE49-F238E27FC236}">
                <a16:creationId xmlns:a16="http://schemas.microsoft.com/office/drawing/2014/main" id="{C2DFFEAC-B220-4804-A2F6-39B6B9757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9587" y="4616910"/>
            <a:ext cx="619532" cy="619532"/>
          </a:xfrm>
          <a:prstGeom prst="rect">
            <a:avLst/>
          </a:prstGeom>
        </p:spPr>
      </p:pic>
      <p:pic>
        <p:nvPicPr>
          <p:cNvPr id="23" name="Graphic 22" descr="Walk">
            <a:extLst>
              <a:ext uri="{FF2B5EF4-FFF2-40B4-BE49-F238E27FC236}">
                <a16:creationId xmlns:a16="http://schemas.microsoft.com/office/drawing/2014/main" id="{E16DDC01-AC6F-4FAF-9CBC-E0BECF299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9917" y="4125361"/>
            <a:ext cx="619532" cy="619532"/>
          </a:xfrm>
          <a:prstGeom prst="rect">
            <a:avLst/>
          </a:prstGeom>
        </p:spPr>
      </p:pic>
      <p:pic>
        <p:nvPicPr>
          <p:cNvPr id="24" name="Graphic 23" descr="Walk">
            <a:extLst>
              <a:ext uri="{FF2B5EF4-FFF2-40B4-BE49-F238E27FC236}">
                <a16:creationId xmlns:a16="http://schemas.microsoft.com/office/drawing/2014/main" id="{821A55F0-42E9-40D9-9A1B-C3A68262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303314" flipH="1">
            <a:off x="5631568" y="6436572"/>
            <a:ext cx="619532" cy="619532"/>
          </a:xfrm>
          <a:prstGeom prst="rect">
            <a:avLst/>
          </a:prstGeom>
        </p:spPr>
      </p:pic>
      <p:pic>
        <p:nvPicPr>
          <p:cNvPr id="25" name="Graphic 24" descr="Walk">
            <a:extLst>
              <a:ext uri="{FF2B5EF4-FFF2-40B4-BE49-F238E27FC236}">
                <a16:creationId xmlns:a16="http://schemas.microsoft.com/office/drawing/2014/main" id="{EF9C646F-19B9-429B-9C68-B0882DD33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505746">
            <a:off x="5324721" y="3062680"/>
            <a:ext cx="619532" cy="6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819526-9444-49A4-9635-CD978421D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7" t="19223" r="25646" b="29389"/>
          <a:stretch/>
        </p:blipFill>
        <p:spPr>
          <a:xfrm>
            <a:off x="0" y="-1"/>
            <a:ext cx="10799763" cy="1079976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D9E748F-31DA-4971-AF7C-0F03EDA61459}"/>
              </a:ext>
            </a:extLst>
          </p:cNvPr>
          <p:cNvSpPr/>
          <p:nvPr/>
        </p:nvSpPr>
        <p:spPr>
          <a:xfrm>
            <a:off x="2167356" y="3414265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41F43A-3F3E-45C6-9D8F-D578C6461DDF}"/>
              </a:ext>
            </a:extLst>
          </p:cNvPr>
          <p:cNvSpPr/>
          <p:nvPr/>
        </p:nvSpPr>
        <p:spPr>
          <a:xfrm>
            <a:off x="3031880" y="3164883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69765-0076-495E-8EC3-AE520CC483E8}"/>
              </a:ext>
            </a:extLst>
          </p:cNvPr>
          <p:cNvSpPr/>
          <p:nvPr/>
        </p:nvSpPr>
        <p:spPr>
          <a:xfrm>
            <a:off x="5941334" y="2300359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0A9229-A212-4896-901A-F6AFE971E0D7}"/>
              </a:ext>
            </a:extLst>
          </p:cNvPr>
          <p:cNvSpPr/>
          <p:nvPr/>
        </p:nvSpPr>
        <p:spPr>
          <a:xfrm>
            <a:off x="6855734" y="2084228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0D56C6-E452-4332-8583-A6E67C3232FB}"/>
              </a:ext>
            </a:extLst>
          </p:cNvPr>
          <p:cNvSpPr/>
          <p:nvPr/>
        </p:nvSpPr>
        <p:spPr>
          <a:xfrm>
            <a:off x="7068474" y="2782497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0F553F-3A44-4127-8A4C-6D6F56431816}"/>
              </a:ext>
            </a:extLst>
          </p:cNvPr>
          <p:cNvSpPr/>
          <p:nvPr/>
        </p:nvSpPr>
        <p:spPr>
          <a:xfrm>
            <a:off x="8115878" y="4661173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FF8644-C291-4566-BFD2-7138E38E9B8C}"/>
              </a:ext>
            </a:extLst>
          </p:cNvPr>
          <p:cNvSpPr/>
          <p:nvPr/>
        </p:nvSpPr>
        <p:spPr>
          <a:xfrm>
            <a:off x="8809060" y="5525697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71A45B-FFFA-43DB-839B-E276EFB86300}"/>
              </a:ext>
            </a:extLst>
          </p:cNvPr>
          <p:cNvSpPr/>
          <p:nvPr/>
        </p:nvSpPr>
        <p:spPr>
          <a:xfrm>
            <a:off x="6203950" y="8321836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FBFD8B-B75D-49F1-B649-E0E02A2CB449}"/>
              </a:ext>
            </a:extLst>
          </p:cNvPr>
          <p:cNvSpPr/>
          <p:nvPr/>
        </p:nvSpPr>
        <p:spPr>
          <a:xfrm>
            <a:off x="5272925" y="8773785"/>
            <a:ext cx="187412" cy="1874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80D75C7D-BF93-4F31-90C2-1DF684DDDB9F}"/>
              </a:ext>
            </a:extLst>
          </p:cNvPr>
          <p:cNvSpPr/>
          <p:nvPr/>
        </p:nvSpPr>
        <p:spPr>
          <a:xfrm>
            <a:off x="4711428" y="5236442"/>
            <a:ext cx="1228286" cy="3179095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6749935"/>
              <a:gd name="connsiteY0" fmla="*/ 0 h 2111432"/>
              <a:gd name="connsiteX1" fmla="*/ 4039985 w 6749935"/>
              <a:gd name="connsiteY1" fmla="*/ 1346661 h 2111432"/>
              <a:gd name="connsiteX2" fmla="*/ 6749935 w 6749935"/>
              <a:gd name="connsiteY2" fmla="*/ 2111432 h 2111432"/>
              <a:gd name="connsiteX0" fmla="*/ 0 w 6749935"/>
              <a:gd name="connsiteY0" fmla="*/ 0 h 2111432"/>
              <a:gd name="connsiteX1" fmla="*/ 6749935 w 6749935"/>
              <a:gd name="connsiteY1" fmla="*/ 2111432 h 2111432"/>
              <a:gd name="connsiteX0" fmla="*/ 0 w 1629295"/>
              <a:gd name="connsiteY0" fmla="*/ 0 h 3341715"/>
              <a:gd name="connsiteX1" fmla="*/ 1629295 w 1629295"/>
              <a:gd name="connsiteY1" fmla="*/ 3341715 h 3341715"/>
              <a:gd name="connsiteX0" fmla="*/ 0 w 1562793"/>
              <a:gd name="connsiteY0" fmla="*/ 0 h 3208711"/>
              <a:gd name="connsiteX1" fmla="*/ 1562793 w 1562793"/>
              <a:gd name="connsiteY1" fmla="*/ 3208711 h 32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793" h="3208711">
                <a:moveTo>
                  <a:pt x="0" y="0"/>
                </a:moveTo>
                <a:lnTo>
                  <a:pt x="1562793" y="3208711"/>
                </a:ln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BE621E36-6E4B-428B-BC0C-F94516539E2D}"/>
              </a:ext>
            </a:extLst>
          </p:cNvPr>
          <p:cNvSpPr/>
          <p:nvPr/>
        </p:nvSpPr>
        <p:spPr>
          <a:xfrm>
            <a:off x="2194561" y="3640974"/>
            <a:ext cx="5984694" cy="1689450"/>
          </a:xfrm>
          <a:custGeom>
            <a:avLst/>
            <a:gdLst>
              <a:gd name="connsiteX0" fmla="*/ 145692 w 6879002"/>
              <a:gd name="connsiteY0" fmla="*/ 65430 h 2326492"/>
              <a:gd name="connsiteX1" fmla="*/ 129067 w 6879002"/>
              <a:gd name="connsiteY1" fmla="*/ 215060 h 2326492"/>
              <a:gd name="connsiteX2" fmla="*/ 1525605 w 6879002"/>
              <a:gd name="connsiteY2" fmla="*/ 1844354 h 2326492"/>
              <a:gd name="connsiteX3" fmla="*/ 4169052 w 6879002"/>
              <a:gd name="connsiteY3" fmla="*/ 1561721 h 2326492"/>
              <a:gd name="connsiteX4" fmla="*/ 6879002 w 6879002"/>
              <a:gd name="connsiteY4" fmla="*/ 2326492 h 2326492"/>
              <a:gd name="connsiteX0" fmla="*/ 0 w 6749935"/>
              <a:gd name="connsiteY0" fmla="*/ 0 h 2111432"/>
              <a:gd name="connsiteX1" fmla="*/ 1396538 w 6749935"/>
              <a:gd name="connsiteY1" fmla="*/ 1629294 h 2111432"/>
              <a:gd name="connsiteX2" fmla="*/ 4039985 w 6749935"/>
              <a:gd name="connsiteY2" fmla="*/ 1346661 h 2111432"/>
              <a:gd name="connsiteX3" fmla="*/ 6749935 w 6749935"/>
              <a:gd name="connsiteY3" fmla="*/ 2111432 h 2111432"/>
              <a:gd name="connsiteX0" fmla="*/ 0 w 4039985"/>
              <a:gd name="connsiteY0" fmla="*/ 0 h 1680743"/>
              <a:gd name="connsiteX1" fmla="*/ 1396538 w 4039985"/>
              <a:gd name="connsiteY1" fmla="*/ 1629294 h 1680743"/>
              <a:gd name="connsiteX2" fmla="*/ 4039985 w 4039985"/>
              <a:gd name="connsiteY2" fmla="*/ 1346661 h 1680743"/>
              <a:gd name="connsiteX0" fmla="*/ 0 w 5984694"/>
              <a:gd name="connsiteY0" fmla="*/ 0 h 1657982"/>
              <a:gd name="connsiteX1" fmla="*/ 1396538 w 5984694"/>
              <a:gd name="connsiteY1" fmla="*/ 1629294 h 1657982"/>
              <a:gd name="connsiteX2" fmla="*/ 5984694 w 5984694"/>
              <a:gd name="connsiteY2" fmla="*/ 1114841 h 1657982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  <a:gd name="connsiteX0" fmla="*/ 0 w 5984694"/>
              <a:gd name="connsiteY0" fmla="*/ 0 h 1689450"/>
              <a:gd name="connsiteX1" fmla="*/ 1396538 w 5984694"/>
              <a:gd name="connsiteY1" fmla="*/ 1629294 h 1689450"/>
              <a:gd name="connsiteX2" fmla="*/ 3819873 w 5984694"/>
              <a:gd name="connsiteY2" fmla="*/ 1317392 h 1689450"/>
              <a:gd name="connsiteX3" fmla="*/ 5984694 w 5984694"/>
              <a:gd name="connsiteY3" fmla="*/ 1114841 h 16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4694" h="1689450">
                <a:moveTo>
                  <a:pt x="0" y="0"/>
                </a:moveTo>
                <a:cubicBezTo>
                  <a:pt x="229986" y="296487"/>
                  <a:pt x="759893" y="1409729"/>
                  <a:pt x="1396538" y="1629294"/>
                </a:cubicBezTo>
                <a:cubicBezTo>
                  <a:pt x="2033183" y="1848859"/>
                  <a:pt x="3055180" y="1403134"/>
                  <a:pt x="3819873" y="1317392"/>
                </a:cubicBezTo>
                <a:cubicBezTo>
                  <a:pt x="4584566" y="1308923"/>
                  <a:pt x="5628184" y="1159332"/>
                  <a:pt x="5984694" y="1114841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DCA7E-12AB-40B6-B473-086A10F2DB46}"/>
              </a:ext>
            </a:extLst>
          </p:cNvPr>
          <p:cNvSpPr/>
          <p:nvPr/>
        </p:nvSpPr>
        <p:spPr>
          <a:xfrm>
            <a:off x="0" y="-1"/>
            <a:ext cx="10799763" cy="762000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225AE9-9915-46D6-AB8F-35A816091A63}"/>
              </a:ext>
            </a:extLst>
          </p:cNvPr>
          <p:cNvSpPr/>
          <p:nvPr/>
        </p:nvSpPr>
        <p:spPr>
          <a:xfrm>
            <a:off x="1" y="7605788"/>
            <a:ext cx="5552165" cy="317909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01A5C2-D85B-427D-8E5B-97F6A318AF6A}"/>
              </a:ext>
            </a:extLst>
          </p:cNvPr>
          <p:cNvSpPr/>
          <p:nvPr/>
        </p:nvSpPr>
        <p:spPr>
          <a:xfrm>
            <a:off x="7043146" y="7620001"/>
            <a:ext cx="3756616" cy="316488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CD797-B63B-44BF-B864-AB32BE28EC61}"/>
              </a:ext>
            </a:extLst>
          </p:cNvPr>
          <p:cNvSpPr/>
          <p:nvPr/>
        </p:nvSpPr>
        <p:spPr>
          <a:xfrm>
            <a:off x="5552167" y="9211085"/>
            <a:ext cx="1516308" cy="157379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46CCDD-913C-4CCD-8705-2549689EE33E}"/>
              </a:ext>
            </a:extLst>
          </p:cNvPr>
          <p:cNvSpPr txBox="1"/>
          <p:nvPr/>
        </p:nvSpPr>
        <p:spPr>
          <a:xfrm>
            <a:off x="347156" y="8578158"/>
            <a:ext cx="4111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IF YOU MISS A DESTINATION BY A BIT…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3A7CE2-FAA2-4D11-B6FC-80F7374530F7}"/>
              </a:ext>
            </a:extLst>
          </p:cNvPr>
          <p:cNvSpPr/>
          <p:nvPr/>
        </p:nvSpPr>
        <p:spPr>
          <a:xfrm>
            <a:off x="5562475" y="7659297"/>
            <a:ext cx="1506000" cy="15517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103</Words>
  <Application>Microsoft Office PowerPoint</Application>
  <PresentationFormat>Custom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</dc:creator>
  <cp:lastModifiedBy>Eduardo Rico Carranza</cp:lastModifiedBy>
  <cp:revision>20</cp:revision>
  <dcterms:created xsi:type="dcterms:W3CDTF">2019-10-27T22:07:25Z</dcterms:created>
  <dcterms:modified xsi:type="dcterms:W3CDTF">2019-10-31T11:59:42Z</dcterms:modified>
</cp:coreProperties>
</file>