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70" r:id="rId3"/>
    <p:sldId id="275" r:id="rId4"/>
    <p:sldId id="277" r:id="rId5"/>
    <p:sldId id="273" r:id="rId6"/>
    <p:sldId id="279" r:id="rId7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6D5E"/>
    <a:srgbClr val="E6C48A"/>
    <a:srgbClr val="F4B184"/>
    <a:srgbClr val="FCE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79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4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22AE5-6509-4689-B6F5-084540170E5A}"/>
              </a:ext>
            </a:extLst>
          </p:cNvPr>
          <p:cNvSpPr txBox="1"/>
          <p:nvPr userDrawn="1"/>
        </p:nvSpPr>
        <p:spPr>
          <a:xfrm>
            <a:off x="3522663" y="10430431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SKIP BY DRAWING ON CANVAS OR CLICKING ON STEP BUTTONS</a:t>
            </a:r>
          </a:p>
        </p:txBody>
      </p:sp>
    </p:spTree>
    <p:extLst>
      <p:ext uri="{BB962C8B-B14F-4D97-AF65-F5344CB8AC3E}">
        <p14:creationId xmlns:p14="http://schemas.microsoft.com/office/powerpoint/2010/main" val="7994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31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2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96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74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63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6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CFDC-13CC-40E1-BF96-C8D96C37B5D3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9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FBB8F-50CF-4CD6-A50B-4489534E7C4B}"/>
              </a:ext>
            </a:extLst>
          </p:cNvPr>
          <p:cNvSpPr txBox="1"/>
          <p:nvPr/>
        </p:nvSpPr>
        <p:spPr>
          <a:xfrm>
            <a:off x="2159000" y="4799716"/>
            <a:ext cx="6481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WE WILL FINALLY LOCATE KEY LAND USES LINKED TO PUBLIC ACTIVITIES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4F6FB-3F62-4659-949D-0E4FB94D6717}"/>
              </a:ext>
            </a:extLst>
          </p:cNvPr>
          <p:cNvSpPr/>
          <p:nvPr/>
        </p:nvSpPr>
        <p:spPr>
          <a:xfrm>
            <a:off x="6515100" y="3562350"/>
            <a:ext cx="2400300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780C6-9C9D-4D4A-B53D-DA710F8EB4CA}"/>
              </a:ext>
            </a:extLst>
          </p:cNvPr>
          <p:cNvSpPr/>
          <p:nvPr/>
        </p:nvSpPr>
        <p:spPr>
          <a:xfrm>
            <a:off x="6622869" y="3448594"/>
            <a:ext cx="2017893" cy="666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134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1BE7F-54A7-448F-8487-6A53818EF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53" t="16303" r="50000" b="41050"/>
          <a:stretch/>
        </p:blipFill>
        <p:spPr>
          <a:xfrm>
            <a:off x="2159000" y="1266258"/>
            <a:ext cx="6226668" cy="6160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05B2E5-E088-49C5-B4DA-FCFDC11FD7EA}"/>
              </a:ext>
            </a:extLst>
          </p:cNvPr>
          <p:cNvSpPr txBox="1"/>
          <p:nvPr/>
        </p:nvSpPr>
        <p:spPr>
          <a:xfrm>
            <a:off x="2159000" y="7779179"/>
            <a:ext cx="6481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WE WILL DRAW A SMALL CIRCLE WHERE WE THINK THESE FUNCTIONS WILL BE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B352EAB-7125-45F8-8627-1FB97F123E96}"/>
              </a:ext>
            </a:extLst>
          </p:cNvPr>
          <p:cNvSpPr/>
          <p:nvPr/>
        </p:nvSpPr>
        <p:spPr>
          <a:xfrm>
            <a:off x="5702531" y="4023360"/>
            <a:ext cx="432262" cy="432262"/>
          </a:xfrm>
          <a:prstGeom prst="ellipse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225E54-7A01-48AD-8445-B49493DE7BCC}"/>
              </a:ext>
            </a:extLst>
          </p:cNvPr>
          <p:cNvSpPr/>
          <p:nvPr/>
        </p:nvSpPr>
        <p:spPr>
          <a:xfrm>
            <a:off x="4705003" y="4967619"/>
            <a:ext cx="432262" cy="432262"/>
          </a:xfrm>
          <a:prstGeom prst="ellipse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450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05B2E5-E088-49C5-B4DA-FCFDC11FD7EA}"/>
              </a:ext>
            </a:extLst>
          </p:cNvPr>
          <p:cNvSpPr txBox="1"/>
          <p:nvPr/>
        </p:nvSpPr>
        <p:spPr>
          <a:xfrm>
            <a:off x="2159000" y="7430045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WILL LOCATE CAFES AND RESTAURANTS</a:t>
            </a:r>
            <a:endParaRPr lang="en-GB" sz="36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Image result for ucl cafe&quot;">
            <a:extLst>
              <a:ext uri="{FF2B5EF4-FFF2-40B4-BE49-F238E27FC236}">
                <a16:creationId xmlns:a16="http://schemas.microsoft.com/office/drawing/2014/main" id="{07C33D2E-E9E8-49AE-AB4C-4E6E86661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21" y="2037108"/>
            <a:ext cx="9226148" cy="461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08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05B2E5-E088-49C5-B4DA-FCFDC11FD7EA}"/>
              </a:ext>
            </a:extLst>
          </p:cNvPr>
          <p:cNvSpPr txBox="1"/>
          <p:nvPr/>
        </p:nvSpPr>
        <p:spPr>
          <a:xfrm>
            <a:off x="2159000" y="8560576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AND COMMUNAL MEETING AREAS</a:t>
            </a:r>
            <a:endParaRPr lang="en-GB" sz="3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ucl student centre&quot;">
            <a:extLst>
              <a:ext uri="{FF2B5EF4-FFF2-40B4-BE49-F238E27FC236}">
                <a16:creationId xmlns:a16="http://schemas.microsoft.com/office/drawing/2014/main" id="{3C5C88B3-E0B8-4135-9070-DB5FB9DF2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13" y="791242"/>
            <a:ext cx="9178338" cy="742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908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691DD4-FC46-4A00-9E18-230D5BBE0F00}"/>
              </a:ext>
            </a:extLst>
          </p:cNvPr>
          <p:cNvSpPr/>
          <p:nvPr/>
        </p:nvSpPr>
        <p:spPr>
          <a:xfrm>
            <a:off x="4637314" y="10202091"/>
            <a:ext cx="6162449" cy="59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0A8554-FA16-45C8-B472-E28931C86D93}"/>
              </a:ext>
            </a:extLst>
          </p:cNvPr>
          <p:cNvCxnSpPr>
            <a:cxnSpLocks/>
          </p:cNvCxnSpPr>
          <p:nvPr/>
        </p:nvCxnSpPr>
        <p:spPr>
          <a:xfrm>
            <a:off x="1046171" y="10202091"/>
            <a:ext cx="0" cy="548640"/>
          </a:xfrm>
          <a:prstGeom prst="straightConnector1">
            <a:avLst/>
          </a:prstGeom>
          <a:ln w="139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6EB582-BE77-47F4-BF82-D7C6B9F11AE3}"/>
              </a:ext>
            </a:extLst>
          </p:cNvPr>
          <p:cNvSpPr txBox="1"/>
          <p:nvPr/>
        </p:nvSpPr>
        <p:spPr>
          <a:xfrm>
            <a:off x="215208" y="8511173"/>
            <a:ext cx="3992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USE THESE BUTTONS</a:t>
            </a:r>
            <a:endParaRPr lang="en-GB" sz="36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F2F0B5-B86A-47AA-9AE2-5FF6B4FE420D}"/>
              </a:ext>
            </a:extLst>
          </p:cNvPr>
          <p:cNvCxnSpPr>
            <a:cxnSpLocks/>
          </p:cNvCxnSpPr>
          <p:nvPr/>
        </p:nvCxnSpPr>
        <p:spPr>
          <a:xfrm>
            <a:off x="3206123" y="10202091"/>
            <a:ext cx="0" cy="548640"/>
          </a:xfrm>
          <a:prstGeom prst="straightConnector1">
            <a:avLst/>
          </a:prstGeom>
          <a:ln w="139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95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594398-73BD-475C-ACDA-7031B56EE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2619" t="9574" r="12686" b="33353"/>
          <a:stretch/>
        </p:blipFill>
        <p:spPr>
          <a:xfrm>
            <a:off x="709723" y="718082"/>
            <a:ext cx="9275823" cy="60292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D3EE8D-4C33-4F81-AB80-FCCE5DD74751}"/>
              </a:ext>
            </a:extLst>
          </p:cNvPr>
          <p:cNvSpPr txBox="1"/>
          <p:nvPr/>
        </p:nvSpPr>
        <p:spPr>
          <a:xfrm>
            <a:off x="2159000" y="7150212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….WHEN YOU ARE HAPPY CLICK ON STEP 8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0DD7EB-5687-4246-8EB8-8C6493D794EA}"/>
              </a:ext>
            </a:extLst>
          </p:cNvPr>
          <p:cNvSpPr/>
          <p:nvPr/>
        </p:nvSpPr>
        <p:spPr>
          <a:xfrm>
            <a:off x="7189971" y="690751"/>
            <a:ext cx="969736" cy="672536"/>
          </a:xfrm>
          <a:prstGeom prst="rect">
            <a:avLst/>
          </a:prstGeom>
          <a:solidFill>
            <a:srgbClr val="FFFF00">
              <a:alpha val="58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B2A9D-F2A7-49FE-A306-A59EC078EFE6}"/>
              </a:ext>
            </a:extLst>
          </p:cNvPr>
          <p:cNvSpPr txBox="1"/>
          <p:nvPr/>
        </p:nvSpPr>
        <p:spPr>
          <a:xfrm>
            <a:off x="7454634" y="776567"/>
            <a:ext cx="33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CD9F5-CA9A-4E53-9475-ECB8A1E99D1E}"/>
              </a:ext>
            </a:extLst>
          </p:cNvPr>
          <p:cNvSpPr/>
          <p:nvPr/>
        </p:nvSpPr>
        <p:spPr>
          <a:xfrm>
            <a:off x="6515100" y="3562350"/>
            <a:ext cx="2400300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10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</TotalTime>
  <Words>46</Words>
  <Application>Microsoft Office PowerPoint</Application>
  <PresentationFormat>Custom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Rico</dc:creator>
  <cp:lastModifiedBy>Eduardo Rico Carranza</cp:lastModifiedBy>
  <cp:revision>47</cp:revision>
  <dcterms:created xsi:type="dcterms:W3CDTF">2019-10-27T22:07:25Z</dcterms:created>
  <dcterms:modified xsi:type="dcterms:W3CDTF">2019-10-30T23:32:04Z</dcterms:modified>
</cp:coreProperties>
</file>