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81" r:id="rId4"/>
    <p:sldId id="282" r:id="rId5"/>
    <p:sldId id="279" r:id="rId6"/>
    <p:sldId id="280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6D5E"/>
    <a:srgbClr val="E6C48A"/>
    <a:srgbClr val="F4B184"/>
    <a:srgbClr val="FC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22AE5-6509-4689-B6F5-084540170E5A}"/>
              </a:ext>
            </a:extLst>
          </p:cNvPr>
          <p:cNvSpPr txBox="1"/>
          <p:nvPr userDrawn="1"/>
        </p:nvSpPr>
        <p:spPr>
          <a:xfrm>
            <a:off x="3522663" y="1043043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SKIP BY DRAWING ON CANVAS OR CLICKING ON STEP BUTTONS</a:t>
            </a:r>
          </a:p>
        </p:txBody>
      </p:sp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4799716"/>
            <a:ext cx="6481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YOU CAN NOW CHOOSE A STYLE FOR THE PUBLIC SPACE AROUND THE BUILDINGS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4F6FB-3F62-4659-949D-0E4FB94D6717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780C6-9C9D-4D4A-B53D-DA710F8EB4CA}"/>
              </a:ext>
            </a:extLst>
          </p:cNvPr>
          <p:cNvSpPr/>
          <p:nvPr/>
        </p:nvSpPr>
        <p:spPr>
          <a:xfrm>
            <a:off x="6622869" y="3448594"/>
            <a:ext cx="2017893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3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111761-6EC1-4C5C-BED0-0C1BBE6B723F}"/>
              </a:ext>
            </a:extLst>
          </p:cNvPr>
          <p:cNvSpPr/>
          <p:nvPr/>
        </p:nvSpPr>
        <p:spPr>
          <a:xfrm>
            <a:off x="4637314" y="10202091"/>
            <a:ext cx="6162449" cy="59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32AB-33C7-4969-BF30-6B61FC89AAF5}"/>
              </a:ext>
            </a:extLst>
          </p:cNvPr>
          <p:cNvGrpSpPr/>
          <p:nvPr/>
        </p:nvGrpSpPr>
        <p:grpSpPr>
          <a:xfrm>
            <a:off x="806350" y="548739"/>
            <a:ext cx="9187062" cy="9015119"/>
            <a:chOff x="222945" y="6193835"/>
            <a:chExt cx="3908690" cy="383553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31212DB-D335-424A-B245-180E226F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5" y="8222145"/>
              <a:ext cx="1739242" cy="180722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E017930-151D-4112-81ED-6795A8AE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295" y="8222145"/>
              <a:ext cx="1725340" cy="180722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20C128-A3A4-43FA-8BB9-62CED260A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90" y="6193837"/>
              <a:ext cx="1730666" cy="180722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18B9FA-E6DE-41AE-8090-2D93124DB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295" y="6193835"/>
              <a:ext cx="1725340" cy="180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345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573CF2-A944-4B2B-BCC2-48D6640D1517}"/>
              </a:ext>
            </a:extLst>
          </p:cNvPr>
          <p:cNvGrpSpPr/>
          <p:nvPr/>
        </p:nvGrpSpPr>
        <p:grpSpPr>
          <a:xfrm>
            <a:off x="393520" y="2265975"/>
            <a:ext cx="10012722" cy="4716715"/>
            <a:chOff x="585881" y="1434703"/>
            <a:chExt cx="8236725" cy="38800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D7F73A-84CB-44B8-98E5-1A75E0A1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04" y="2653510"/>
              <a:ext cx="1712099" cy="171209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D83DA9-F5E6-493A-8D8B-3FB8C5B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199" y="3597668"/>
              <a:ext cx="1717127" cy="171712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30B1D4-0A35-4C41-B7A4-D0D68A5E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199" y="1434703"/>
              <a:ext cx="1717127" cy="171712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CCFB69-A32E-4683-B32C-DE32989E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507" y="2653510"/>
              <a:ext cx="1712099" cy="171209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D882E7-D5FD-422A-BBF3-7B5D2FD2E3E2}"/>
                </a:ext>
              </a:extLst>
            </p:cNvPr>
            <p:cNvGrpSpPr/>
            <p:nvPr/>
          </p:nvGrpSpPr>
          <p:grpSpPr>
            <a:xfrm>
              <a:off x="2594157" y="2293266"/>
              <a:ext cx="276042" cy="2265637"/>
              <a:chOff x="2514600" y="2077763"/>
              <a:chExt cx="187142" cy="226563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FB1AB39-80B8-4BF2-A59A-294598DF990A}"/>
                  </a:ext>
                </a:extLst>
              </p:cNvPr>
              <p:cNvCxnSpPr/>
              <p:nvPr/>
            </p:nvCxnSpPr>
            <p:spPr>
              <a:xfrm>
                <a:off x="2514600" y="2077763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D446FDC-F391-4A5F-A88C-8E5CD78CBDBD}"/>
                  </a:ext>
                </a:extLst>
              </p:cNvPr>
              <p:cNvCxnSpPr/>
              <p:nvPr/>
            </p:nvCxnSpPr>
            <p:spPr>
              <a:xfrm>
                <a:off x="2514600" y="4343400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9EF508-2E80-46F9-A643-FB789723F243}"/>
                </a:ext>
              </a:extLst>
            </p:cNvPr>
            <p:cNvCxnSpPr/>
            <p:nvPr/>
          </p:nvCxnSpPr>
          <p:spPr>
            <a:xfrm>
              <a:off x="4865032" y="3501062"/>
              <a:ext cx="262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C26D19-E602-4056-BCCE-6B6762334C6E}"/>
                </a:ext>
              </a:extLst>
            </p:cNvPr>
            <p:cNvCxnSpPr/>
            <p:nvPr/>
          </p:nvCxnSpPr>
          <p:spPr>
            <a:xfrm>
              <a:off x="2326727" y="3501062"/>
              <a:ext cx="2495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ED71E0-987C-4CCF-A0C8-7F6D232E9A5D}"/>
                </a:ext>
              </a:extLst>
            </p:cNvPr>
            <p:cNvCxnSpPr/>
            <p:nvPr/>
          </p:nvCxnSpPr>
          <p:spPr>
            <a:xfrm flipV="1">
              <a:off x="2594157" y="2293266"/>
              <a:ext cx="0" cy="226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25F762-A24C-4610-AA96-F63CB4616163}"/>
                </a:ext>
              </a:extLst>
            </p:cNvPr>
            <p:cNvGrpSpPr/>
            <p:nvPr/>
          </p:nvGrpSpPr>
          <p:grpSpPr>
            <a:xfrm>
              <a:off x="4587325" y="2293266"/>
              <a:ext cx="267431" cy="2265637"/>
              <a:chOff x="4418869" y="2077763"/>
              <a:chExt cx="187142" cy="2265637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695497-AF52-4F75-BC11-315D5D9398D3}"/>
                  </a:ext>
                </a:extLst>
              </p:cNvPr>
              <p:cNvCxnSpPr/>
              <p:nvPr/>
            </p:nvCxnSpPr>
            <p:spPr>
              <a:xfrm>
                <a:off x="4418869" y="2077763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2A683DE-67D0-490F-A48C-FCF8523DFA87}"/>
                  </a:ext>
                </a:extLst>
              </p:cNvPr>
              <p:cNvCxnSpPr/>
              <p:nvPr/>
            </p:nvCxnSpPr>
            <p:spPr>
              <a:xfrm>
                <a:off x="4418869" y="4343400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929905-15D4-4DEF-983B-E7955DF9C927}"/>
                </a:ext>
              </a:extLst>
            </p:cNvPr>
            <p:cNvCxnSpPr/>
            <p:nvPr/>
          </p:nvCxnSpPr>
          <p:spPr>
            <a:xfrm flipV="1">
              <a:off x="4865032" y="2293266"/>
              <a:ext cx="0" cy="226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699678-E9EC-4A0E-9132-B77249B01755}"/>
                </a:ext>
              </a:extLst>
            </p:cNvPr>
            <p:cNvCxnSpPr/>
            <p:nvPr/>
          </p:nvCxnSpPr>
          <p:spPr>
            <a:xfrm>
              <a:off x="6826203" y="3501062"/>
              <a:ext cx="262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D5A610-890C-4036-BBE2-09B91422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81" y="2653510"/>
              <a:ext cx="1768985" cy="176898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682921-F13D-4A8F-81F7-3A2BB4095FF0}"/>
              </a:ext>
            </a:extLst>
          </p:cNvPr>
          <p:cNvSpPr txBox="1"/>
          <p:nvPr/>
        </p:nvSpPr>
        <p:spPr>
          <a:xfrm>
            <a:off x="2159000" y="7815992"/>
            <a:ext cx="648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THE COMPUTER WILL TRY TO GRAFT THAT PUBLIC SPACE APPEARANCE TO YOUR DDRAWING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573CF2-A944-4B2B-BCC2-48D6640D1517}"/>
              </a:ext>
            </a:extLst>
          </p:cNvPr>
          <p:cNvGrpSpPr/>
          <p:nvPr/>
        </p:nvGrpSpPr>
        <p:grpSpPr>
          <a:xfrm>
            <a:off x="393520" y="2265975"/>
            <a:ext cx="10012722" cy="4716715"/>
            <a:chOff x="585881" y="1434703"/>
            <a:chExt cx="8236725" cy="38800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D7F73A-84CB-44B8-98E5-1A75E0A1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04" y="2653510"/>
              <a:ext cx="1712099" cy="171209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D83DA9-F5E6-493A-8D8B-3FB8C5B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199" y="3597668"/>
              <a:ext cx="1717127" cy="171712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30B1D4-0A35-4C41-B7A4-D0D68A5E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199" y="1434703"/>
              <a:ext cx="1717127" cy="171712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CCFB69-A32E-4683-B32C-DE32989E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507" y="2653510"/>
              <a:ext cx="1712099" cy="171209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D882E7-D5FD-422A-BBF3-7B5D2FD2E3E2}"/>
                </a:ext>
              </a:extLst>
            </p:cNvPr>
            <p:cNvGrpSpPr/>
            <p:nvPr/>
          </p:nvGrpSpPr>
          <p:grpSpPr>
            <a:xfrm>
              <a:off x="2594157" y="2293266"/>
              <a:ext cx="276042" cy="2265637"/>
              <a:chOff x="2514600" y="2077763"/>
              <a:chExt cx="187142" cy="226563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FB1AB39-80B8-4BF2-A59A-294598DF990A}"/>
                  </a:ext>
                </a:extLst>
              </p:cNvPr>
              <p:cNvCxnSpPr/>
              <p:nvPr/>
            </p:nvCxnSpPr>
            <p:spPr>
              <a:xfrm>
                <a:off x="2514600" y="2077763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D446FDC-F391-4A5F-A88C-8E5CD78CBDBD}"/>
                  </a:ext>
                </a:extLst>
              </p:cNvPr>
              <p:cNvCxnSpPr/>
              <p:nvPr/>
            </p:nvCxnSpPr>
            <p:spPr>
              <a:xfrm>
                <a:off x="2514600" y="4343400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9EF508-2E80-46F9-A643-FB789723F243}"/>
                </a:ext>
              </a:extLst>
            </p:cNvPr>
            <p:cNvCxnSpPr/>
            <p:nvPr/>
          </p:nvCxnSpPr>
          <p:spPr>
            <a:xfrm>
              <a:off x="4865032" y="3501062"/>
              <a:ext cx="262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C26D19-E602-4056-BCCE-6B6762334C6E}"/>
                </a:ext>
              </a:extLst>
            </p:cNvPr>
            <p:cNvCxnSpPr/>
            <p:nvPr/>
          </p:nvCxnSpPr>
          <p:spPr>
            <a:xfrm>
              <a:off x="2326727" y="3501062"/>
              <a:ext cx="2495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ED71E0-987C-4CCF-A0C8-7F6D232E9A5D}"/>
                </a:ext>
              </a:extLst>
            </p:cNvPr>
            <p:cNvCxnSpPr/>
            <p:nvPr/>
          </p:nvCxnSpPr>
          <p:spPr>
            <a:xfrm flipV="1">
              <a:off x="2594157" y="2293266"/>
              <a:ext cx="0" cy="226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25F762-A24C-4610-AA96-F63CB4616163}"/>
                </a:ext>
              </a:extLst>
            </p:cNvPr>
            <p:cNvGrpSpPr/>
            <p:nvPr/>
          </p:nvGrpSpPr>
          <p:grpSpPr>
            <a:xfrm>
              <a:off x="4587325" y="2293266"/>
              <a:ext cx="267431" cy="2265637"/>
              <a:chOff x="4418869" y="2077763"/>
              <a:chExt cx="187142" cy="2265637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695497-AF52-4F75-BC11-315D5D9398D3}"/>
                  </a:ext>
                </a:extLst>
              </p:cNvPr>
              <p:cNvCxnSpPr/>
              <p:nvPr/>
            </p:nvCxnSpPr>
            <p:spPr>
              <a:xfrm>
                <a:off x="4418869" y="2077763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2A683DE-67D0-490F-A48C-FCF8523DFA87}"/>
                  </a:ext>
                </a:extLst>
              </p:cNvPr>
              <p:cNvCxnSpPr/>
              <p:nvPr/>
            </p:nvCxnSpPr>
            <p:spPr>
              <a:xfrm>
                <a:off x="4418869" y="4343400"/>
                <a:ext cx="18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929905-15D4-4DEF-983B-E7955DF9C927}"/>
                </a:ext>
              </a:extLst>
            </p:cNvPr>
            <p:cNvCxnSpPr/>
            <p:nvPr/>
          </p:nvCxnSpPr>
          <p:spPr>
            <a:xfrm flipV="1">
              <a:off x="4865032" y="2293266"/>
              <a:ext cx="0" cy="226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699678-E9EC-4A0E-9132-B77249B01755}"/>
                </a:ext>
              </a:extLst>
            </p:cNvPr>
            <p:cNvCxnSpPr/>
            <p:nvPr/>
          </p:nvCxnSpPr>
          <p:spPr>
            <a:xfrm>
              <a:off x="6826203" y="3501062"/>
              <a:ext cx="262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D5A610-890C-4036-BBE2-09B91422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81" y="2653510"/>
              <a:ext cx="1768985" cy="176898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682921-F13D-4A8F-81F7-3A2BB4095FF0}"/>
              </a:ext>
            </a:extLst>
          </p:cNvPr>
          <p:cNvSpPr txBox="1"/>
          <p:nvPr/>
        </p:nvSpPr>
        <p:spPr>
          <a:xfrm>
            <a:off x="2159000" y="7815992"/>
            <a:ext cx="648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THE COMPUTER WILL TRY TO GRAFT THAT PUBLIC SPACE APPEARANCE TO YOUR DDRAWING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2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94398-73BD-475C-ACDA-7031B56EE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2619" t="9574" r="12686" b="33353"/>
          <a:stretch/>
        </p:blipFill>
        <p:spPr>
          <a:xfrm>
            <a:off x="709723" y="718082"/>
            <a:ext cx="9275823" cy="6029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3EE8D-4C33-4F81-AB80-FCCE5DD74751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….WHEN YOU ARE HAPPY CLICK ON STEP 9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DD7EB-5687-4246-8EB8-8C6493D794EA}"/>
              </a:ext>
            </a:extLst>
          </p:cNvPr>
          <p:cNvSpPr/>
          <p:nvPr/>
        </p:nvSpPr>
        <p:spPr>
          <a:xfrm>
            <a:off x="8155894" y="690751"/>
            <a:ext cx="969736" cy="672536"/>
          </a:xfrm>
          <a:prstGeom prst="rect">
            <a:avLst/>
          </a:prstGeom>
          <a:solidFill>
            <a:srgbClr val="FFFF00">
              <a:alpha val="58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2A9D-F2A7-49FE-A306-A59EC078EFE6}"/>
              </a:ext>
            </a:extLst>
          </p:cNvPr>
          <p:cNvSpPr txBox="1"/>
          <p:nvPr/>
        </p:nvSpPr>
        <p:spPr>
          <a:xfrm>
            <a:off x="8420557" y="776567"/>
            <a:ext cx="33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CD9F5-CA9A-4E53-9475-ECB8A1E99D1E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0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111761-6EC1-4C5C-BED0-0C1BBE6B723F}"/>
              </a:ext>
            </a:extLst>
          </p:cNvPr>
          <p:cNvSpPr/>
          <p:nvPr/>
        </p:nvSpPr>
        <p:spPr>
          <a:xfrm>
            <a:off x="4637314" y="10202091"/>
            <a:ext cx="6162449" cy="59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09FAA-E543-46DD-AF8A-E00173039D91}"/>
              </a:ext>
            </a:extLst>
          </p:cNvPr>
          <p:cNvCxnSpPr>
            <a:cxnSpLocks/>
          </p:cNvCxnSpPr>
          <p:nvPr/>
        </p:nvCxnSpPr>
        <p:spPr>
          <a:xfrm>
            <a:off x="1046171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F3F2A-6037-43B1-8B0C-2A35044E83D6}"/>
              </a:ext>
            </a:extLst>
          </p:cNvPr>
          <p:cNvCxnSpPr>
            <a:cxnSpLocks/>
          </p:cNvCxnSpPr>
          <p:nvPr/>
        </p:nvCxnSpPr>
        <p:spPr>
          <a:xfrm>
            <a:off x="3206123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9A859-28B1-4281-8D35-C1FCC835561F}"/>
              </a:ext>
            </a:extLst>
          </p:cNvPr>
          <p:cNvCxnSpPr>
            <a:cxnSpLocks/>
          </p:cNvCxnSpPr>
          <p:nvPr/>
        </p:nvCxnSpPr>
        <p:spPr>
          <a:xfrm>
            <a:off x="5366076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ED5D9E-E9C8-4B21-8EB3-C89606052CEF}"/>
              </a:ext>
            </a:extLst>
          </p:cNvPr>
          <p:cNvCxnSpPr>
            <a:cxnSpLocks/>
          </p:cNvCxnSpPr>
          <p:nvPr/>
        </p:nvCxnSpPr>
        <p:spPr>
          <a:xfrm>
            <a:off x="7526028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31212DB-D335-424A-B245-180E226F4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5" y="8222145"/>
            <a:ext cx="1739242" cy="18072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017930-151D-4112-81ED-6795A8AE4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95" y="8222145"/>
            <a:ext cx="1725340" cy="18072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20C128-A3A4-43FA-8BB9-62CED260A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75" y="8222143"/>
            <a:ext cx="1730666" cy="1807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18B9FA-E6DE-41AE-8090-2D93124DB2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80" y="8222141"/>
            <a:ext cx="1725340" cy="1807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46C81-DCA3-477A-A251-A10A6AFDEA0A}"/>
              </a:ext>
            </a:extLst>
          </p:cNvPr>
          <p:cNvSpPr txBox="1"/>
          <p:nvPr/>
        </p:nvSpPr>
        <p:spPr>
          <a:xfrm>
            <a:off x="1324394" y="7166283"/>
            <a:ext cx="648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USE THESE BUTTONS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0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52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49</cp:revision>
  <dcterms:created xsi:type="dcterms:W3CDTF">2019-10-27T22:07:25Z</dcterms:created>
  <dcterms:modified xsi:type="dcterms:W3CDTF">2019-10-30T23:55:30Z</dcterms:modified>
</cp:coreProperties>
</file>