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62" r:id="rId2"/>
    <p:sldId id="263" r:id="rId3"/>
    <p:sldId id="266" r:id="rId4"/>
  </p:sldIdLst>
  <p:sldSz cx="144002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AA"/>
    <a:srgbClr val="01A850"/>
    <a:srgbClr val="1D2952"/>
    <a:srgbClr val="CD1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55" autoAdjust="0"/>
    <p:restoredTop sz="94660"/>
  </p:normalViewPr>
  <p:slideViewPr>
    <p:cSldViewPr snapToGrid="0">
      <p:cViewPr>
        <p:scale>
          <a:sx n="66" d="100"/>
          <a:sy n="66" d="100"/>
        </p:scale>
        <p:origin x="138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3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8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32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21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6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5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4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7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0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1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9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5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raphic 93" descr="Heart with pulse">
            <a:extLst>
              <a:ext uri="{FF2B5EF4-FFF2-40B4-BE49-F238E27FC236}">
                <a16:creationId xmlns:a16="http://schemas.microsoft.com/office/drawing/2014/main" id="{1FF0FA4B-6CD2-4305-B5DD-BB199A1C4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7187" y="1190414"/>
            <a:ext cx="1517699" cy="1517699"/>
          </a:xfrm>
          <a:prstGeom prst="rect">
            <a:avLst/>
          </a:prstGeom>
        </p:spPr>
      </p:pic>
      <p:pic>
        <p:nvPicPr>
          <p:cNvPr id="96" name="Graphic 95" descr="Deciduous tree">
            <a:extLst>
              <a:ext uri="{FF2B5EF4-FFF2-40B4-BE49-F238E27FC236}">
                <a16:creationId xmlns:a16="http://schemas.microsoft.com/office/drawing/2014/main" id="{25ADDF67-0B71-42DA-A862-37C7331A7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46669" y="1215793"/>
            <a:ext cx="1319682" cy="1319682"/>
          </a:xfrm>
          <a:prstGeom prst="rect">
            <a:avLst/>
          </a:prstGeom>
        </p:spPr>
      </p:pic>
      <p:pic>
        <p:nvPicPr>
          <p:cNvPr id="97" name="Graphic 96" descr="Walk">
            <a:extLst>
              <a:ext uri="{FF2B5EF4-FFF2-40B4-BE49-F238E27FC236}">
                <a16:creationId xmlns:a16="http://schemas.microsoft.com/office/drawing/2014/main" id="{607509A1-9BDC-497E-8D4E-1D307DFCC9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32752" y="1321687"/>
            <a:ext cx="1319683" cy="131968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6FB5736-7DB6-4556-BA2F-AF49B27A98C3}"/>
              </a:ext>
            </a:extLst>
          </p:cNvPr>
          <p:cNvSpPr txBox="1"/>
          <p:nvPr/>
        </p:nvSpPr>
        <p:spPr>
          <a:xfrm>
            <a:off x="6950729" y="4154356"/>
            <a:ext cx="323327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rgbClr val="01A850"/>
                </a:solidFill>
              </a:rPr>
              <a:t>35% </a:t>
            </a:r>
          </a:p>
          <a:p>
            <a:pPr algn="ctr"/>
            <a:r>
              <a:rPr lang="en-GB" sz="3200" dirty="0">
                <a:solidFill>
                  <a:srgbClr val="01A850"/>
                </a:solidFill>
              </a:rPr>
              <a:t>% OF TOWERS NEAR CANAL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1E2E927-211C-442F-A4A8-CF01967F890E}"/>
              </a:ext>
            </a:extLst>
          </p:cNvPr>
          <p:cNvSpPr/>
          <p:nvPr/>
        </p:nvSpPr>
        <p:spPr>
          <a:xfrm>
            <a:off x="6972251" y="3885717"/>
            <a:ext cx="3233276" cy="2496158"/>
          </a:xfrm>
          <a:prstGeom prst="roundRect">
            <a:avLst/>
          </a:prstGeom>
          <a:noFill/>
          <a:ln w="19050">
            <a:solidFill>
              <a:srgbClr val="01A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E600AA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61F6FC-9A0A-44D0-922F-C407C01776B1}"/>
              </a:ext>
            </a:extLst>
          </p:cNvPr>
          <p:cNvSpPr txBox="1"/>
          <p:nvPr/>
        </p:nvSpPr>
        <p:spPr>
          <a:xfrm>
            <a:off x="6972250" y="2842751"/>
            <a:ext cx="703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[CLICK   ON  THE IMAGE   FOR    INFORMATION]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3C380F9-DA99-49DC-AD34-87CB31AACD44}"/>
              </a:ext>
            </a:extLst>
          </p:cNvPr>
          <p:cNvSpPr/>
          <p:nvPr/>
        </p:nvSpPr>
        <p:spPr>
          <a:xfrm>
            <a:off x="6972250" y="770611"/>
            <a:ext cx="7035182" cy="2496158"/>
          </a:xfrm>
          <a:prstGeom prst="roundRect">
            <a:avLst/>
          </a:prstGeom>
          <a:noFill/>
          <a:ln w="19050">
            <a:solidFill>
              <a:srgbClr val="01A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E600AA"/>
              </a:solidFill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0270B002-3CED-405E-B54E-311960DC175D}"/>
              </a:ext>
            </a:extLst>
          </p:cNvPr>
          <p:cNvSpPr/>
          <p:nvPr/>
        </p:nvSpPr>
        <p:spPr>
          <a:xfrm>
            <a:off x="10774156" y="3885717"/>
            <a:ext cx="3233276" cy="2496158"/>
          </a:xfrm>
          <a:prstGeom prst="roundRect">
            <a:avLst/>
          </a:prstGeom>
          <a:noFill/>
          <a:ln w="19050">
            <a:solidFill>
              <a:srgbClr val="01A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E600AA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1B4E28A-688C-4F82-A2ED-77D20C5BA77E}"/>
              </a:ext>
            </a:extLst>
          </p:cNvPr>
          <p:cNvSpPr txBox="1"/>
          <p:nvPr/>
        </p:nvSpPr>
        <p:spPr>
          <a:xfrm>
            <a:off x="10774156" y="4154356"/>
            <a:ext cx="323327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rgbClr val="01A850"/>
                </a:solidFill>
              </a:rPr>
              <a:t>35% </a:t>
            </a:r>
          </a:p>
          <a:p>
            <a:pPr algn="ctr"/>
            <a:r>
              <a:rPr lang="en-GB" sz="2800" dirty="0">
                <a:solidFill>
                  <a:srgbClr val="01A850"/>
                </a:solidFill>
              </a:rPr>
              <a:t>% OF PUBLIC AREA NEAR CANAL</a:t>
            </a:r>
          </a:p>
        </p:txBody>
      </p:sp>
    </p:spTree>
    <p:extLst>
      <p:ext uri="{BB962C8B-B14F-4D97-AF65-F5344CB8AC3E}">
        <p14:creationId xmlns:p14="http://schemas.microsoft.com/office/powerpoint/2010/main" val="422922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9B721DA1-7C0F-482B-A9CD-FDA75F03C31C}"/>
              </a:ext>
            </a:extLst>
          </p:cNvPr>
          <p:cNvSpPr txBox="1"/>
          <p:nvPr/>
        </p:nvSpPr>
        <p:spPr>
          <a:xfrm>
            <a:off x="7556073" y="4154356"/>
            <a:ext cx="591234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rgbClr val="E600AA"/>
                </a:solidFill>
              </a:rPr>
              <a:t>35% </a:t>
            </a:r>
          </a:p>
          <a:p>
            <a:pPr algn="ctr"/>
            <a:r>
              <a:rPr lang="en-GB" sz="3200" dirty="0">
                <a:solidFill>
                  <a:srgbClr val="E600AA"/>
                </a:solidFill>
              </a:rPr>
              <a:t>YOUR RESIDENTIAL IS LOCATED NEAR RAILWAY</a:t>
            </a:r>
          </a:p>
        </p:txBody>
      </p:sp>
      <p:pic>
        <p:nvPicPr>
          <p:cNvPr id="5" name="Graphic 4" descr="Train">
            <a:extLst>
              <a:ext uri="{FF2B5EF4-FFF2-40B4-BE49-F238E27FC236}">
                <a16:creationId xmlns:a16="http://schemas.microsoft.com/office/drawing/2014/main" id="{E016248E-8465-4A86-9E50-6D7E4BBD3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9309" y="1109577"/>
            <a:ext cx="1538243" cy="153824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BD1BA95-875F-4656-BE0C-CD4F79EECE97}"/>
              </a:ext>
            </a:extLst>
          </p:cNvPr>
          <p:cNvGrpSpPr/>
          <p:nvPr/>
        </p:nvGrpSpPr>
        <p:grpSpPr>
          <a:xfrm>
            <a:off x="9981784" y="1297227"/>
            <a:ext cx="1160488" cy="1387173"/>
            <a:chOff x="4910931" y="9451164"/>
            <a:chExt cx="914400" cy="1093015"/>
          </a:xfrm>
          <a:solidFill>
            <a:srgbClr val="E600AA"/>
          </a:solidFill>
        </p:grpSpPr>
        <p:pic>
          <p:nvPicPr>
            <p:cNvPr id="3" name="Graphic 2" descr="Lightning bolt">
              <a:extLst>
                <a:ext uri="{FF2B5EF4-FFF2-40B4-BE49-F238E27FC236}">
                  <a16:creationId xmlns:a16="http://schemas.microsoft.com/office/drawing/2014/main" id="{9BD20E09-B28F-4E98-8B86-EE8C4364A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5145483" y="9550006"/>
              <a:ext cx="445296" cy="914400"/>
            </a:xfrm>
            <a:prstGeom prst="rect">
              <a:avLst/>
            </a:prstGeom>
          </p:spPr>
        </p:pic>
        <p:pic>
          <p:nvPicPr>
            <p:cNvPr id="23" name="Graphic 22" descr="Lightning bolt">
              <a:extLst>
                <a:ext uri="{FF2B5EF4-FFF2-40B4-BE49-F238E27FC236}">
                  <a16:creationId xmlns:a16="http://schemas.microsoft.com/office/drawing/2014/main" id="{DB797A31-27C0-4085-A129-C5B3883CA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6300000">
              <a:off x="5145483" y="9864331"/>
              <a:ext cx="445296" cy="914400"/>
            </a:xfrm>
            <a:prstGeom prst="rect">
              <a:avLst/>
            </a:prstGeom>
          </p:spPr>
        </p:pic>
        <p:pic>
          <p:nvPicPr>
            <p:cNvPr id="24" name="Graphic 23" descr="Lightning bolt">
              <a:extLst>
                <a:ext uri="{FF2B5EF4-FFF2-40B4-BE49-F238E27FC236}">
                  <a16:creationId xmlns:a16="http://schemas.microsoft.com/office/drawing/2014/main" id="{E4BA6D93-2788-4169-9181-07CC794D9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4500000">
              <a:off x="5145483" y="9216612"/>
              <a:ext cx="445296" cy="914400"/>
            </a:xfrm>
            <a:prstGeom prst="rect">
              <a:avLst/>
            </a:prstGeom>
          </p:spPr>
        </p:pic>
      </p:grpSp>
      <p:pic>
        <p:nvPicPr>
          <p:cNvPr id="33" name="Graphic 32" descr="Deaf">
            <a:extLst>
              <a:ext uri="{FF2B5EF4-FFF2-40B4-BE49-F238E27FC236}">
                <a16:creationId xmlns:a16="http://schemas.microsoft.com/office/drawing/2014/main" id="{BD2A5EF0-D54C-4209-A212-AF97A03891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44492" y="1385083"/>
            <a:ext cx="1267213" cy="1267213"/>
          </a:xfrm>
          <a:prstGeom prst="rect">
            <a:avLst/>
          </a:prstGeom>
        </p:spPr>
      </p:pic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C83CAD0-07E6-4491-A74A-3EB7C6A07D9E}"/>
              </a:ext>
            </a:extLst>
          </p:cNvPr>
          <p:cNvSpPr/>
          <p:nvPr/>
        </p:nvSpPr>
        <p:spPr>
          <a:xfrm>
            <a:off x="7577595" y="3885717"/>
            <a:ext cx="5890819" cy="2496158"/>
          </a:xfrm>
          <a:prstGeom prst="roundRect">
            <a:avLst/>
          </a:prstGeom>
          <a:noFill/>
          <a:ln w="19050">
            <a:solidFill>
              <a:srgbClr val="E60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E600AA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4DB7753-AF2B-49E0-9D2B-BEB350657FEA}"/>
              </a:ext>
            </a:extLst>
          </p:cNvPr>
          <p:cNvSpPr txBox="1"/>
          <p:nvPr/>
        </p:nvSpPr>
        <p:spPr>
          <a:xfrm>
            <a:off x="7577595" y="2842751"/>
            <a:ext cx="58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[CLICK   ON  THE IMAGE   FOR    INFORMATION]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74EDD8B-AB3F-4174-9B94-C5BC17520F8A}"/>
              </a:ext>
            </a:extLst>
          </p:cNvPr>
          <p:cNvSpPr/>
          <p:nvPr/>
        </p:nvSpPr>
        <p:spPr>
          <a:xfrm>
            <a:off x="7577595" y="770611"/>
            <a:ext cx="5890819" cy="2496158"/>
          </a:xfrm>
          <a:prstGeom prst="roundRect">
            <a:avLst/>
          </a:prstGeom>
          <a:noFill/>
          <a:ln w="19050">
            <a:solidFill>
              <a:srgbClr val="E60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E600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1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>
            <a:extLst>
              <a:ext uri="{FF2B5EF4-FFF2-40B4-BE49-F238E27FC236}">
                <a16:creationId xmlns:a16="http://schemas.microsoft.com/office/drawing/2014/main" id="{D4EAAC31-91FD-4A7F-9300-AC452199EDF9}"/>
              </a:ext>
            </a:extLst>
          </p:cNvPr>
          <p:cNvSpPr txBox="1"/>
          <p:nvPr/>
        </p:nvSpPr>
        <p:spPr>
          <a:xfrm>
            <a:off x="7556073" y="4154356"/>
            <a:ext cx="591234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rgbClr val="E600AA"/>
                </a:solidFill>
              </a:rPr>
              <a:t>35% </a:t>
            </a:r>
          </a:p>
          <a:p>
            <a:pPr algn="ctr"/>
            <a:r>
              <a:rPr lang="en-GB" sz="3200" dirty="0">
                <a:solidFill>
                  <a:srgbClr val="E600AA"/>
                </a:solidFill>
              </a:rPr>
              <a:t>YOUR RESIDENTIAL IS LOCATED NEAR RAILWAY</a:t>
            </a:r>
          </a:p>
        </p:txBody>
      </p:sp>
      <p:pic>
        <p:nvPicPr>
          <p:cNvPr id="100" name="Graphic 99" descr="Train">
            <a:extLst>
              <a:ext uri="{FF2B5EF4-FFF2-40B4-BE49-F238E27FC236}">
                <a16:creationId xmlns:a16="http://schemas.microsoft.com/office/drawing/2014/main" id="{028C80C8-E445-409A-9381-FCB857C12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0802" y="1109577"/>
            <a:ext cx="1538243" cy="1538243"/>
          </a:xfrm>
          <a:prstGeom prst="rect">
            <a:avLst/>
          </a:prstGeom>
        </p:spPr>
      </p:pic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2681D9A3-EB81-4AF7-8B2E-217B440DA424}"/>
              </a:ext>
            </a:extLst>
          </p:cNvPr>
          <p:cNvSpPr/>
          <p:nvPr/>
        </p:nvSpPr>
        <p:spPr>
          <a:xfrm>
            <a:off x="7577595" y="3885717"/>
            <a:ext cx="5890819" cy="2496158"/>
          </a:xfrm>
          <a:prstGeom prst="roundRect">
            <a:avLst/>
          </a:prstGeom>
          <a:noFill/>
          <a:ln w="19050">
            <a:solidFill>
              <a:srgbClr val="E60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E600AA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E3256E1-804F-41D5-B8C2-B94088179FD7}"/>
              </a:ext>
            </a:extLst>
          </p:cNvPr>
          <p:cNvSpPr txBox="1"/>
          <p:nvPr/>
        </p:nvSpPr>
        <p:spPr>
          <a:xfrm>
            <a:off x="7577595" y="2842751"/>
            <a:ext cx="589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[CLICK   ON  THE IMAGE   FOR    INFORMATION]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04F6F3A-CA0A-4A27-BE3D-8BCF64544593}"/>
              </a:ext>
            </a:extLst>
          </p:cNvPr>
          <p:cNvSpPr/>
          <p:nvPr/>
        </p:nvSpPr>
        <p:spPr>
          <a:xfrm>
            <a:off x="7577595" y="770611"/>
            <a:ext cx="5890819" cy="2496158"/>
          </a:xfrm>
          <a:prstGeom prst="roundRect">
            <a:avLst/>
          </a:prstGeom>
          <a:noFill/>
          <a:ln w="19050">
            <a:solidFill>
              <a:srgbClr val="E60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E600AA"/>
              </a:solidFill>
            </a:endParaRPr>
          </a:p>
        </p:txBody>
      </p:sp>
      <p:pic>
        <p:nvPicPr>
          <p:cNvPr id="3" name="Graphic 2" descr="Walk">
            <a:extLst>
              <a:ext uri="{FF2B5EF4-FFF2-40B4-BE49-F238E27FC236}">
                <a16:creationId xmlns:a16="http://schemas.microsoft.com/office/drawing/2014/main" id="{6051EFD1-AE9E-47A3-B175-7C90E4E30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1391" y="1484558"/>
            <a:ext cx="914400" cy="9144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347A2C1-8034-40E8-8EEF-03CE968D614D}"/>
              </a:ext>
            </a:extLst>
          </p:cNvPr>
          <p:cNvGrpSpPr/>
          <p:nvPr/>
        </p:nvGrpSpPr>
        <p:grpSpPr>
          <a:xfrm>
            <a:off x="10262937" y="1109577"/>
            <a:ext cx="2658979" cy="1429086"/>
            <a:chOff x="10262937" y="1109577"/>
            <a:chExt cx="2658979" cy="142908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B482111-4B32-498A-B87C-862E4E080C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62937" y="2538663"/>
              <a:ext cx="2658979" cy="0"/>
            </a:xfrm>
            <a:prstGeom prst="line">
              <a:avLst/>
            </a:prstGeom>
            <a:ln w="88900" cap="rnd">
              <a:solidFill>
                <a:srgbClr val="E600A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0600E58-E2EA-4082-AFF4-F9307CE2CD99}"/>
                </a:ext>
              </a:extLst>
            </p:cNvPr>
            <p:cNvCxnSpPr/>
            <p:nvPr/>
          </p:nvCxnSpPr>
          <p:spPr>
            <a:xfrm flipV="1">
              <a:off x="10407316" y="1109577"/>
              <a:ext cx="0" cy="1417055"/>
            </a:xfrm>
            <a:prstGeom prst="line">
              <a:avLst/>
            </a:prstGeom>
            <a:ln w="88900" cap="rnd">
              <a:solidFill>
                <a:srgbClr val="E600A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4EDE3D3-7DC7-405F-9420-A700230BE8E4}"/>
                </a:ext>
              </a:extLst>
            </p:cNvPr>
            <p:cNvCxnSpPr/>
            <p:nvPr/>
          </p:nvCxnSpPr>
          <p:spPr>
            <a:xfrm flipV="1">
              <a:off x="10262937" y="1109577"/>
              <a:ext cx="0" cy="1417055"/>
            </a:xfrm>
            <a:prstGeom prst="line">
              <a:avLst/>
            </a:prstGeom>
            <a:ln w="88900" cap="rnd">
              <a:solidFill>
                <a:srgbClr val="E600A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446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3779</TotalTime>
  <Words>55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Rico Carranza</dc:creator>
  <cp:lastModifiedBy>Eduardo Rico Carranza</cp:lastModifiedBy>
  <cp:revision>41</cp:revision>
  <dcterms:created xsi:type="dcterms:W3CDTF">2019-12-09T09:45:06Z</dcterms:created>
  <dcterms:modified xsi:type="dcterms:W3CDTF">2019-12-19T10:21:53Z</dcterms:modified>
</cp:coreProperties>
</file>