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62" r:id="rId2"/>
    <p:sldId id="263" r:id="rId3"/>
    <p:sldId id="266" r:id="rId4"/>
  </p:sldIdLst>
  <p:sldSz cx="144002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850"/>
    <a:srgbClr val="E600AA"/>
    <a:srgbClr val="1D2952"/>
    <a:srgbClr val="CD1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5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78222"/>
            <a:ext cx="1080016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781306"/>
            <a:ext cx="1080016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33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8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83297"/>
            <a:ext cx="3105046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83297"/>
            <a:ext cx="9135135" cy="610108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32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21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6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94830"/>
            <a:ext cx="12420184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817875"/>
            <a:ext cx="12420184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5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916484"/>
            <a:ext cx="6120091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916484"/>
            <a:ext cx="6120091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4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83297"/>
            <a:ext cx="12420184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764832"/>
            <a:ext cx="609196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629749"/>
            <a:ext cx="6091965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764832"/>
            <a:ext cx="612196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629749"/>
            <a:ext cx="6121966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7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36569"/>
            <a:ext cx="7290108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0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36569"/>
            <a:ext cx="7290108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1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9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83297"/>
            <a:ext cx="1242018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916484"/>
            <a:ext cx="1242018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672697"/>
            <a:ext cx="48600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15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DE61F6FC-9A0A-44D0-922F-C407C01776B1}"/>
              </a:ext>
            </a:extLst>
          </p:cNvPr>
          <p:cNvSpPr txBox="1"/>
          <p:nvPr/>
        </p:nvSpPr>
        <p:spPr>
          <a:xfrm>
            <a:off x="7015294" y="2842751"/>
            <a:ext cx="703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[CLICK   ON  THE IMAGE   FOR    INFORMATION]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3C380F9-DA99-49DC-AD34-87CB31AACD44}"/>
              </a:ext>
            </a:extLst>
          </p:cNvPr>
          <p:cNvSpPr/>
          <p:nvPr/>
        </p:nvSpPr>
        <p:spPr>
          <a:xfrm>
            <a:off x="7577595" y="770611"/>
            <a:ext cx="5910580" cy="2496158"/>
          </a:xfrm>
          <a:prstGeom prst="roundRect">
            <a:avLst/>
          </a:prstGeom>
          <a:noFill/>
          <a:ln w="19050">
            <a:solidFill>
              <a:srgbClr val="01A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E600AA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98F63A-DD64-4C1A-97EC-4C5AE8A9F4D4}"/>
              </a:ext>
            </a:extLst>
          </p:cNvPr>
          <p:cNvSpPr txBox="1"/>
          <p:nvPr/>
        </p:nvSpPr>
        <p:spPr>
          <a:xfrm>
            <a:off x="7556073" y="4154356"/>
            <a:ext cx="591234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rgbClr val="E600AA"/>
                </a:solidFill>
              </a:rPr>
              <a:t> </a:t>
            </a:r>
          </a:p>
          <a:p>
            <a:pPr algn="ctr"/>
            <a:r>
              <a:rPr lang="en-GB" sz="3200" dirty="0">
                <a:solidFill>
                  <a:srgbClr val="01A850"/>
                </a:solidFill>
              </a:rPr>
              <a:t>STILL IN DEVELOPMENT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11AE72-5520-4C5E-BCF0-3D280E0FA775}"/>
              </a:ext>
            </a:extLst>
          </p:cNvPr>
          <p:cNvSpPr/>
          <p:nvPr/>
        </p:nvSpPr>
        <p:spPr>
          <a:xfrm>
            <a:off x="7577595" y="3885717"/>
            <a:ext cx="5890819" cy="2496158"/>
          </a:xfrm>
          <a:prstGeom prst="roundRect">
            <a:avLst/>
          </a:prstGeom>
          <a:noFill/>
          <a:ln w="19050">
            <a:solidFill>
              <a:srgbClr val="01A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E600AA"/>
              </a:solidFill>
            </a:endParaRPr>
          </a:p>
        </p:txBody>
      </p:sp>
      <p:pic>
        <p:nvPicPr>
          <p:cNvPr id="9" name="Graphic 8" descr="Wave">
            <a:extLst>
              <a:ext uri="{FF2B5EF4-FFF2-40B4-BE49-F238E27FC236}">
                <a16:creationId xmlns:a16="http://schemas.microsoft.com/office/drawing/2014/main" id="{647F8269-2A54-4D8F-83BA-C5824BD3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6578" y="1048573"/>
            <a:ext cx="1526326" cy="1526326"/>
          </a:xfrm>
          <a:prstGeom prst="rect">
            <a:avLst/>
          </a:prstGeom>
        </p:spPr>
      </p:pic>
      <p:pic>
        <p:nvPicPr>
          <p:cNvPr id="10" name="Graphic 9" descr="Rain">
            <a:extLst>
              <a:ext uri="{FF2B5EF4-FFF2-40B4-BE49-F238E27FC236}">
                <a16:creationId xmlns:a16="http://schemas.microsoft.com/office/drawing/2014/main" id="{210A33FA-5AEA-449E-960E-8378C7D7D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72672" y="1067485"/>
            <a:ext cx="1526326" cy="152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2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9B721DA1-7C0F-482B-A9CD-FDA75F03C31C}"/>
              </a:ext>
            </a:extLst>
          </p:cNvPr>
          <p:cNvSpPr txBox="1"/>
          <p:nvPr/>
        </p:nvSpPr>
        <p:spPr>
          <a:xfrm>
            <a:off x="7556073" y="4154356"/>
            <a:ext cx="591234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rgbClr val="E600AA"/>
                </a:solidFill>
              </a:rPr>
              <a:t> </a:t>
            </a:r>
          </a:p>
          <a:p>
            <a:pPr algn="ctr"/>
            <a:r>
              <a:rPr lang="en-GB" sz="3200" dirty="0">
                <a:solidFill>
                  <a:srgbClr val="E600AA"/>
                </a:solidFill>
              </a:rPr>
              <a:t>STILL IN DEVELOPMENT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C83CAD0-07E6-4491-A74A-3EB7C6A07D9E}"/>
              </a:ext>
            </a:extLst>
          </p:cNvPr>
          <p:cNvSpPr/>
          <p:nvPr/>
        </p:nvSpPr>
        <p:spPr>
          <a:xfrm>
            <a:off x="7577595" y="3885717"/>
            <a:ext cx="5890819" cy="2496158"/>
          </a:xfrm>
          <a:prstGeom prst="roundRect">
            <a:avLst/>
          </a:prstGeom>
          <a:noFill/>
          <a:ln w="19050">
            <a:solidFill>
              <a:srgbClr val="E60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E600AA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4DB7753-AF2B-49E0-9D2B-BEB350657FEA}"/>
              </a:ext>
            </a:extLst>
          </p:cNvPr>
          <p:cNvSpPr txBox="1"/>
          <p:nvPr/>
        </p:nvSpPr>
        <p:spPr>
          <a:xfrm>
            <a:off x="7577595" y="2842751"/>
            <a:ext cx="58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[CLICK   ON  THE IMAGE   FOR    INFORMATION]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74EDD8B-AB3F-4174-9B94-C5BC17520F8A}"/>
              </a:ext>
            </a:extLst>
          </p:cNvPr>
          <p:cNvSpPr/>
          <p:nvPr/>
        </p:nvSpPr>
        <p:spPr>
          <a:xfrm>
            <a:off x="7577595" y="770611"/>
            <a:ext cx="5890819" cy="2496158"/>
          </a:xfrm>
          <a:prstGeom prst="roundRect">
            <a:avLst/>
          </a:prstGeom>
          <a:noFill/>
          <a:ln w="19050">
            <a:solidFill>
              <a:srgbClr val="E60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E600AA"/>
              </a:solidFill>
            </a:endParaRPr>
          </a:p>
        </p:txBody>
      </p:sp>
      <p:pic>
        <p:nvPicPr>
          <p:cNvPr id="13" name="Graphic 12" descr="Deciduous tree">
            <a:extLst>
              <a:ext uri="{FF2B5EF4-FFF2-40B4-BE49-F238E27FC236}">
                <a16:creationId xmlns:a16="http://schemas.microsoft.com/office/drawing/2014/main" id="{43B5DB5F-49FD-4263-BF62-6E8BEE3F0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6669" y="1215793"/>
            <a:ext cx="1319682" cy="1319682"/>
          </a:xfrm>
          <a:prstGeom prst="rect">
            <a:avLst/>
          </a:prstGeom>
        </p:spPr>
      </p:pic>
      <p:pic>
        <p:nvPicPr>
          <p:cNvPr id="4" name="Graphic 3" descr="Rabbit">
            <a:extLst>
              <a:ext uri="{FF2B5EF4-FFF2-40B4-BE49-F238E27FC236}">
                <a16:creationId xmlns:a16="http://schemas.microsoft.com/office/drawing/2014/main" id="{C8133E34-9FD7-4837-B82A-E8E22F2AC3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7082" y="1163750"/>
            <a:ext cx="1319681" cy="1319681"/>
          </a:xfrm>
          <a:prstGeom prst="rect">
            <a:avLst/>
          </a:prstGeom>
        </p:spPr>
      </p:pic>
      <p:pic>
        <p:nvPicPr>
          <p:cNvPr id="8" name="Graphic 7" descr="Sparrow">
            <a:extLst>
              <a:ext uri="{FF2B5EF4-FFF2-40B4-BE49-F238E27FC236}">
                <a16:creationId xmlns:a16="http://schemas.microsoft.com/office/drawing/2014/main" id="{65837994-4735-413B-9FAD-4FCB4DA0F8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85206" y="1313750"/>
            <a:ext cx="1319681" cy="131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1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>
            <a:extLst>
              <a:ext uri="{FF2B5EF4-FFF2-40B4-BE49-F238E27FC236}">
                <a16:creationId xmlns:a16="http://schemas.microsoft.com/office/drawing/2014/main" id="{D4EAAC31-91FD-4A7F-9300-AC452199EDF9}"/>
              </a:ext>
            </a:extLst>
          </p:cNvPr>
          <p:cNvSpPr txBox="1"/>
          <p:nvPr/>
        </p:nvSpPr>
        <p:spPr>
          <a:xfrm>
            <a:off x="7556073" y="4154356"/>
            <a:ext cx="591234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rgbClr val="E600AA"/>
                </a:solidFill>
              </a:rPr>
              <a:t> </a:t>
            </a:r>
          </a:p>
          <a:p>
            <a:pPr algn="ctr"/>
            <a:r>
              <a:rPr lang="en-GB" sz="3200" dirty="0">
                <a:solidFill>
                  <a:srgbClr val="E600AA"/>
                </a:solidFill>
              </a:rPr>
              <a:t>STILL IN DEVELOPMENT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2681D9A3-EB81-4AF7-8B2E-217B440DA424}"/>
              </a:ext>
            </a:extLst>
          </p:cNvPr>
          <p:cNvSpPr/>
          <p:nvPr/>
        </p:nvSpPr>
        <p:spPr>
          <a:xfrm>
            <a:off x="7577595" y="3885717"/>
            <a:ext cx="5890819" cy="2496158"/>
          </a:xfrm>
          <a:prstGeom prst="roundRect">
            <a:avLst/>
          </a:prstGeom>
          <a:noFill/>
          <a:ln w="19050">
            <a:solidFill>
              <a:srgbClr val="E60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E600AA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E3256E1-804F-41D5-B8C2-B94088179FD7}"/>
              </a:ext>
            </a:extLst>
          </p:cNvPr>
          <p:cNvSpPr txBox="1"/>
          <p:nvPr/>
        </p:nvSpPr>
        <p:spPr>
          <a:xfrm>
            <a:off x="7577595" y="2842751"/>
            <a:ext cx="58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[CLICK   ON  THE IMAGE   FOR    INFORMATION]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04F6F3A-CA0A-4A27-BE3D-8BCF64544593}"/>
              </a:ext>
            </a:extLst>
          </p:cNvPr>
          <p:cNvSpPr/>
          <p:nvPr/>
        </p:nvSpPr>
        <p:spPr>
          <a:xfrm>
            <a:off x="7577595" y="770611"/>
            <a:ext cx="5890819" cy="2496158"/>
          </a:xfrm>
          <a:prstGeom prst="roundRect">
            <a:avLst/>
          </a:prstGeom>
          <a:noFill/>
          <a:ln w="19050">
            <a:solidFill>
              <a:srgbClr val="E60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E600AA"/>
              </a:solidFill>
            </a:endParaRPr>
          </a:p>
        </p:txBody>
      </p:sp>
      <p:pic>
        <p:nvPicPr>
          <p:cNvPr id="8" name="Graphic 7" descr="Image">
            <a:extLst>
              <a:ext uri="{FF2B5EF4-FFF2-40B4-BE49-F238E27FC236}">
                <a16:creationId xmlns:a16="http://schemas.microsoft.com/office/drawing/2014/main" id="{FBD48E29-5D3B-415C-9C87-4E7AC1FBC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7865" y="994800"/>
            <a:ext cx="1720962" cy="172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6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3827</TotalTime>
  <Words>36</Words>
  <Application>Microsoft Office PowerPoint</Application>
  <PresentationFormat>Custom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Rico Carranza</dc:creator>
  <cp:lastModifiedBy>Eduardo Rico Carranza</cp:lastModifiedBy>
  <cp:revision>46</cp:revision>
  <dcterms:created xsi:type="dcterms:W3CDTF">2019-12-09T09:45:06Z</dcterms:created>
  <dcterms:modified xsi:type="dcterms:W3CDTF">2020-01-07T16:30:53Z</dcterms:modified>
</cp:coreProperties>
</file>