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62" r:id="rId2"/>
    <p:sldId id="263" r:id="rId3"/>
    <p:sldId id="266" r:id="rId4"/>
  </p:sldIdLst>
  <p:sldSz cx="14400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850"/>
    <a:srgbClr val="1D2952"/>
    <a:srgbClr val="E600AA"/>
    <a:srgbClr val="CD1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3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8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3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21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6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5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4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0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9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5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raphic 93" descr="Heart with pulse">
            <a:extLst>
              <a:ext uri="{FF2B5EF4-FFF2-40B4-BE49-F238E27FC236}">
                <a16:creationId xmlns:a16="http://schemas.microsoft.com/office/drawing/2014/main" id="{1FF0FA4B-6CD2-4305-B5DD-BB199A1C4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7187" y="1190414"/>
            <a:ext cx="1517699" cy="1517699"/>
          </a:xfrm>
          <a:prstGeom prst="rect">
            <a:avLst/>
          </a:prstGeom>
        </p:spPr>
      </p:pic>
      <p:pic>
        <p:nvPicPr>
          <p:cNvPr id="96" name="Graphic 95" descr="Deciduous tree">
            <a:extLst>
              <a:ext uri="{FF2B5EF4-FFF2-40B4-BE49-F238E27FC236}">
                <a16:creationId xmlns:a16="http://schemas.microsoft.com/office/drawing/2014/main" id="{25ADDF67-0B71-42DA-A862-37C7331A7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6669" y="1215793"/>
            <a:ext cx="1319682" cy="1319682"/>
          </a:xfrm>
          <a:prstGeom prst="rect">
            <a:avLst/>
          </a:prstGeom>
        </p:spPr>
      </p:pic>
      <p:pic>
        <p:nvPicPr>
          <p:cNvPr id="97" name="Graphic 96" descr="Walk">
            <a:extLst>
              <a:ext uri="{FF2B5EF4-FFF2-40B4-BE49-F238E27FC236}">
                <a16:creationId xmlns:a16="http://schemas.microsoft.com/office/drawing/2014/main" id="{607509A1-9BDC-497E-8D4E-1D307DFCC9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2752" y="1321687"/>
            <a:ext cx="1319683" cy="131968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6FB5736-7DB6-4556-BA2F-AF49B27A98C3}"/>
              </a:ext>
            </a:extLst>
          </p:cNvPr>
          <p:cNvSpPr txBox="1"/>
          <p:nvPr/>
        </p:nvSpPr>
        <p:spPr>
          <a:xfrm>
            <a:off x="6950729" y="4154356"/>
            <a:ext cx="32332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01A850"/>
                </a:solidFill>
              </a:rPr>
              <a:t>35% </a:t>
            </a:r>
          </a:p>
          <a:p>
            <a:pPr algn="ctr"/>
            <a:r>
              <a:rPr lang="en-GB" sz="3200" dirty="0">
                <a:solidFill>
                  <a:srgbClr val="01A850"/>
                </a:solidFill>
              </a:rPr>
              <a:t>% OF TOWERS NEAR CANAL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1E2E927-211C-442F-A4A8-CF01967F890E}"/>
              </a:ext>
            </a:extLst>
          </p:cNvPr>
          <p:cNvSpPr/>
          <p:nvPr/>
        </p:nvSpPr>
        <p:spPr>
          <a:xfrm>
            <a:off x="6972251" y="3885717"/>
            <a:ext cx="3233276" cy="2496158"/>
          </a:xfrm>
          <a:prstGeom prst="roundRect">
            <a:avLst/>
          </a:prstGeom>
          <a:noFill/>
          <a:ln w="19050">
            <a:solidFill>
              <a:srgbClr val="01A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61F6FC-9A0A-44D0-922F-C407C01776B1}"/>
              </a:ext>
            </a:extLst>
          </p:cNvPr>
          <p:cNvSpPr txBox="1"/>
          <p:nvPr/>
        </p:nvSpPr>
        <p:spPr>
          <a:xfrm>
            <a:off x="6972250" y="2842751"/>
            <a:ext cx="703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[CLICK   ON  THE IMAGE   FOR    INFORMATION]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3C380F9-DA99-49DC-AD34-87CB31AACD44}"/>
              </a:ext>
            </a:extLst>
          </p:cNvPr>
          <p:cNvSpPr/>
          <p:nvPr/>
        </p:nvSpPr>
        <p:spPr>
          <a:xfrm>
            <a:off x="6972250" y="770611"/>
            <a:ext cx="7035182" cy="2496158"/>
          </a:xfrm>
          <a:prstGeom prst="roundRect">
            <a:avLst/>
          </a:prstGeom>
          <a:noFill/>
          <a:ln w="19050">
            <a:solidFill>
              <a:srgbClr val="01A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E34CA29-D017-48C8-B8FA-DF5857166D85}"/>
              </a:ext>
            </a:extLst>
          </p:cNvPr>
          <p:cNvGrpSpPr/>
          <p:nvPr/>
        </p:nvGrpSpPr>
        <p:grpSpPr>
          <a:xfrm>
            <a:off x="776503" y="641161"/>
            <a:ext cx="5625678" cy="5737838"/>
            <a:chOff x="-7554510" y="10541653"/>
            <a:chExt cx="5705300" cy="5819047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580FA91C-B920-422C-9AE7-FC4DA746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7554510" y="10541653"/>
              <a:ext cx="5705300" cy="5819047"/>
            </a:xfrm>
            <a:prstGeom prst="rect">
              <a:avLst/>
            </a:prstGeom>
          </p:spPr>
        </p:pic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2670DC7-DE62-4440-B98A-FA364EC9C551}"/>
                </a:ext>
              </a:extLst>
            </p:cNvPr>
            <p:cNvSpPr/>
            <p:nvPr/>
          </p:nvSpPr>
          <p:spPr>
            <a:xfrm>
              <a:off x="-6387879" y="11800669"/>
              <a:ext cx="3586584" cy="3480051"/>
            </a:xfrm>
            <a:custGeom>
              <a:avLst/>
              <a:gdLst>
                <a:gd name="connsiteX0" fmla="*/ 0 w 3848100"/>
                <a:gd name="connsiteY0" fmla="*/ 742950 h 3733800"/>
                <a:gd name="connsiteX1" fmla="*/ 0 w 3848100"/>
                <a:gd name="connsiteY1" fmla="*/ 742950 h 3733800"/>
                <a:gd name="connsiteX2" fmla="*/ 647700 w 3848100"/>
                <a:gd name="connsiteY2" fmla="*/ 590550 h 3733800"/>
                <a:gd name="connsiteX3" fmla="*/ 2686050 w 3848100"/>
                <a:gd name="connsiteY3" fmla="*/ 0 h 3733800"/>
                <a:gd name="connsiteX4" fmla="*/ 2819400 w 3848100"/>
                <a:gd name="connsiteY4" fmla="*/ 419100 h 3733800"/>
                <a:gd name="connsiteX5" fmla="*/ 3429000 w 3848100"/>
                <a:gd name="connsiteY5" fmla="*/ 1447800 h 3733800"/>
                <a:gd name="connsiteX6" fmla="*/ 3848100 w 3848100"/>
                <a:gd name="connsiteY6" fmla="*/ 2000250 h 3733800"/>
                <a:gd name="connsiteX7" fmla="*/ 2324100 w 3848100"/>
                <a:gd name="connsiteY7" fmla="*/ 3524250 h 3733800"/>
                <a:gd name="connsiteX8" fmla="*/ 1771650 w 3848100"/>
                <a:gd name="connsiteY8" fmla="*/ 3733800 h 3733800"/>
                <a:gd name="connsiteX9" fmla="*/ 685800 w 3848100"/>
                <a:gd name="connsiteY9" fmla="*/ 2533650 h 3733800"/>
                <a:gd name="connsiteX10" fmla="*/ 38100 w 3848100"/>
                <a:gd name="connsiteY10" fmla="*/ 1181100 h 3733800"/>
                <a:gd name="connsiteX11" fmla="*/ 0 w 3848100"/>
                <a:gd name="connsiteY11" fmla="*/ 74295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48100" h="3733800">
                  <a:moveTo>
                    <a:pt x="0" y="742950"/>
                  </a:moveTo>
                  <a:lnTo>
                    <a:pt x="0" y="742950"/>
                  </a:lnTo>
                  <a:lnTo>
                    <a:pt x="647700" y="590550"/>
                  </a:lnTo>
                  <a:lnTo>
                    <a:pt x="2686050" y="0"/>
                  </a:lnTo>
                  <a:lnTo>
                    <a:pt x="2819400" y="419100"/>
                  </a:lnTo>
                  <a:lnTo>
                    <a:pt x="3429000" y="1447800"/>
                  </a:lnTo>
                  <a:lnTo>
                    <a:pt x="3848100" y="2000250"/>
                  </a:lnTo>
                  <a:lnTo>
                    <a:pt x="2324100" y="3524250"/>
                  </a:lnTo>
                  <a:lnTo>
                    <a:pt x="1771650" y="3733800"/>
                  </a:lnTo>
                  <a:lnTo>
                    <a:pt x="685800" y="2533650"/>
                  </a:lnTo>
                  <a:lnTo>
                    <a:pt x="38100" y="1181100"/>
                  </a:lnTo>
                  <a:lnTo>
                    <a:pt x="0" y="7429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2D37CC5-FBE2-4B0F-831E-4D7EDE7DB30C}"/>
                </a:ext>
              </a:extLst>
            </p:cNvPr>
            <p:cNvSpPr/>
            <p:nvPr/>
          </p:nvSpPr>
          <p:spPr>
            <a:xfrm>
              <a:off x="-6365975" y="12153779"/>
              <a:ext cx="2813252" cy="3119339"/>
            </a:xfrm>
            <a:custGeom>
              <a:avLst/>
              <a:gdLst>
                <a:gd name="connsiteX0" fmla="*/ 0 w 2026920"/>
                <a:gd name="connsiteY0" fmla="*/ 114300 h 2766060"/>
                <a:gd name="connsiteX1" fmla="*/ 426720 w 2026920"/>
                <a:gd name="connsiteY1" fmla="*/ 0 h 2766060"/>
                <a:gd name="connsiteX2" fmla="*/ 853440 w 2026920"/>
                <a:gd name="connsiteY2" fmla="*/ 1005840 h 2766060"/>
                <a:gd name="connsiteX3" fmla="*/ 1104900 w 2026920"/>
                <a:gd name="connsiteY3" fmla="*/ 1455420 h 2766060"/>
                <a:gd name="connsiteX4" fmla="*/ 1341120 w 2026920"/>
                <a:gd name="connsiteY4" fmla="*/ 1752600 h 2766060"/>
                <a:gd name="connsiteX5" fmla="*/ 2026920 w 2026920"/>
                <a:gd name="connsiteY5" fmla="*/ 2537460 h 2766060"/>
                <a:gd name="connsiteX6" fmla="*/ 1569720 w 2026920"/>
                <a:gd name="connsiteY6" fmla="*/ 2766060 h 2766060"/>
                <a:gd name="connsiteX7" fmla="*/ 1539240 w 2026920"/>
                <a:gd name="connsiteY7" fmla="*/ 2705100 h 2766060"/>
                <a:gd name="connsiteX8" fmla="*/ 800100 w 2026920"/>
                <a:gd name="connsiteY8" fmla="*/ 1935480 h 2766060"/>
                <a:gd name="connsiteX9" fmla="*/ 533400 w 2026920"/>
                <a:gd name="connsiteY9" fmla="*/ 1645920 h 2766060"/>
                <a:gd name="connsiteX10" fmla="*/ 160020 w 2026920"/>
                <a:gd name="connsiteY10" fmla="*/ 830580 h 2766060"/>
                <a:gd name="connsiteX11" fmla="*/ 15240 w 2026920"/>
                <a:gd name="connsiteY11" fmla="*/ 419100 h 2766060"/>
                <a:gd name="connsiteX12" fmla="*/ 0 w 2026920"/>
                <a:gd name="connsiteY12" fmla="*/ 114300 h 2766060"/>
                <a:gd name="connsiteX0" fmla="*/ 0 w 2026920"/>
                <a:gd name="connsiteY0" fmla="*/ 114300 h 2766060"/>
                <a:gd name="connsiteX1" fmla="*/ 426720 w 2026920"/>
                <a:gd name="connsiteY1" fmla="*/ 0 h 2766060"/>
                <a:gd name="connsiteX2" fmla="*/ 853440 w 2026920"/>
                <a:gd name="connsiteY2" fmla="*/ 1005840 h 2766060"/>
                <a:gd name="connsiteX3" fmla="*/ 1104900 w 2026920"/>
                <a:gd name="connsiteY3" fmla="*/ 1455420 h 2766060"/>
                <a:gd name="connsiteX4" fmla="*/ 1341120 w 2026920"/>
                <a:gd name="connsiteY4" fmla="*/ 1752600 h 2766060"/>
                <a:gd name="connsiteX5" fmla="*/ 2026920 w 2026920"/>
                <a:gd name="connsiteY5" fmla="*/ 2537460 h 2766060"/>
                <a:gd name="connsiteX6" fmla="*/ 1569720 w 2026920"/>
                <a:gd name="connsiteY6" fmla="*/ 2766060 h 2766060"/>
                <a:gd name="connsiteX7" fmla="*/ 1539240 w 2026920"/>
                <a:gd name="connsiteY7" fmla="*/ 2705100 h 2766060"/>
                <a:gd name="connsiteX8" fmla="*/ 800100 w 2026920"/>
                <a:gd name="connsiteY8" fmla="*/ 1935480 h 2766060"/>
                <a:gd name="connsiteX9" fmla="*/ 559594 w 2026920"/>
                <a:gd name="connsiteY9" fmla="*/ 1645920 h 2766060"/>
                <a:gd name="connsiteX10" fmla="*/ 160020 w 2026920"/>
                <a:gd name="connsiteY10" fmla="*/ 830580 h 2766060"/>
                <a:gd name="connsiteX11" fmla="*/ 15240 w 2026920"/>
                <a:gd name="connsiteY11" fmla="*/ 419100 h 2766060"/>
                <a:gd name="connsiteX12" fmla="*/ 0 w 2026920"/>
                <a:gd name="connsiteY12" fmla="*/ 114300 h 2766060"/>
                <a:gd name="connsiteX0" fmla="*/ 0 w 2026920"/>
                <a:gd name="connsiteY0" fmla="*/ 114300 h 2766060"/>
                <a:gd name="connsiteX1" fmla="*/ 426720 w 2026920"/>
                <a:gd name="connsiteY1" fmla="*/ 0 h 2766060"/>
                <a:gd name="connsiteX2" fmla="*/ 853440 w 2026920"/>
                <a:gd name="connsiteY2" fmla="*/ 1005840 h 2766060"/>
                <a:gd name="connsiteX3" fmla="*/ 1104900 w 2026920"/>
                <a:gd name="connsiteY3" fmla="*/ 1455420 h 2766060"/>
                <a:gd name="connsiteX4" fmla="*/ 1341120 w 2026920"/>
                <a:gd name="connsiteY4" fmla="*/ 1752600 h 2766060"/>
                <a:gd name="connsiteX5" fmla="*/ 2026920 w 2026920"/>
                <a:gd name="connsiteY5" fmla="*/ 2537460 h 2766060"/>
                <a:gd name="connsiteX6" fmla="*/ 1569720 w 2026920"/>
                <a:gd name="connsiteY6" fmla="*/ 2766060 h 2766060"/>
                <a:gd name="connsiteX7" fmla="*/ 1539240 w 2026920"/>
                <a:gd name="connsiteY7" fmla="*/ 2705100 h 2766060"/>
                <a:gd name="connsiteX8" fmla="*/ 800100 w 2026920"/>
                <a:gd name="connsiteY8" fmla="*/ 1935480 h 2766060"/>
                <a:gd name="connsiteX9" fmla="*/ 590550 w 2026920"/>
                <a:gd name="connsiteY9" fmla="*/ 1614964 h 2766060"/>
                <a:gd name="connsiteX10" fmla="*/ 160020 w 2026920"/>
                <a:gd name="connsiteY10" fmla="*/ 830580 h 2766060"/>
                <a:gd name="connsiteX11" fmla="*/ 15240 w 2026920"/>
                <a:gd name="connsiteY11" fmla="*/ 419100 h 2766060"/>
                <a:gd name="connsiteX12" fmla="*/ 0 w 2026920"/>
                <a:gd name="connsiteY12" fmla="*/ 114300 h 2766060"/>
                <a:gd name="connsiteX0" fmla="*/ 0 w 2026920"/>
                <a:gd name="connsiteY0" fmla="*/ 114300 h 2766060"/>
                <a:gd name="connsiteX1" fmla="*/ 426720 w 2026920"/>
                <a:gd name="connsiteY1" fmla="*/ 0 h 2766060"/>
                <a:gd name="connsiteX2" fmla="*/ 853440 w 2026920"/>
                <a:gd name="connsiteY2" fmla="*/ 1005840 h 2766060"/>
                <a:gd name="connsiteX3" fmla="*/ 1104900 w 2026920"/>
                <a:gd name="connsiteY3" fmla="*/ 1455420 h 2766060"/>
                <a:gd name="connsiteX4" fmla="*/ 1341120 w 2026920"/>
                <a:gd name="connsiteY4" fmla="*/ 1752600 h 2766060"/>
                <a:gd name="connsiteX5" fmla="*/ 2026920 w 2026920"/>
                <a:gd name="connsiteY5" fmla="*/ 2537460 h 2766060"/>
                <a:gd name="connsiteX6" fmla="*/ 1569720 w 2026920"/>
                <a:gd name="connsiteY6" fmla="*/ 2766060 h 2766060"/>
                <a:gd name="connsiteX7" fmla="*/ 1539240 w 2026920"/>
                <a:gd name="connsiteY7" fmla="*/ 2705100 h 2766060"/>
                <a:gd name="connsiteX8" fmla="*/ 800100 w 2026920"/>
                <a:gd name="connsiteY8" fmla="*/ 1935480 h 2766060"/>
                <a:gd name="connsiteX9" fmla="*/ 571500 w 2026920"/>
                <a:gd name="connsiteY9" fmla="*/ 1636395 h 2766060"/>
                <a:gd name="connsiteX10" fmla="*/ 160020 w 2026920"/>
                <a:gd name="connsiteY10" fmla="*/ 830580 h 2766060"/>
                <a:gd name="connsiteX11" fmla="*/ 15240 w 2026920"/>
                <a:gd name="connsiteY11" fmla="*/ 419100 h 2766060"/>
                <a:gd name="connsiteX12" fmla="*/ 0 w 2026920"/>
                <a:gd name="connsiteY12" fmla="*/ 114300 h 2766060"/>
                <a:gd name="connsiteX0" fmla="*/ 0 w 2026920"/>
                <a:gd name="connsiteY0" fmla="*/ 114300 h 2766060"/>
                <a:gd name="connsiteX1" fmla="*/ 426720 w 2026920"/>
                <a:gd name="connsiteY1" fmla="*/ 0 h 2766060"/>
                <a:gd name="connsiteX2" fmla="*/ 853440 w 2026920"/>
                <a:gd name="connsiteY2" fmla="*/ 1005840 h 2766060"/>
                <a:gd name="connsiteX3" fmla="*/ 1104900 w 2026920"/>
                <a:gd name="connsiteY3" fmla="*/ 1455420 h 2766060"/>
                <a:gd name="connsiteX4" fmla="*/ 1341120 w 2026920"/>
                <a:gd name="connsiteY4" fmla="*/ 1752600 h 2766060"/>
                <a:gd name="connsiteX5" fmla="*/ 2026920 w 2026920"/>
                <a:gd name="connsiteY5" fmla="*/ 2537460 h 2766060"/>
                <a:gd name="connsiteX6" fmla="*/ 1569720 w 2026920"/>
                <a:gd name="connsiteY6" fmla="*/ 2766060 h 2766060"/>
                <a:gd name="connsiteX7" fmla="*/ 1539240 w 2026920"/>
                <a:gd name="connsiteY7" fmla="*/ 2705100 h 2766060"/>
                <a:gd name="connsiteX8" fmla="*/ 800100 w 2026920"/>
                <a:gd name="connsiteY8" fmla="*/ 1935480 h 2766060"/>
                <a:gd name="connsiteX9" fmla="*/ 571500 w 2026920"/>
                <a:gd name="connsiteY9" fmla="*/ 1636395 h 2766060"/>
                <a:gd name="connsiteX10" fmla="*/ 169545 w 2026920"/>
                <a:gd name="connsiteY10" fmla="*/ 823437 h 2766060"/>
                <a:gd name="connsiteX11" fmla="*/ 15240 w 2026920"/>
                <a:gd name="connsiteY11" fmla="*/ 419100 h 2766060"/>
                <a:gd name="connsiteX12" fmla="*/ 0 w 2026920"/>
                <a:gd name="connsiteY12" fmla="*/ 114300 h 2766060"/>
                <a:gd name="connsiteX0" fmla="*/ 0 w 2026920"/>
                <a:gd name="connsiteY0" fmla="*/ 114300 h 2766060"/>
                <a:gd name="connsiteX1" fmla="*/ 426720 w 2026920"/>
                <a:gd name="connsiteY1" fmla="*/ 0 h 2766060"/>
                <a:gd name="connsiteX2" fmla="*/ 853440 w 2026920"/>
                <a:gd name="connsiteY2" fmla="*/ 1005840 h 2766060"/>
                <a:gd name="connsiteX3" fmla="*/ 1104900 w 2026920"/>
                <a:gd name="connsiteY3" fmla="*/ 1455420 h 2766060"/>
                <a:gd name="connsiteX4" fmla="*/ 1341120 w 2026920"/>
                <a:gd name="connsiteY4" fmla="*/ 1752600 h 2766060"/>
                <a:gd name="connsiteX5" fmla="*/ 2026920 w 2026920"/>
                <a:gd name="connsiteY5" fmla="*/ 2537460 h 2766060"/>
                <a:gd name="connsiteX6" fmla="*/ 1569720 w 2026920"/>
                <a:gd name="connsiteY6" fmla="*/ 2766060 h 2766060"/>
                <a:gd name="connsiteX7" fmla="*/ 1539240 w 2026920"/>
                <a:gd name="connsiteY7" fmla="*/ 2705100 h 2766060"/>
                <a:gd name="connsiteX8" fmla="*/ 800100 w 2026920"/>
                <a:gd name="connsiteY8" fmla="*/ 1935480 h 2766060"/>
                <a:gd name="connsiteX9" fmla="*/ 571500 w 2026920"/>
                <a:gd name="connsiteY9" fmla="*/ 1636395 h 2766060"/>
                <a:gd name="connsiteX10" fmla="*/ 169545 w 2026920"/>
                <a:gd name="connsiteY10" fmla="*/ 823437 h 2766060"/>
                <a:gd name="connsiteX11" fmla="*/ 10478 w 2026920"/>
                <a:gd name="connsiteY11" fmla="*/ 445294 h 2766060"/>
                <a:gd name="connsiteX12" fmla="*/ 0 w 2026920"/>
                <a:gd name="connsiteY12" fmla="*/ 114300 h 2766060"/>
                <a:gd name="connsiteX0" fmla="*/ 6191 w 2033111"/>
                <a:gd name="connsiteY0" fmla="*/ 114300 h 2766060"/>
                <a:gd name="connsiteX1" fmla="*/ 432911 w 2033111"/>
                <a:gd name="connsiteY1" fmla="*/ 0 h 2766060"/>
                <a:gd name="connsiteX2" fmla="*/ 859631 w 2033111"/>
                <a:gd name="connsiteY2" fmla="*/ 1005840 h 2766060"/>
                <a:gd name="connsiteX3" fmla="*/ 1111091 w 2033111"/>
                <a:gd name="connsiteY3" fmla="*/ 1455420 h 2766060"/>
                <a:gd name="connsiteX4" fmla="*/ 1347311 w 2033111"/>
                <a:gd name="connsiteY4" fmla="*/ 1752600 h 2766060"/>
                <a:gd name="connsiteX5" fmla="*/ 2033111 w 2033111"/>
                <a:gd name="connsiteY5" fmla="*/ 2537460 h 2766060"/>
                <a:gd name="connsiteX6" fmla="*/ 1575911 w 2033111"/>
                <a:gd name="connsiteY6" fmla="*/ 2766060 h 2766060"/>
                <a:gd name="connsiteX7" fmla="*/ 1545431 w 2033111"/>
                <a:gd name="connsiteY7" fmla="*/ 2705100 h 2766060"/>
                <a:gd name="connsiteX8" fmla="*/ 806291 w 2033111"/>
                <a:gd name="connsiteY8" fmla="*/ 1935480 h 2766060"/>
                <a:gd name="connsiteX9" fmla="*/ 577691 w 2033111"/>
                <a:gd name="connsiteY9" fmla="*/ 1636395 h 2766060"/>
                <a:gd name="connsiteX10" fmla="*/ 175736 w 2033111"/>
                <a:gd name="connsiteY10" fmla="*/ 823437 h 2766060"/>
                <a:gd name="connsiteX11" fmla="*/ 0 w 2033111"/>
                <a:gd name="connsiteY11" fmla="*/ 250032 h 2766060"/>
                <a:gd name="connsiteX12" fmla="*/ 6191 w 2033111"/>
                <a:gd name="connsiteY12" fmla="*/ 114300 h 2766060"/>
                <a:gd name="connsiteX0" fmla="*/ 6191 w 2033111"/>
                <a:gd name="connsiteY0" fmla="*/ 114300 h 2766060"/>
                <a:gd name="connsiteX1" fmla="*/ 432911 w 2033111"/>
                <a:gd name="connsiteY1" fmla="*/ 0 h 2766060"/>
                <a:gd name="connsiteX2" fmla="*/ 859631 w 2033111"/>
                <a:gd name="connsiteY2" fmla="*/ 1005840 h 2766060"/>
                <a:gd name="connsiteX3" fmla="*/ 1111091 w 2033111"/>
                <a:gd name="connsiteY3" fmla="*/ 1455420 h 2766060"/>
                <a:gd name="connsiteX4" fmla="*/ 1347311 w 2033111"/>
                <a:gd name="connsiteY4" fmla="*/ 1752600 h 2766060"/>
                <a:gd name="connsiteX5" fmla="*/ 2033111 w 2033111"/>
                <a:gd name="connsiteY5" fmla="*/ 2537460 h 2766060"/>
                <a:gd name="connsiteX6" fmla="*/ 1575911 w 2033111"/>
                <a:gd name="connsiteY6" fmla="*/ 2766060 h 2766060"/>
                <a:gd name="connsiteX7" fmla="*/ 1545431 w 2033111"/>
                <a:gd name="connsiteY7" fmla="*/ 2705100 h 2766060"/>
                <a:gd name="connsiteX8" fmla="*/ 806291 w 2033111"/>
                <a:gd name="connsiteY8" fmla="*/ 1935480 h 2766060"/>
                <a:gd name="connsiteX9" fmla="*/ 577691 w 2033111"/>
                <a:gd name="connsiteY9" fmla="*/ 1636395 h 2766060"/>
                <a:gd name="connsiteX10" fmla="*/ 20955 w 2033111"/>
                <a:gd name="connsiteY10" fmla="*/ 459106 h 2766060"/>
                <a:gd name="connsiteX11" fmla="*/ 0 w 2033111"/>
                <a:gd name="connsiteY11" fmla="*/ 250032 h 2766060"/>
                <a:gd name="connsiteX12" fmla="*/ 6191 w 2033111"/>
                <a:gd name="connsiteY12" fmla="*/ 114300 h 2766060"/>
                <a:gd name="connsiteX0" fmla="*/ 6191 w 2033111"/>
                <a:gd name="connsiteY0" fmla="*/ 114300 h 2766060"/>
                <a:gd name="connsiteX1" fmla="*/ 432911 w 2033111"/>
                <a:gd name="connsiteY1" fmla="*/ 0 h 2766060"/>
                <a:gd name="connsiteX2" fmla="*/ 859631 w 2033111"/>
                <a:gd name="connsiteY2" fmla="*/ 1005840 h 2766060"/>
                <a:gd name="connsiteX3" fmla="*/ 1111091 w 2033111"/>
                <a:gd name="connsiteY3" fmla="*/ 1455420 h 2766060"/>
                <a:gd name="connsiteX4" fmla="*/ 1347311 w 2033111"/>
                <a:gd name="connsiteY4" fmla="*/ 1752600 h 2766060"/>
                <a:gd name="connsiteX5" fmla="*/ 2033111 w 2033111"/>
                <a:gd name="connsiteY5" fmla="*/ 2537460 h 2766060"/>
                <a:gd name="connsiteX6" fmla="*/ 1575911 w 2033111"/>
                <a:gd name="connsiteY6" fmla="*/ 2766060 h 2766060"/>
                <a:gd name="connsiteX7" fmla="*/ 1545431 w 2033111"/>
                <a:gd name="connsiteY7" fmla="*/ 2705100 h 2766060"/>
                <a:gd name="connsiteX8" fmla="*/ 806291 w 2033111"/>
                <a:gd name="connsiteY8" fmla="*/ 1935480 h 2766060"/>
                <a:gd name="connsiteX9" fmla="*/ 577691 w 2033111"/>
                <a:gd name="connsiteY9" fmla="*/ 1636395 h 2766060"/>
                <a:gd name="connsiteX10" fmla="*/ 273845 w 2033111"/>
                <a:gd name="connsiteY10" fmla="*/ 986790 h 2766060"/>
                <a:gd name="connsiteX11" fmla="*/ 20955 w 2033111"/>
                <a:gd name="connsiteY11" fmla="*/ 459106 h 2766060"/>
                <a:gd name="connsiteX12" fmla="*/ 0 w 2033111"/>
                <a:gd name="connsiteY12" fmla="*/ 250032 h 2766060"/>
                <a:gd name="connsiteX13" fmla="*/ 6191 w 2033111"/>
                <a:gd name="connsiteY13" fmla="*/ 114300 h 2766060"/>
                <a:gd name="connsiteX0" fmla="*/ 6191 w 2033111"/>
                <a:gd name="connsiteY0" fmla="*/ 114300 h 2766060"/>
                <a:gd name="connsiteX1" fmla="*/ 432911 w 2033111"/>
                <a:gd name="connsiteY1" fmla="*/ 0 h 2766060"/>
                <a:gd name="connsiteX2" fmla="*/ 859631 w 2033111"/>
                <a:gd name="connsiteY2" fmla="*/ 1005840 h 2766060"/>
                <a:gd name="connsiteX3" fmla="*/ 1111091 w 2033111"/>
                <a:gd name="connsiteY3" fmla="*/ 1455420 h 2766060"/>
                <a:gd name="connsiteX4" fmla="*/ 1347311 w 2033111"/>
                <a:gd name="connsiteY4" fmla="*/ 1752600 h 2766060"/>
                <a:gd name="connsiteX5" fmla="*/ 2033111 w 2033111"/>
                <a:gd name="connsiteY5" fmla="*/ 2537460 h 2766060"/>
                <a:gd name="connsiteX6" fmla="*/ 1575911 w 2033111"/>
                <a:gd name="connsiteY6" fmla="*/ 2766060 h 2766060"/>
                <a:gd name="connsiteX7" fmla="*/ 1545431 w 2033111"/>
                <a:gd name="connsiteY7" fmla="*/ 2705100 h 2766060"/>
                <a:gd name="connsiteX8" fmla="*/ 806291 w 2033111"/>
                <a:gd name="connsiteY8" fmla="*/ 1935480 h 2766060"/>
                <a:gd name="connsiteX9" fmla="*/ 577691 w 2033111"/>
                <a:gd name="connsiteY9" fmla="*/ 1636395 h 2766060"/>
                <a:gd name="connsiteX10" fmla="*/ 150020 w 2033111"/>
                <a:gd name="connsiteY10" fmla="*/ 770096 h 2766060"/>
                <a:gd name="connsiteX11" fmla="*/ 20955 w 2033111"/>
                <a:gd name="connsiteY11" fmla="*/ 459106 h 2766060"/>
                <a:gd name="connsiteX12" fmla="*/ 0 w 2033111"/>
                <a:gd name="connsiteY12" fmla="*/ 250032 h 2766060"/>
                <a:gd name="connsiteX13" fmla="*/ 6191 w 2033111"/>
                <a:gd name="connsiteY13" fmla="*/ 114300 h 2766060"/>
                <a:gd name="connsiteX0" fmla="*/ 6191 w 2033111"/>
                <a:gd name="connsiteY0" fmla="*/ 114300 h 2766060"/>
                <a:gd name="connsiteX1" fmla="*/ 52388 w 2033111"/>
                <a:gd name="connsiteY1" fmla="*/ 79534 h 2766060"/>
                <a:gd name="connsiteX2" fmla="*/ 432911 w 2033111"/>
                <a:gd name="connsiteY2" fmla="*/ 0 h 2766060"/>
                <a:gd name="connsiteX3" fmla="*/ 859631 w 2033111"/>
                <a:gd name="connsiteY3" fmla="*/ 1005840 h 2766060"/>
                <a:gd name="connsiteX4" fmla="*/ 1111091 w 2033111"/>
                <a:gd name="connsiteY4" fmla="*/ 1455420 h 2766060"/>
                <a:gd name="connsiteX5" fmla="*/ 1347311 w 2033111"/>
                <a:gd name="connsiteY5" fmla="*/ 1752600 h 2766060"/>
                <a:gd name="connsiteX6" fmla="*/ 2033111 w 2033111"/>
                <a:gd name="connsiteY6" fmla="*/ 2537460 h 2766060"/>
                <a:gd name="connsiteX7" fmla="*/ 1575911 w 2033111"/>
                <a:gd name="connsiteY7" fmla="*/ 2766060 h 2766060"/>
                <a:gd name="connsiteX8" fmla="*/ 1545431 w 2033111"/>
                <a:gd name="connsiteY8" fmla="*/ 2705100 h 2766060"/>
                <a:gd name="connsiteX9" fmla="*/ 806291 w 2033111"/>
                <a:gd name="connsiteY9" fmla="*/ 1935480 h 2766060"/>
                <a:gd name="connsiteX10" fmla="*/ 577691 w 2033111"/>
                <a:gd name="connsiteY10" fmla="*/ 1636395 h 2766060"/>
                <a:gd name="connsiteX11" fmla="*/ 150020 w 2033111"/>
                <a:gd name="connsiteY11" fmla="*/ 770096 h 2766060"/>
                <a:gd name="connsiteX12" fmla="*/ 20955 w 2033111"/>
                <a:gd name="connsiteY12" fmla="*/ 459106 h 2766060"/>
                <a:gd name="connsiteX13" fmla="*/ 0 w 2033111"/>
                <a:gd name="connsiteY13" fmla="*/ 250032 h 2766060"/>
                <a:gd name="connsiteX14" fmla="*/ 6191 w 2033111"/>
                <a:gd name="connsiteY14" fmla="*/ 114300 h 2766060"/>
                <a:gd name="connsiteX0" fmla="*/ 6191 w 2033111"/>
                <a:gd name="connsiteY0" fmla="*/ 132397 h 2784157"/>
                <a:gd name="connsiteX1" fmla="*/ 52388 w 2033111"/>
                <a:gd name="connsiteY1" fmla="*/ 97631 h 2784157"/>
                <a:gd name="connsiteX2" fmla="*/ 388145 w 2033111"/>
                <a:gd name="connsiteY2" fmla="*/ 0 h 2784157"/>
                <a:gd name="connsiteX3" fmla="*/ 432911 w 2033111"/>
                <a:gd name="connsiteY3" fmla="*/ 18097 h 2784157"/>
                <a:gd name="connsiteX4" fmla="*/ 859631 w 2033111"/>
                <a:gd name="connsiteY4" fmla="*/ 1023937 h 2784157"/>
                <a:gd name="connsiteX5" fmla="*/ 1111091 w 2033111"/>
                <a:gd name="connsiteY5" fmla="*/ 1473517 h 2784157"/>
                <a:gd name="connsiteX6" fmla="*/ 1347311 w 2033111"/>
                <a:gd name="connsiteY6" fmla="*/ 1770697 h 2784157"/>
                <a:gd name="connsiteX7" fmla="*/ 2033111 w 2033111"/>
                <a:gd name="connsiteY7" fmla="*/ 2555557 h 2784157"/>
                <a:gd name="connsiteX8" fmla="*/ 1575911 w 2033111"/>
                <a:gd name="connsiteY8" fmla="*/ 2784157 h 2784157"/>
                <a:gd name="connsiteX9" fmla="*/ 1545431 w 2033111"/>
                <a:gd name="connsiteY9" fmla="*/ 2723197 h 2784157"/>
                <a:gd name="connsiteX10" fmla="*/ 806291 w 2033111"/>
                <a:gd name="connsiteY10" fmla="*/ 1953577 h 2784157"/>
                <a:gd name="connsiteX11" fmla="*/ 577691 w 2033111"/>
                <a:gd name="connsiteY11" fmla="*/ 1654492 h 2784157"/>
                <a:gd name="connsiteX12" fmla="*/ 150020 w 2033111"/>
                <a:gd name="connsiteY12" fmla="*/ 788193 h 2784157"/>
                <a:gd name="connsiteX13" fmla="*/ 20955 w 2033111"/>
                <a:gd name="connsiteY13" fmla="*/ 477203 h 2784157"/>
                <a:gd name="connsiteX14" fmla="*/ 0 w 2033111"/>
                <a:gd name="connsiteY14" fmla="*/ 268129 h 2784157"/>
                <a:gd name="connsiteX15" fmla="*/ 6191 w 2033111"/>
                <a:gd name="connsiteY15" fmla="*/ 132397 h 2784157"/>
                <a:gd name="connsiteX0" fmla="*/ 6191 w 2033111"/>
                <a:gd name="connsiteY0" fmla="*/ 132397 h 2784157"/>
                <a:gd name="connsiteX1" fmla="*/ 52388 w 2033111"/>
                <a:gd name="connsiteY1" fmla="*/ 97631 h 2784157"/>
                <a:gd name="connsiteX2" fmla="*/ 388145 w 2033111"/>
                <a:gd name="connsiteY2" fmla="*/ 0 h 2784157"/>
                <a:gd name="connsiteX3" fmla="*/ 432911 w 2033111"/>
                <a:gd name="connsiteY3" fmla="*/ 18097 h 2784157"/>
                <a:gd name="connsiteX4" fmla="*/ 859631 w 2033111"/>
                <a:gd name="connsiteY4" fmla="*/ 1023937 h 2784157"/>
                <a:gd name="connsiteX5" fmla="*/ 1111091 w 2033111"/>
                <a:gd name="connsiteY5" fmla="*/ 1473517 h 2784157"/>
                <a:gd name="connsiteX6" fmla="*/ 1347311 w 2033111"/>
                <a:gd name="connsiteY6" fmla="*/ 1770697 h 2784157"/>
                <a:gd name="connsiteX7" fmla="*/ 2033111 w 2033111"/>
                <a:gd name="connsiteY7" fmla="*/ 2555557 h 2784157"/>
                <a:gd name="connsiteX8" fmla="*/ 1575911 w 2033111"/>
                <a:gd name="connsiteY8" fmla="*/ 2784157 h 2784157"/>
                <a:gd name="connsiteX9" fmla="*/ 1507331 w 2033111"/>
                <a:gd name="connsiteY9" fmla="*/ 2704147 h 2784157"/>
                <a:gd name="connsiteX10" fmla="*/ 806291 w 2033111"/>
                <a:gd name="connsiteY10" fmla="*/ 1953577 h 2784157"/>
                <a:gd name="connsiteX11" fmla="*/ 577691 w 2033111"/>
                <a:gd name="connsiteY11" fmla="*/ 1654492 h 2784157"/>
                <a:gd name="connsiteX12" fmla="*/ 150020 w 2033111"/>
                <a:gd name="connsiteY12" fmla="*/ 788193 h 2784157"/>
                <a:gd name="connsiteX13" fmla="*/ 20955 w 2033111"/>
                <a:gd name="connsiteY13" fmla="*/ 477203 h 2784157"/>
                <a:gd name="connsiteX14" fmla="*/ 0 w 2033111"/>
                <a:gd name="connsiteY14" fmla="*/ 268129 h 2784157"/>
                <a:gd name="connsiteX15" fmla="*/ 6191 w 2033111"/>
                <a:gd name="connsiteY15" fmla="*/ 132397 h 2784157"/>
                <a:gd name="connsiteX0" fmla="*/ 6191 w 2033111"/>
                <a:gd name="connsiteY0" fmla="*/ 132397 h 2775140"/>
                <a:gd name="connsiteX1" fmla="*/ 52388 w 2033111"/>
                <a:gd name="connsiteY1" fmla="*/ 97631 h 2775140"/>
                <a:gd name="connsiteX2" fmla="*/ 388145 w 2033111"/>
                <a:gd name="connsiteY2" fmla="*/ 0 h 2775140"/>
                <a:gd name="connsiteX3" fmla="*/ 432911 w 2033111"/>
                <a:gd name="connsiteY3" fmla="*/ 18097 h 2775140"/>
                <a:gd name="connsiteX4" fmla="*/ 859631 w 2033111"/>
                <a:gd name="connsiteY4" fmla="*/ 1023937 h 2775140"/>
                <a:gd name="connsiteX5" fmla="*/ 1111091 w 2033111"/>
                <a:gd name="connsiteY5" fmla="*/ 1473517 h 2775140"/>
                <a:gd name="connsiteX6" fmla="*/ 1347311 w 2033111"/>
                <a:gd name="connsiteY6" fmla="*/ 1770697 h 2775140"/>
                <a:gd name="connsiteX7" fmla="*/ 2033111 w 2033111"/>
                <a:gd name="connsiteY7" fmla="*/ 2555557 h 2775140"/>
                <a:gd name="connsiteX8" fmla="*/ 1590199 w 2033111"/>
                <a:gd name="connsiteY8" fmla="*/ 2755582 h 2775140"/>
                <a:gd name="connsiteX9" fmla="*/ 1507331 w 2033111"/>
                <a:gd name="connsiteY9" fmla="*/ 2704147 h 2775140"/>
                <a:gd name="connsiteX10" fmla="*/ 806291 w 2033111"/>
                <a:gd name="connsiteY10" fmla="*/ 1953577 h 2775140"/>
                <a:gd name="connsiteX11" fmla="*/ 577691 w 2033111"/>
                <a:gd name="connsiteY11" fmla="*/ 1654492 h 2775140"/>
                <a:gd name="connsiteX12" fmla="*/ 150020 w 2033111"/>
                <a:gd name="connsiteY12" fmla="*/ 788193 h 2775140"/>
                <a:gd name="connsiteX13" fmla="*/ 20955 w 2033111"/>
                <a:gd name="connsiteY13" fmla="*/ 477203 h 2775140"/>
                <a:gd name="connsiteX14" fmla="*/ 0 w 2033111"/>
                <a:gd name="connsiteY14" fmla="*/ 268129 h 2775140"/>
                <a:gd name="connsiteX15" fmla="*/ 6191 w 2033111"/>
                <a:gd name="connsiteY15" fmla="*/ 132397 h 2775140"/>
                <a:gd name="connsiteX0" fmla="*/ 6191 w 2033111"/>
                <a:gd name="connsiteY0" fmla="*/ 132397 h 2704147"/>
                <a:gd name="connsiteX1" fmla="*/ 52388 w 2033111"/>
                <a:gd name="connsiteY1" fmla="*/ 97631 h 2704147"/>
                <a:gd name="connsiteX2" fmla="*/ 388145 w 2033111"/>
                <a:gd name="connsiteY2" fmla="*/ 0 h 2704147"/>
                <a:gd name="connsiteX3" fmla="*/ 432911 w 2033111"/>
                <a:gd name="connsiteY3" fmla="*/ 18097 h 2704147"/>
                <a:gd name="connsiteX4" fmla="*/ 859631 w 2033111"/>
                <a:gd name="connsiteY4" fmla="*/ 1023937 h 2704147"/>
                <a:gd name="connsiteX5" fmla="*/ 1111091 w 2033111"/>
                <a:gd name="connsiteY5" fmla="*/ 1473517 h 2704147"/>
                <a:gd name="connsiteX6" fmla="*/ 1347311 w 2033111"/>
                <a:gd name="connsiteY6" fmla="*/ 1770697 h 2704147"/>
                <a:gd name="connsiteX7" fmla="*/ 2033111 w 2033111"/>
                <a:gd name="connsiteY7" fmla="*/ 2555557 h 2704147"/>
                <a:gd name="connsiteX8" fmla="*/ 1507331 w 2033111"/>
                <a:gd name="connsiteY8" fmla="*/ 2704147 h 2704147"/>
                <a:gd name="connsiteX9" fmla="*/ 806291 w 2033111"/>
                <a:gd name="connsiteY9" fmla="*/ 1953577 h 2704147"/>
                <a:gd name="connsiteX10" fmla="*/ 577691 w 2033111"/>
                <a:gd name="connsiteY10" fmla="*/ 1654492 h 2704147"/>
                <a:gd name="connsiteX11" fmla="*/ 150020 w 2033111"/>
                <a:gd name="connsiteY11" fmla="*/ 788193 h 2704147"/>
                <a:gd name="connsiteX12" fmla="*/ 20955 w 2033111"/>
                <a:gd name="connsiteY12" fmla="*/ 477203 h 2704147"/>
                <a:gd name="connsiteX13" fmla="*/ 0 w 2033111"/>
                <a:gd name="connsiteY13" fmla="*/ 268129 h 2704147"/>
                <a:gd name="connsiteX14" fmla="*/ 6191 w 2033111"/>
                <a:gd name="connsiteY14" fmla="*/ 132397 h 2704147"/>
                <a:gd name="connsiteX0" fmla="*/ 6191 w 2033111"/>
                <a:gd name="connsiteY0" fmla="*/ 132397 h 2704147"/>
                <a:gd name="connsiteX1" fmla="*/ 52388 w 2033111"/>
                <a:gd name="connsiteY1" fmla="*/ 97631 h 2704147"/>
                <a:gd name="connsiteX2" fmla="*/ 388145 w 2033111"/>
                <a:gd name="connsiteY2" fmla="*/ 0 h 2704147"/>
                <a:gd name="connsiteX3" fmla="*/ 432911 w 2033111"/>
                <a:gd name="connsiteY3" fmla="*/ 18097 h 2704147"/>
                <a:gd name="connsiteX4" fmla="*/ 859631 w 2033111"/>
                <a:gd name="connsiteY4" fmla="*/ 1023937 h 2704147"/>
                <a:gd name="connsiteX5" fmla="*/ 1111091 w 2033111"/>
                <a:gd name="connsiteY5" fmla="*/ 1473517 h 2704147"/>
                <a:gd name="connsiteX6" fmla="*/ 1347311 w 2033111"/>
                <a:gd name="connsiteY6" fmla="*/ 1770697 h 2704147"/>
                <a:gd name="connsiteX7" fmla="*/ 2033111 w 2033111"/>
                <a:gd name="connsiteY7" fmla="*/ 2555557 h 2704147"/>
                <a:gd name="connsiteX8" fmla="*/ 1669257 w 2033111"/>
                <a:gd name="connsiteY8" fmla="*/ 2655095 h 2704147"/>
                <a:gd name="connsiteX9" fmla="*/ 1507331 w 2033111"/>
                <a:gd name="connsiteY9" fmla="*/ 2704147 h 2704147"/>
                <a:gd name="connsiteX10" fmla="*/ 806291 w 2033111"/>
                <a:gd name="connsiteY10" fmla="*/ 1953577 h 2704147"/>
                <a:gd name="connsiteX11" fmla="*/ 577691 w 2033111"/>
                <a:gd name="connsiteY11" fmla="*/ 1654492 h 2704147"/>
                <a:gd name="connsiteX12" fmla="*/ 150020 w 2033111"/>
                <a:gd name="connsiteY12" fmla="*/ 788193 h 2704147"/>
                <a:gd name="connsiteX13" fmla="*/ 20955 w 2033111"/>
                <a:gd name="connsiteY13" fmla="*/ 477203 h 2704147"/>
                <a:gd name="connsiteX14" fmla="*/ 0 w 2033111"/>
                <a:gd name="connsiteY14" fmla="*/ 268129 h 2704147"/>
                <a:gd name="connsiteX15" fmla="*/ 6191 w 2033111"/>
                <a:gd name="connsiteY15" fmla="*/ 132397 h 2704147"/>
                <a:gd name="connsiteX0" fmla="*/ 6191 w 2033111"/>
                <a:gd name="connsiteY0" fmla="*/ 132397 h 2753599"/>
                <a:gd name="connsiteX1" fmla="*/ 52388 w 2033111"/>
                <a:gd name="connsiteY1" fmla="*/ 97631 h 2753599"/>
                <a:gd name="connsiteX2" fmla="*/ 388145 w 2033111"/>
                <a:gd name="connsiteY2" fmla="*/ 0 h 2753599"/>
                <a:gd name="connsiteX3" fmla="*/ 432911 w 2033111"/>
                <a:gd name="connsiteY3" fmla="*/ 18097 h 2753599"/>
                <a:gd name="connsiteX4" fmla="*/ 859631 w 2033111"/>
                <a:gd name="connsiteY4" fmla="*/ 1023937 h 2753599"/>
                <a:gd name="connsiteX5" fmla="*/ 1111091 w 2033111"/>
                <a:gd name="connsiteY5" fmla="*/ 1473517 h 2753599"/>
                <a:gd name="connsiteX6" fmla="*/ 1347311 w 2033111"/>
                <a:gd name="connsiteY6" fmla="*/ 1770697 h 2753599"/>
                <a:gd name="connsiteX7" fmla="*/ 2033111 w 2033111"/>
                <a:gd name="connsiteY7" fmla="*/ 2555557 h 2753599"/>
                <a:gd name="connsiteX8" fmla="*/ 1702594 w 2033111"/>
                <a:gd name="connsiteY8" fmla="*/ 2678908 h 2753599"/>
                <a:gd name="connsiteX9" fmla="*/ 1507331 w 2033111"/>
                <a:gd name="connsiteY9" fmla="*/ 2704147 h 2753599"/>
                <a:gd name="connsiteX10" fmla="*/ 806291 w 2033111"/>
                <a:gd name="connsiteY10" fmla="*/ 1953577 h 2753599"/>
                <a:gd name="connsiteX11" fmla="*/ 577691 w 2033111"/>
                <a:gd name="connsiteY11" fmla="*/ 1654492 h 2753599"/>
                <a:gd name="connsiteX12" fmla="*/ 150020 w 2033111"/>
                <a:gd name="connsiteY12" fmla="*/ 788193 h 2753599"/>
                <a:gd name="connsiteX13" fmla="*/ 20955 w 2033111"/>
                <a:gd name="connsiteY13" fmla="*/ 477203 h 2753599"/>
                <a:gd name="connsiteX14" fmla="*/ 0 w 2033111"/>
                <a:gd name="connsiteY14" fmla="*/ 268129 h 2753599"/>
                <a:gd name="connsiteX15" fmla="*/ 6191 w 2033111"/>
                <a:gd name="connsiteY15" fmla="*/ 132397 h 2753599"/>
                <a:gd name="connsiteX0" fmla="*/ 6191 w 2033111"/>
                <a:gd name="connsiteY0" fmla="*/ 132397 h 2704147"/>
                <a:gd name="connsiteX1" fmla="*/ 52388 w 2033111"/>
                <a:gd name="connsiteY1" fmla="*/ 97631 h 2704147"/>
                <a:gd name="connsiteX2" fmla="*/ 388145 w 2033111"/>
                <a:gd name="connsiteY2" fmla="*/ 0 h 2704147"/>
                <a:gd name="connsiteX3" fmla="*/ 432911 w 2033111"/>
                <a:gd name="connsiteY3" fmla="*/ 18097 h 2704147"/>
                <a:gd name="connsiteX4" fmla="*/ 859631 w 2033111"/>
                <a:gd name="connsiteY4" fmla="*/ 1023937 h 2704147"/>
                <a:gd name="connsiteX5" fmla="*/ 1111091 w 2033111"/>
                <a:gd name="connsiteY5" fmla="*/ 1473517 h 2704147"/>
                <a:gd name="connsiteX6" fmla="*/ 1347311 w 2033111"/>
                <a:gd name="connsiteY6" fmla="*/ 1770697 h 2704147"/>
                <a:gd name="connsiteX7" fmla="*/ 2033111 w 2033111"/>
                <a:gd name="connsiteY7" fmla="*/ 2555557 h 2704147"/>
                <a:gd name="connsiteX8" fmla="*/ 1702594 w 2033111"/>
                <a:gd name="connsiteY8" fmla="*/ 2678908 h 2704147"/>
                <a:gd name="connsiteX9" fmla="*/ 1507331 w 2033111"/>
                <a:gd name="connsiteY9" fmla="*/ 2704147 h 2704147"/>
                <a:gd name="connsiteX10" fmla="*/ 806291 w 2033111"/>
                <a:gd name="connsiteY10" fmla="*/ 1953577 h 2704147"/>
                <a:gd name="connsiteX11" fmla="*/ 577691 w 2033111"/>
                <a:gd name="connsiteY11" fmla="*/ 1654492 h 2704147"/>
                <a:gd name="connsiteX12" fmla="*/ 150020 w 2033111"/>
                <a:gd name="connsiteY12" fmla="*/ 788193 h 2704147"/>
                <a:gd name="connsiteX13" fmla="*/ 20955 w 2033111"/>
                <a:gd name="connsiteY13" fmla="*/ 477203 h 2704147"/>
                <a:gd name="connsiteX14" fmla="*/ 0 w 2033111"/>
                <a:gd name="connsiteY14" fmla="*/ 268129 h 2704147"/>
                <a:gd name="connsiteX15" fmla="*/ 6191 w 2033111"/>
                <a:gd name="connsiteY15" fmla="*/ 132397 h 2704147"/>
                <a:gd name="connsiteX0" fmla="*/ 6191 w 2033111"/>
                <a:gd name="connsiteY0" fmla="*/ 132397 h 2736058"/>
                <a:gd name="connsiteX1" fmla="*/ 52388 w 2033111"/>
                <a:gd name="connsiteY1" fmla="*/ 97631 h 2736058"/>
                <a:gd name="connsiteX2" fmla="*/ 388145 w 2033111"/>
                <a:gd name="connsiteY2" fmla="*/ 0 h 2736058"/>
                <a:gd name="connsiteX3" fmla="*/ 432911 w 2033111"/>
                <a:gd name="connsiteY3" fmla="*/ 18097 h 2736058"/>
                <a:gd name="connsiteX4" fmla="*/ 859631 w 2033111"/>
                <a:gd name="connsiteY4" fmla="*/ 1023937 h 2736058"/>
                <a:gd name="connsiteX5" fmla="*/ 1111091 w 2033111"/>
                <a:gd name="connsiteY5" fmla="*/ 1473517 h 2736058"/>
                <a:gd name="connsiteX6" fmla="*/ 1347311 w 2033111"/>
                <a:gd name="connsiteY6" fmla="*/ 1770697 h 2736058"/>
                <a:gd name="connsiteX7" fmla="*/ 2033111 w 2033111"/>
                <a:gd name="connsiteY7" fmla="*/ 2555557 h 2736058"/>
                <a:gd name="connsiteX8" fmla="*/ 1647825 w 2033111"/>
                <a:gd name="connsiteY8" fmla="*/ 2736058 h 2736058"/>
                <a:gd name="connsiteX9" fmla="*/ 1507331 w 2033111"/>
                <a:gd name="connsiteY9" fmla="*/ 2704147 h 2736058"/>
                <a:gd name="connsiteX10" fmla="*/ 806291 w 2033111"/>
                <a:gd name="connsiteY10" fmla="*/ 1953577 h 2736058"/>
                <a:gd name="connsiteX11" fmla="*/ 577691 w 2033111"/>
                <a:gd name="connsiteY11" fmla="*/ 1654492 h 2736058"/>
                <a:gd name="connsiteX12" fmla="*/ 150020 w 2033111"/>
                <a:gd name="connsiteY12" fmla="*/ 788193 h 2736058"/>
                <a:gd name="connsiteX13" fmla="*/ 20955 w 2033111"/>
                <a:gd name="connsiteY13" fmla="*/ 477203 h 2736058"/>
                <a:gd name="connsiteX14" fmla="*/ 0 w 2033111"/>
                <a:gd name="connsiteY14" fmla="*/ 268129 h 2736058"/>
                <a:gd name="connsiteX15" fmla="*/ 6191 w 2033111"/>
                <a:gd name="connsiteY15" fmla="*/ 132397 h 2736058"/>
                <a:gd name="connsiteX0" fmla="*/ 6191 w 2002155"/>
                <a:gd name="connsiteY0" fmla="*/ 132397 h 2736058"/>
                <a:gd name="connsiteX1" fmla="*/ 52388 w 2002155"/>
                <a:gd name="connsiteY1" fmla="*/ 97631 h 2736058"/>
                <a:gd name="connsiteX2" fmla="*/ 388145 w 2002155"/>
                <a:gd name="connsiteY2" fmla="*/ 0 h 2736058"/>
                <a:gd name="connsiteX3" fmla="*/ 432911 w 2002155"/>
                <a:gd name="connsiteY3" fmla="*/ 18097 h 2736058"/>
                <a:gd name="connsiteX4" fmla="*/ 859631 w 2002155"/>
                <a:gd name="connsiteY4" fmla="*/ 1023937 h 2736058"/>
                <a:gd name="connsiteX5" fmla="*/ 1111091 w 2002155"/>
                <a:gd name="connsiteY5" fmla="*/ 1473517 h 2736058"/>
                <a:gd name="connsiteX6" fmla="*/ 1347311 w 2002155"/>
                <a:gd name="connsiteY6" fmla="*/ 1770697 h 2736058"/>
                <a:gd name="connsiteX7" fmla="*/ 2002155 w 2002155"/>
                <a:gd name="connsiteY7" fmla="*/ 2600800 h 2736058"/>
                <a:gd name="connsiteX8" fmla="*/ 1647825 w 2002155"/>
                <a:gd name="connsiteY8" fmla="*/ 2736058 h 2736058"/>
                <a:gd name="connsiteX9" fmla="*/ 1507331 w 2002155"/>
                <a:gd name="connsiteY9" fmla="*/ 2704147 h 2736058"/>
                <a:gd name="connsiteX10" fmla="*/ 806291 w 2002155"/>
                <a:gd name="connsiteY10" fmla="*/ 1953577 h 2736058"/>
                <a:gd name="connsiteX11" fmla="*/ 577691 w 2002155"/>
                <a:gd name="connsiteY11" fmla="*/ 1654492 h 2736058"/>
                <a:gd name="connsiteX12" fmla="*/ 150020 w 2002155"/>
                <a:gd name="connsiteY12" fmla="*/ 788193 h 2736058"/>
                <a:gd name="connsiteX13" fmla="*/ 20955 w 2002155"/>
                <a:gd name="connsiteY13" fmla="*/ 477203 h 2736058"/>
                <a:gd name="connsiteX14" fmla="*/ 0 w 2002155"/>
                <a:gd name="connsiteY14" fmla="*/ 268129 h 2736058"/>
                <a:gd name="connsiteX15" fmla="*/ 6191 w 2002155"/>
                <a:gd name="connsiteY15" fmla="*/ 132397 h 2736058"/>
                <a:gd name="connsiteX0" fmla="*/ 6191 w 2002155"/>
                <a:gd name="connsiteY0" fmla="*/ 132397 h 2736058"/>
                <a:gd name="connsiteX1" fmla="*/ 52388 w 2002155"/>
                <a:gd name="connsiteY1" fmla="*/ 97631 h 2736058"/>
                <a:gd name="connsiteX2" fmla="*/ 388145 w 2002155"/>
                <a:gd name="connsiteY2" fmla="*/ 0 h 2736058"/>
                <a:gd name="connsiteX3" fmla="*/ 432911 w 2002155"/>
                <a:gd name="connsiteY3" fmla="*/ 18097 h 2736058"/>
                <a:gd name="connsiteX4" fmla="*/ 859631 w 2002155"/>
                <a:gd name="connsiteY4" fmla="*/ 1023937 h 2736058"/>
                <a:gd name="connsiteX5" fmla="*/ 1111091 w 2002155"/>
                <a:gd name="connsiteY5" fmla="*/ 1473517 h 2736058"/>
                <a:gd name="connsiteX6" fmla="*/ 1347311 w 2002155"/>
                <a:gd name="connsiteY6" fmla="*/ 1770697 h 2736058"/>
                <a:gd name="connsiteX7" fmla="*/ 1933576 w 2002155"/>
                <a:gd name="connsiteY7" fmla="*/ 2514601 h 2736058"/>
                <a:gd name="connsiteX8" fmla="*/ 2002155 w 2002155"/>
                <a:gd name="connsiteY8" fmla="*/ 2600800 h 2736058"/>
                <a:gd name="connsiteX9" fmla="*/ 1647825 w 2002155"/>
                <a:gd name="connsiteY9" fmla="*/ 2736058 h 2736058"/>
                <a:gd name="connsiteX10" fmla="*/ 1507331 w 2002155"/>
                <a:gd name="connsiteY10" fmla="*/ 2704147 h 2736058"/>
                <a:gd name="connsiteX11" fmla="*/ 806291 w 2002155"/>
                <a:gd name="connsiteY11" fmla="*/ 1953577 h 2736058"/>
                <a:gd name="connsiteX12" fmla="*/ 577691 w 2002155"/>
                <a:gd name="connsiteY12" fmla="*/ 1654492 h 2736058"/>
                <a:gd name="connsiteX13" fmla="*/ 150020 w 2002155"/>
                <a:gd name="connsiteY13" fmla="*/ 788193 h 2736058"/>
                <a:gd name="connsiteX14" fmla="*/ 20955 w 2002155"/>
                <a:gd name="connsiteY14" fmla="*/ 477203 h 2736058"/>
                <a:gd name="connsiteX15" fmla="*/ 0 w 2002155"/>
                <a:gd name="connsiteY15" fmla="*/ 268129 h 2736058"/>
                <a:gd name="connsiteX16" fmla="*/ 6191 w 2002155"/>
                <a:gd name="connsiteY16" fmla="*/ 132397 h 2736058"/>
                <a:gd name="connsiteX0" fmla="*/ 6191 w 2002155"/>
                <a:gd name="connsiteY0" fmla="*/ 132397 h 2736058"/>
                <a:gd name="connsiteX1" fmla="*/ 52388 w 2002155"/>
                <a:gd name="connsiteY1" fmla="*/ 97631 h 2736058"/>
                <a:gd name="connsiteX2" fmla="*/ 388145 w 2002155"/>
                <a:gd name="connsiteY2" fmla="*/ 0 h 2736058"/>
                <a:gd name="connsiteX3" fmla="*/ 432911 w 2002155"/>
                <a:gd name="connsiteY3" fmla="*/ 18097 h 2736058"/>
                <a:gd name="connsiteX4" fmla="*/ 859631 w 2002155"/>
                <a:gd name="connsiteY4" fmla="*/ 1023937 h 2736058"/>
                <a:gd name="connsiteX5" fmla="*/ 1111091 w 2002155"/>
                <a:gd name="connsiteY5" fmla="*/ 1473517 h 2736058"/>
                <a:gd name="connsiteX6" fmla="*/ 1347311 w 2002155"/>
                <a:gd name="connsiteY6" fmla="*/ 1770697 h 2736058"/>
                <a:gd name="connsiteX7" fmla="*/ 2000251 w 2002155"/>
                <a:gd name="connsiteY7" fmla="*/ 2543176 h 2736058"/>
                <a:gd name="connsiteX8" fmla="*/ 2002155 w 2002155"/>
                <a:gd name="connsiteY8" fmla="*/ 2600800 h 2736058"/>
                <a:gd name="connsiteX9" fmla="*/ 1647825 w 2002155"/>
                <a:gd name="connsiteY9" fmla="*/ 2736058 h 2736058"/>
                <a:gd name="connsiteX10" fmla="*/ 1507331 w 2002155"/>
                <a:gd name="connsiteY10" fmla="*/ 2704147 h 2736058"/>
                <a:gd name="connsiteX11" fmla="*/ 806291 w 2002155"/>
                <a:gd name="connsiteY11" fmla="*/ 1953577 h 2736058"/>
                <a:gd name="connsiteX12" fmla="*/ 577691 w 2002155"/>
                <a:gd name="connsiteY12" fmla="*/ 1654492 h 2736058"/>
                <a:gd name="connsiteX13" fmla="*/ 150020 w 2002155"/>
                <a:gd name="connsiteY13" fmla="*/ 788193 h 2736058"/>
                <a:gd name="connsiteX14" fmla="*/ 20955 w 2002155"/>
                <a:gd name="connsiteY14" fmla="*/ 477203 h 2736058"/>
                <a:gd name="connsiteX15" fmla="*/ 0 w 2002155"/>
                <a:gd name="connsiteY15" fmla="*/ 268129 h 2736058"/>
                <a:gd name="connsiteX16" fmla="*/ 6191 w 2002155"/>
                <a:gd name="connsiteY16" fmla="*/ 132397 h 2736058"/>
                <a:gd name="connsiteX0" fmla="*/ 6191 w 2002155"/>
                <a:gd name="connsiteY0" fmla="*/ 132397 h 2736058"/>
                <a:gd name="connsiteX1" fmla="*/ 52388 w 2002155"/>
                <a:gd name="connsiteY1" fmla="*/ 97631 h 2736058"/>
                <a:gd name="connsiteX2" fmla="*/ 388145 w 2002155"/>
                <a:gd name="connsiteY2" fmla="*/ 0 h 2736058"/>
                <a:gd name="connsiteX3" fmla="*/ 432911 w 2002155"/>
                <a:gd name="connsiteY3" fmla="*/ 18097 h 2736058"/>
                <a:gd name="connsiteX4" fmla="*/ 859631 w 2002155"/>
                <a:gd name="connsiteY4" fmla="*/ 1023937 h 2736058"/>
                <a:gd name="connsiteX5" fmla="*/ 1111091 w 2002155"/>
                <a:gd name="connsiteY5" fmla="*/ 1473517 h 2736058"/>
                <a:gd name="connsiteX6" fmla="*/ 1347311 w 2002155"/>
                <a:gd name="connsiteY6" fmla="*/ 1770697 h 2736058"/>
                <a:gd name="connsiteX7" fmla="*/ 2002155 w 2002155"/>
                <a:gd name="connsiteY7" fmla="*/ 2600800 h 2736058"/>
                <a:gd name="connsiteX8" fmla="*/ 1647825 w 2002155"/>
                <a:gd name="connsiteY8" fmla="*/ 2736058 h 2736058"/>
                <a:gd name="connsiteX9" fmla="*/ 1507331 w 2002155"/>
                <a:gd name="connsiteY9" fmla="*/ 2704147 h 2736058"/>
                <a:gd name="connsiteX10" fmla="*/ 806291 w 2002155"/>
                <a:gd name="connsiteY10" fmla="*/ 1953577 h 2736058"/>
                <a:gd name="connsiteX11" fmla="*/ 577691 w 2002155"/>
                <a:gd name="connsiteY11" fmla="*/ 1654492 h 2736058"/>
                <a:gd name="connsiteX12" fmla="*/ 150020 w 2002155"/>
                <a:gd name="connsiteY12" fmla="*/ 788193 h 2736058"/>
                <a:gd name="connsiteX13" fmla="*/ 20955 w 2002155"/>
                <a:gd name="connsiteY13" fmla="*/ 477203 h 2736058"/>
                <a:gd name="connsiteX14" fmla="*/ 0 w 2002155"/>
                <a:gd name="connsiteY14" fmla="*/ 268129 h 2736058"/>
                <a:gd name="connsiteX15" fmla="*/ 6191 w 2002155"/>
                <a:gd name="connsiteY15" fmla="*/ 132397 h 2736058"/>
                <a:gd name="connsiteX0" fmla="*/ 6191 w 2002155"/>
                <a:gd name="connsiteY0" fmla="*/ 132397 h 2736058"/>
                <a:gd name="connsiteX1" fmla="*/ 52388 w 2002155"/>
                <a:gd name="connsiteY1" fmla="*/ 97631 h 2736058"/>
                <a:gd name="connsiteX2" fmla="*/ 388145 w 2002155"/>
                <a:gd name="connsiteY2" fmla="*/ 0 h 2736058"/>
                <a:gd name="connsiteX3" fmla="*/ 432911 w 2002155"/>
                <a:gd name="connsiteY3" fmla="*/ 18097 h 2736058"/>
                <a:gd name="connsiteX4" fmla="*/ 859631 w 2002155"/>
                <a:gd name="connsiteY4" fmla="*/ 1023937 h 2736058"/>
                <a:gd name="connsiteX5" fmla="*/ 1111091 w 2002155"/>
                <a:gd name="connsiteY5" fmla="*/ 1473517 h 2736058"/>
                <a:gd name="connsiteX6" fmla="*/ 2002155 w 2002155"/>
                <a:gd name="connsiteY6" fmla="*/ 2600800 h 2736058"/>
                <a:gd name="connsiteX7" fmla="*/ 1647825 w 2002155"/>
                <a:gd name="connsiteY7" fmla="*/ 2736058 h 2736058"/>
                <a:gd name="connsiteX8" fmla="*/ 1507331 w 2002155"/>
                <a:gd name="connsiteY8" fmla="*/ 2704147 h 2736058"/>
                <a:gd name="connsiteX9" fmla="*/ 806291 w 2002155"/>
                <a:gd name="connsiteY9" fmla="*/ 1953577 h 2736058"/>
                <a:gd name="connsiteX10" fmla="*/ 577691 w 2002155"/>
                <a:gd name="connsiteY10" fmla="*/ 1654492 h 2736058"/>
                <a:gd name="connsiteX11" fmla="*/ 150020 w 2002155"/>
                <a:gd name="connsiteY11" fmla="*/ 788193 h 2736058"/>
                <a:gd name="connsiteX12" fmla="*/ 20955 w 2002155"/>
                <a:gd name="connsiteY12" fmla="*/ 477203 h 2736058"/>
                <a:gd name="connsiteX13" fmla="*/ 0 w 2002155"/>
                <a:gd name="connsiteY13" fmla="*/ 268129 h 2736058"/>
                <a:gd name="connsiteX14" fmla="*/ 6191 w 2002155"/>
                <a:gd name="connsiteY14" fmla="*/ 132397 h 2736058"/>
                <a:gd name="connsiteX0" fmla="*/ 6191 w 2002155"/>
                <a:gd name="connsiteY0" fmla="*/ 132397 h 2736058"/>
                <a:gd name="connsiteX1" fmla="*/ 52388 w 2002155"/>
                <a:gd name="connsiteY1" fmla="*/ 97631 h 2736058"/>
                <a:gd name="connsiteX2" fmla="*/ 388145 w 2002155"/>
                <a:gd name="connsiteY2" fmla="*/ 0 h 2736058"/>
                <a:gd name="connsiteX3" fmla="*/ 432911 w 2002155"/>
                <a:gd name="connsiteY3" fmla="*/ 18097 h 2736058"/>
                <a:gd name="connsiteX4" fmla="*/ 859631 w 2002155"/>
                <a:gd name="connsiteY4" fmla="*/ 1023937 h 2736058"/>
                <a:gd name="connsiteX5" fmla="*/ 2002155 w 2002155"/>
                <a:gd name="connsiteY5" fmla="*/ 2600800 h 2736058"/>
                <a:gd name="connsiteX6" fmla="*/ 1647825 w 2002155"/>
                <a:gd name="connsiteY6" fmla="*/ 2736058 h 2736058"/>
                <a:gd name="connsiteX7" fmla="*/ 1507331 w 2002155"/>
                <a:gd name="connsiteY7" fmla="*/ 2704147 h 2736058"/>
                <a:gd name="connsiteX8" fmla="*/ 806291 w 2002155"/>
                <a:gd name="connsiteY8" fmla="*/ 1953577 h 2736058"/>
                <a:gd name="connsiteX9" fmla="*/ 577691 w 2002155"/>
                <a:gd name="connsiteY9" fmla="*/ 1654492 h 2736058"/>
                <a:gd name="connsiteX10" fmla="*/ 150020 w 2002155"/>
                <a:gd name="connsiteY10" fmla="*/ 788193 h 2736058"/>
                <a:gd name="connsiteX11" fmla="*/ 20955 w 2002155"/>
                <a:gd name="connsiteY11" fmla="*/ 477203 h 2736058"/>
                <a:gd name="connsiteX12" fmla="*/ 0 w 2002155"/>
                <a:gd name="connsiteY12" fmla="*/ 268129 h 2736058"/>
                <a:gd name="connsiteX13" fmla="*/ 6191 w 2002155"/>
                <a:gd name="connsiteY13" fmla="*/ 132397 h 2736058"/>
                <a:gd name="connsiteX0" fmla="*/ 6191 w 2662652"/>
                <a:gd name="connsiteY0" fmla="*/ 132397 h 2736058"/>
                <a:gd name="connsiteX1" fmla="*/ 52388 w 2662652"/>
                <a:gd name="connsiteY1" fmla="*/ 97631 h 2736058"/>
                <a:gd name="connsiteX2" fmla="*/ 388145 w 2662652"/>
                <a:gd name="connsiteY2" fmla="*/ 0 h 2736058"/>
                <a:gd name="connsiteX3" fmla="*/ 432911 w 2662652"/>
                <a:gd name="connsiteY3" fmla="*/ 18097 h 2736058"/>
                <a:gd name="connsiteX4" fmla="*/ 2662652 w 2662652"/>
                <a:gd name="connsiteY4" fmla="*/ 1943478 h 2736058"/>
                <a:gd name="connsiteX5" fmla="*/ 2002155 w 2662652"/>
                <a:gd name="connsiteY5" fmla="*/ 2600800 h 2736058"/>
                <a:gd name="connsiteX6" fmla="*/ 1647825 w 2662652"/>
                <a:gd name="connsiteY6" fmla="*/ 2736058 h 2736058"/>
                <a:gd name="connsiteX7" fmla="*/ 1507331 w 2662652"/>
                <a:gd name="connsiteY7" fmla="*/ 2704147 h 2736058"/>
                <a:gd name="connsiteX8" fmla="*/ 806291 w 2662652"/>
                <a:gd name="connsiteY8" fmla="*/ 1953577 h 2736058"/>
                <a:gd name="connsiteX9" fmla="*/ 577691 w 2662652"/>
                <a:gd name="connsiteY9" fmla="*/ 1654492 h 2736058"/>
                <a:gd name="connsiteX10" fmla="*/ 150020 w 2662652"/>
                <a:gd name="connsiteY10" fmla="*/ 788193 h 2736058"/>
                <a:gd name="connsiteX11" fmla="*/ 20955 w 2662652"/>
                <a:gd name="connsiteY11" fmla="*/ 477203 h 2736058"/>
                <a:gd name="connsiteX12" fmla="*/ 0 w 2662652"/>
                <a:gd name="connsiteY12" fmla="*/ 268129 h 2736058"/>
                <a:gd name="connsiteX13" fmla="*/ 6191 w 2662652"/>
                <a:gd name="connsiteY13" fmla="*/ 132397 h 2736058"/>
                <a:gd name="connsiteX0" fmla="*/ 6191 w 2662652"/>
                <a:gd name="connsiteY0" fmla="*/ 348692 h 2952353"/>
                <a:gd name="connsiteX1" fmla="*/ 52388 w 2662652"/>
                <a:gd name="connsiteY1" fmla="*/ 313926 h 2952353"/>
                <a:gd name="connsiteX2" fmla="*/ 388145 w 2662652"/>
                <a:gd name="connsiteY2" fmla="*/ 216295 h 2952353"/>
                <a:gd name="connsiteX3" fmla="*/ 1226241 w 2662652"/>
                <a:gd name="connsiteY3" fmla="*/ 0 h 2952353"/>
                <a:gd name="connsiteX4" fmla="*/ 2662652 w 2662652"/>
                <a:gd name="connsiteY4" fmla="*/ 2159773 h 2952353"/>
                <a:gd name="connsiteX5" fmla="*/ 2002155 w 2662652"/>
                <a:gd name="connsiteY5" fmla="*/ 2817095 h 2952353"/>
                <a:gd name="connsiteX6" fmla="*/ 1647825 w 2662652"/>
                <a:gd name="connsiteY6" fmla="*/ 2952353 h 2952353"/>
                <a:gd name="connsiteX7" fmla="*/ 1507331 w 2662652"/>
                <a:gd name="connsiteY7" fmla="*/ 2920442 h 2952353"/>
                <a:gd name="connsiteX8" fmla="*/ 806291 w 2662652"/>
                <a:gd name="connsiteY8" fmla="*/ 2169872 h 2952353"/>
                <a:gd name="connsiteX9" fmla="*/ 577691 w 2662652"/>
                <a:gd name="connsiteY9" fmla="*/ 1870787 h 2952353"/>
                <a:gd name="connsiteX10" fmla="*/ 150020 w 2662652"/>
                <a:gd name="connsiteY10" fmla="*/ 1004488 h 2952353"/>
                <a:gd name="connsiteX11" fmla="*/ 20955 w 2662652"/>
                <a:gd name="connsiteY11" fmla="*/ 693498 h 2952353"/>
                <a:gd name="connsiteX12" fmla="*/ 0 w 2662652"/>
                <a:gd name="connsiteY12" fmla="*/ 484424 h 2952353"/>
                <a:gd name="connsiteX13" fmla="*/ 6191 w 2662652"/>
                <a:gd name="connsiteY13" fmla="*/ 348692 h 295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2652" h="2952353">
                  <a:moveTo>
                    <a:pt x="6191" y="348692"/>
                  </a:moveTo>
                  <a:cubicBezTo>
                    <a:pt x="17621" y="345041"/>
                    <a:pt x="40958" y="317577"/>
                    <a:pt x="52388" y="313926"/>
                  </a:cubicBezTo>
                  <a:cubicBezTo>
                    <a:pt x="169863" y="290113"/>
                    <a:pt x="270670" y="240108"/>
                    <a:pt x="388145" y="216295"/>
                  </a:cubicBezTo>
                  <a:lnTo>
                    <a:pt x="1226241" y="0"/>
                  </a:lnTo>
                  <a:lnTo>
                    <a:pt x="2662652" y="2159773"/>
                  </a:lnTo>
                  <a:lnTo>
                    <a:pt x="2002155" y="2817095"/>
                  </a:lnTo>
                  <a:lnTo>
                    <a:pt x="1647825" y="2952353"/>
                  </a:lnTo>
                  <a:lnTo>
                    <a:pt x="1507331" y="2920442"/>
                  </a:lnTo>
                  <a:cubicBezTo>
                    <a:pt x="1357947" y="2799553"/>
                    <a:pt x="1039971" y="2420062"/>
                    <a:pt x="806291" y="2169872"/>
                  </a:cubicBezTo>
                  <a:lnTo>
                    <a:pt x="577691" y="1870787"/>
                  </a:lnTo>
                  <a:lnTo>
                    <a:pt x="150020" y="1004488"/>
                  </a:lnTo>
                  <a:lnTo>
                    <a:pt x="20955" y="693498"/>
                  </a:lnTo>
                  <a:lnTo>
                    <a:pt x="0" y="484424"/>
                  </a:lnTo>
                  <a:lnTo>
                    <a:pt x="6191" y="348692"/>
                  </a:lnTo>
                  <a:close/>
                </a:path>
              </a:pathLst>
            </a:custGeom>
            <a:gradFill>
              <a:gsLst>
                <a:gs pos="48000">
                  <a:schemeClr val="accent1">
                    <a:lumMod val="5000"/>
                    <a:lumOff val="95000"/>
                  </a:schemeClr>
                </a:gs>
                <a:gs pos="66000">
                  <a:srgbClr val="01A850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2EC4DF7-E945-4CF2-AFD9-27A531692892}"/>
                </a:ext>
              </a:extLst>
            </p:cNvPr>
            <p:cNvSpPr/>
            <p:nvPr/>
          </p:nvSpPr>
          <p:spPr>
            <a:xfrm>
              <a:off x="-5484835" y="12744450"/>
              <a:ext cx="300304" cy="896815"/>
            </a:xfrm>
            <a:custGeom>
              <a:avLst/>
              <a:gdLst>
                <a:gd name="connsiteX0" fmla="*/ 124458 w 300304"/>
                <a:gd name="connsiteY0" fmla="*/ 0 h 896815"/>
                <a:gd name="connsiteX1" fmla="*/ 71704 w 300304"/>
                <a:gd name="connsiteY1" fmla="*/ 105508 h 896815"/>
                <a:gd name="connsiteX2" fmla="*/ 1366 w 300304"/>
                <a:gd name="connsiteY2" fmla="*/ 228600 h 896815"/>
                <a:gd name="connsiteX3" fmla="*/ 106873 w 300304"/>
                <a:gd name="connsiteY3" fmla="*/ 633046 h 896815"/>
                <a:gd name="connsiteX4" fmla="*/ 212381 w 300304"/>
                <a:gd name="connsiteY4" fmla="*/ 738554 h 896815"/>
                <a:gd name="connsiteX5" fmla="*/ 282720 w 300304"/>
                <a:gd name="connsiteY5" fmla="*/ 844062 h 896815"/>
                <a:gd name="connsiteX6" fmla="*/ 300304 w 300304"/>
                <a:gd name="connsiteY6" fmla="*/ 896815 h 89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304" h="896815">
                  <a:moveTo>
                    <a:pt x="124458" y="0"/>
                  </a:moveTo>
                  <a:cubicBezTo>
                    <a:pt x="106873" y="35169"/>
                    <a:pt x="91934" y="71791"/>
                    <a:pt x="71704" y="105508"/>
                  </a:cubicBezTo>
                  <a:cubicBezTo>
                    <a:pt x="-8139" y="238580"/>
                    <a:pt x="38316" y="117744"/>
                    <a:pt x="1366" y="228600"/>
                  </a:cubicBezTo>
                  <a:cubicBezTo>
                    <a:pt x="21249" y="586506"/>
                    <a:pt x="-55770" y="470403"/>
                    <a:pt x="106873" y="633046"/>
                  </a:cubicBezTo>
                  <a:cubicBezTo>
                    <a:pt x="142042" y="668215"/>
                    <a:pt x="184792" y="697170"/>
                    <a:pt x="212381" y="738554"/>
                  </a:cubicBezTo>
                  <a:lnTo>
                    <a:pt x="282720" y="844062"/>
                  </a:lnTo>
                  <a:lnTo>
                    <a:pt x="300304" y="896815"/>
                  </a:lnTo>
                </a:path>
              </a:pathLst>
            </a:custGeom>
            <a:noFill/>
            <a:ln w="165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C2DFF11-957D-4980-B0AC-A287CEFD0E05}"/>
                </a:ext>
              </a:extLst>
            </p:cNvPr>
            <p:cNvSpPr/>
            <p:nvPr/>
          </p:nvSpPr>
          <p:spPr>
            <a:xfrm>
              <a:off x="-4322885" y="12515850"/>
              <a:ext cx="896816" cy="2151761"/>
            </a:xfrm>
            <a:custGeom>
              <a:avLst/>
              <a:gdLst>
                <a:gd name="connsiteX0" fmla="*/ 263770 w 896816"/>
                <a:gd name="connsiteY0" fmla="*/ 0 h 2151761"/>
                <a:gd name="connsiteX1" fmla="*/ 791308 w 896816"/>
                <a:gd name="connsiteY1" fmla="*/ 1037492 h 2151761"/>
                <a:gd name="connsiteX2" fmla="*/ 844062 w 896816"/>
                <a:gd name="connsiteY2" fmla="*/ 1178169 h 2151761"/>
                <a:gd name="connsiteX3" fmla="*/ 896816 w 896816"/>
                <a:gd name="connsiteY3" fmla="*/ 1301262 h 2151761"/>
                <a:gd name="connsiteX4" fmla="*/ 879231 w 896816"/>
                <a:gd name="connsiteY4" fmla="*/ 1441938 h 2151761"/>
                <a:gd name="connsiteX5" fmla="*/ 826477 w 896816"/>
                <a:gd name="connsiteY5" fmla="*/ 1494692 h 2151761"/>
                <a:gd name="connsiteX6" fmla="*/ 773723 w 896816"/>
                <a:gd name="connsiteY6" fmla="*/ 1582615 h 2151761"/>
                <a:gd name="connsiteX7" fmla="*/ 738554 w 896816"/>
                <a:gd name="connsiteY7" fmla="*/ 1617785 h 2151761"/>
                <a:gd name="connsiteX8" fmla="*/ 492370 w 896816"/>
                <a:gd name="connsiteY8" fmla="*/ 1776046 h 2151761"/>
                <a:gd name="connsiteX9" fmla="*/ 422031 w 896816"/>
                <a:gd name="connsiteY9" fmla="*/ 1828800 h 2151761"/>
                <a:gd name="connsiteX10" fmla="*/ 298939 w 896816"/>
                <a:gd name="connsiteY10" fmla="*/ 1899138 h 2151761"/>
                <a:gd name="connsiteX11" fmla="*/ 105508 w 896816"/>
                <a:gd name="connsiteY11" fmla="*/ 2074985 h 2151761"/>
                <a:gd name="connsiteX12" fmla="*/ 0 w 896816"/>
                <a:gd name="connsiteY12" fmla="*/ 2145323 h 215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96816" h="2151761">
                  <a:moveTo>
                    <a:pt x="263770" y="0"/>
                  </a:moveTo>
                  <a:cubicBezTo>
                    <a:pt x="439616" y="345831"/>
                    <a:pt x="617803" y="690481"/>
                    <a:pt x="791308" y="1037492"/>
                  </a:cubicBezTo>
                  <a:cubicBezTo>
                    <a:pt x="864160" y="1183196"/>
                    <a:pt x="798409" y="1071646"/>
                    <a:pt x="844062" y="1178169"/>
                  </a:cubicBezTo>
                  <a:cubicBezTo>
                    <a:pt x="909250" y="1330275"/>
                    <a:pt x="855576" y="1177544"/>
                    <a:pt x="896816" y="1301262"/>
                  </a:cubicBezTo>
                  <a:cubicBezTo>
                    <a:pt x="890954" y="1348154"/>
                    <a:pt x="895381" y="1397526"/>
                    <a:pt x="879231" y="1441938"/>
                  </a:cubicBezTo>
                  <a:cubicBezTo>
                    <a:pt x="870732" y="1465309"/>
                    <a:pt x="841398" y="1474797"/>
                    <a:pt x="826477" y="1494692"/>
                  </a:cubicBezTo>
                  <a:cubicBezTo>
                    <a:pt x="805970" y="1522035"/>
                    <a:pt x="793589" y="1554803"/>
                    <a:pt x="773723" y="1582615"/>
                  </a:cubicBezTo>
                  <a:cubicBezTo>
                    <a:pt x="764087" y="1596106"/>
                    <a:pt x="752216" y="1608392"/>
                    <a:pt x="738554" y="1617785"/>
                  </a:cubicBezTo>
                  <a:cubicBezTo>
                    <a:pt x="658165" y="1673053"/>
                    <a:pt x="570414" y="1717513"/>
                    <a:pt x="492370" y="1776046"/>
                  </a:cubicBezTo>
                  <a:cubicBezTo>
                    <a:pt x="468924" y="1793631"/>
                    <a:pt x="446757" y="1813065"/>
                    <a:pt x="422031" y="1828800"/>
                  </a:cubicBezTo>
                  <a:cubicBezTo>
                    <a:pt x="382162" y="1854171"/>
                    <a:pt x="336241" y="1870125"/>
                    <a:pt x="298939" y="1899138"/>
                  </a:cubicBezTo>
                  <a:cubicBezTo>
                    <a:pt x="230156" y="1952636"/>
                    <a:pt x="173137" y="2020036"/>
                    <a:pt x="105508" y="2074985"/>
                  </a:cubicBezTo>
                  <a:cubicBezTo>
                    <a:pt x="-97230" y="2239709"/>
                    <a:pt x="67876" y="2077447"/>
                    <a:pt x="0" y="2145323"/>
                  </a:cubicBezTo>
                </a:path>
              </a:pathLst>
            </a:custGeom>
            <a:noFill/>
            <a:ln w="165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BD9A0A4-43CE-48C2-8816-CE8010B8C20D}"/>
                </a:ext>
              </a:extLst>
            </p:cNvPr>
            <p:cNvSpPr/>
            <p:nvPr/>
          </p:nvSpPr>
          <p:spPr>
            <a:xfrm>
              <a:off x="-5870330" y="12445512"/>
              <a:ext cx="984739" cy="1670538"/>
            </a:xfrm>
            <a:custGeom>
              <a:avLst/>
              <a:gdLst>
                <a:gd name="connsiteX0" fmla="*/ 984739 w 984739"/>
                <a:gd name="connsiteY0" fmla="*/ 0 h 1670538"/>
                <a:gd name="connsiteX1" fmla="*/ 87923 w 984739"/>
                <a:gd name="connsiteY1" fmla="*/ 263769 h 1670538"/>
                <a:gd name="connsiteX2" fmla="*/ 0 w 984739"/>
                <a:gd name="connsiteY2" fmla="*/ 334107 h 1670538"/>
                <a:gd name="connsiteX3" fmla="*/ 35169 w 984739"/>
                <a:gd name="connsiteY3" fmla="*/ 509953 h 1670538"/>
                <a:gd name="connsiteX4" fmla="*/ 70339 w 984739"/>
                <a:gd name="connsiteY4" fmla="*/ 633046 h 1670538"/>
                <a:gd name="connsiteX5" fmla="*/ 87923 w 984739"/>
                <a:gd name="connsiteY5" fmla="*/ 738553 h 1670538"/>
                <a:gd name="connsiteX6" fmla="*/ 123093 w 984739"/>
                <a:gd name="connsiteY6" fmla="*/ 791307 h 1670538"/>
                <a:gd name="connsiteX7" fmla="*/ 158262 w 984739"/>
                <a:gd name="connsiteY7" fmla="*/ 879230 h 1670538"/>
                <a:gd name="connsiteX8" fmla="*/ 228600 w 984739"/>
                <a:gd name="connsiteY8" fmla="*/ 1072661 h 1670538"/>
                <a:gd name="connsiteX9" fmla="*/ 281354 w 984739"/>
                <a:gd name="connsiteY9" fmla="*/ 1178169 h 1670538"/>
                <a:gd name="connsiteX10" fmla="*/ 334108 w 984739"/>
                <a:gd name="connsiteY10" fmla="*/ 1318846 h 1670538"/>
                <a:gd name="connsiteX11" fmla="*/ 386862 w 984739"/>
                <a:gd name="connsiteY11" fmla="*/ 1406769 h 1670538"/>
                <a:gd name="connsiteX12" fmla="*/ 457200 w 984739"/>
                <a:gd name="connsiteY12" fmla="*/ 1600200 h 1670538"/>
                <a:gd name="connsiteX13" fmla="*/ 509954 w 984739"/>
                <a:gd name="connsiteY13" fmla="*/ 1652953 h 1670538"/>
                <a:gd name="connsiteX14" fmla="*/ 527539 w 984739"/>
                <a:gd name="connsiteY14" fmla="*/ 1670538 h 167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84739" h="1670538">
                  <a:moveTo>
                    <a:pt x="984739" y="0"/>
                  </a:moveTo>
                  <a:lnTo>
                    <a:pt x="87923" y="263769"/>
                  </a:lnTo>
                  <a:cubicBezTo>
                    <a:pt x="-1731" y="289850"/>
                    <a:pt x="26251" y="255356"/>
                    <a:pt x="0" y="334107"/>
                  </a:cubicBezTo>
                  <a:cubicBezTo>
                    <a:pt x="11723" y="392722"/>
                    <a:pt x="21478" y="451766"/>
                    <a:pt x="35169" y="509953"/>
                  </a:cubicBezTo>
                  <a:cubicBezTo>
                    <a:pt x="44943" y="551492"/>
                    <a:pt x="60744" y="591466"/>
                    <a:pt x="70339" y="633046"/>
                  </a:cubicBezTo>
                  <a:cubicBezTo>
                    <a:pt x="78356" y="667787"/>
                    <a:pt x="76648" y="704729"/>
                    <a:pt x="87923" y="738553"/>
                  </a:cubicBezTo>
                  <a:cubicBezTo>
                    <a:pt x="94606" y="758603"/>
                    <a:pt x="113641" y="772404"/>
                    <a:pt x="123093" y="791307"/>
                  </a:cubicBezTo>
                  <a:cubicBezTo>
                    <a:pt x="137210" y="819540"/>
                    <a:pt x="147179" y="849674"/>
                    <a:pt x="158262" y="879230"/>
                  </a:cubicBezTo>
                  <a:cubicBezTo>
                    <a:pt x="182352" y="943469"/>
                    <a:pt x="202478" y="1009221"/>
                    <a:pt x="228600" y="1072661"/>
                  </a:cubicBezTo>
                  <a:cubicBezTo>
                    <a:pt x="243571" y="1109020"/>
                    <a:pt x="265865" y="1142028"/>
                    <a:pt x="281354" y="1178169"/>
                  </a:cubicBezTo>
                  <a:cubicBezTo>
                    <a:pt x="301082" y="1224201"/>
                    <a:pt x="313121" y="1273374"/>
                    <a:pt x="334108" y="1318846"/>
                  </a:cubicBezTo>
                  <a:cubicBezTo>
                    <a:pt x="348431" y="1349879"/>
                    <a:pt x="373163" y="1375456"/>
                    <a:pt x="386862" y="1406769"/>
                  </a:cubicBezTo>
                  <a:cubicBezTo>
                    <a:pt x="414361" y="1469624"/>
                    <a:pt x="426518" y="1538836"/>
                    <a:pt x="457200" y="1600200"/>
                  </a:cubicBezTo>
                  <a:cubicBezTo>
                    <a:pt x="468321" y="1622443"/>
                    <a:pt x="492369" y="1635369"/>
                    <a:pt x="509954" y="1652953"/>
                  </a:cubicBezTo>
                  <a:lnTo>
                    <a:pt x="527539" y="1670538"/>
                  </a:lnTo>
                </a:path>
              </a:pathLst>
            </a:custGeom>
            <a:noFill/>
            <a:ln w="165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3D6CD96-6231-44A4-B116-C56ADAE20C55}"/>
                </a:ext>
              </a:extLst>
            </p:cNvPr>
            <p:cNvSpPr/>
            <p:nvPr/>
          </p:nvSpPr>
          <p:spPr>
            <a:xfrm>
              <a:off x="-4762500" y="12762035"/>
              <a:ext cx="791308" cy="2039815"/>
            </a:xfrm>
            <a:custGeom>
              <a:avLst/>
              <a:gdLst>
                <a:gd name="connsiteX0" fmla="*/ 281354 w 791308"/>
                <a:gd name="connsiteY0" fmla="*/ 0 h 2039815"/>
                <a:gd name="connsiteX1" fmla="*/ 334108 w 791308"/>
                <a:gd name="connsiteY1" fmla="*/ 1090246 h 2039815"/>
                <a:gd name="connsiteX2" fmla="*/ 263769 w 791308"/>
                <a:gd name="connsiteY2" fmla="*/ 1230923 h 2039815"/>
                <a:gd name="connsiteX3" fmla="*/ 140677 w 791308"/>
                <a:gd name="connsiteY3" fmla="*/ 1441938 h 2039815"/>
                <a:gd name="connsiteX4" fmla="*/ 87923 w 791308"/>
                <a:gd name="connsiteY4" fmla="*/ 1547446 h 2039815"/>
                <a:gd name="connsiteX5" fmla="*/ 52754 w 791308"/>
                <a:gd name="connsiteY5" fmla="*/ 1723292 h 2039815"/>
                <a:gd name="connsiteX6" fmla="*/ 0 w 791308"/>
                <a:gd name="connsiteY6" fmla="*/ 1846384 h 2039815"/>
                <a:gd name="connsiteX7" fmla="*/ 35169 w 791308"/>
                <a:gd name="connsiteY7" fmla="*/ 1987061 h 2039815"/>
                <a:gd name="connsiteX8" fmla="*/ 298938 w 791308"/>
                <a:gd name="connsiteY8" fmla="*/ 2039815 h 2039815"/>
                <a:gd name="connsiteX9" fmla="*/ 650631 w 791308"/>
                <a:gd name="connsiteY9" fmla="*/ 2022230 h 2039815"/>
                <a:gd name="connsiteX10" fmla="*/ 703385 w 791308"/>
                <a:gd name="connsiteY10" fmla="*/ 2004646 h 2039815"/>
                <a:gd name="connsiteX11" fmla="*/ 791308 w 791308"/>
                <a:gd name="connsiteY11" fmla="*/ 1987061 h 203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1308" h="2039815">
                  <a:moveTo>
                    <a:pt x="281354" y="0"/>
                  </a:moveTo>
                  <a:cubicBezTo>
                    <a:pt x="298939" y="363415"/>
                    <a:pt x="339305" y="726443"/>
                    <a:pt x="334108" y="1090246"/>
                  </a:cubicBezTo>
                  <a:cubicBezTo>
                    <a:pt x="333359" y="1142668"/>
                    <a:pt x="287215" y="1184031"/>
                    <a:pt x="263769" y="1230923"/>
                  </a:cubicBezTo>
                  <a:cubicBezTo>
                    <a:pt x="127817" y="1502825"/>
                    <a:pt x="301941" y="1165484"/>
                    <a:pt x="140677" y="1441938"/>
                  </a:cubicBezTo>
                  <a:cubicBezTo>
                    <a:pt x="120865" y="1475902"/>
                    <a:pt x="105508" y="1512277"/>
                    <a:pt x="87923" y="1547446"/>
                  </a:cubicBezTo>
                  <a:cubicBezTo>
                    <a:pt x="76200" y="1606061"/>
                    <a:pt x="79487" y="1669827"/>
                    <a:pt x="52754" y="1723292"/>
                  </a:cubicBezTo>
                  <a:cubicBezTo>
                    <a:pt x="9295" y="1810209"/>
                    <a:pt x="25875" y="1768762"/>
                    <a:pt x="0" y="1846384"/>
                  </a:cubicBezTo>
                  <a:cubicBezTo>
                    <a:pt x="11723" y="1893276"/>
                    <a:pt x="4974" y="1949317"/>
                    <a:pt x="35169" y="1987061"/>
                  </a:cubicBezTo>
                  <a:cubicBezTo>
                    <a:pt x="65581" y="2025075"/>
                    <a:pt x="283450" y="2038094"/>
                    <a:pt x="298938" y="2039815"/>
                  </a:cubicBezTo>
                  <a:cubicBezTo>
                    <a:pt x="416169" y="2033953"/>
                    <a:pt x="533695" y="2032398"/>
                    <a:pt x="650631" y="2022230"/>
                  </a:cubicBezTo>
                  <a:cubicBezTo>
                    <a:pt x="669097" y="2020624"/>
                    <a:pt x="685403" y="2009142"/>
                    <a:pt x="703385" y="2004646"/>
                  </a:cubicBezTo>
                  <a:cubicBezTo>
                    <a:pt x="732381" y="1997397"/>
                    <a:pt x="791308" y="1987061"/>
                    <a:pt x="791308" y="1987061"/>
                  </a:cubicBezTo>
                </a:path>
              </a:pathLst>
            </a:custGeom>
            <a:noFill/>
            <a:ln w="2159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C1E552F-6F44-4B45-8FED-E529F4B3A805}"/>
                </a:ext>
              </a:extLst>
            </p:cNvPr>
            <p:cNvSpPr/>
            <p:nvPr/>
          </p:nvSpPr>
          <p:spPr>
            <a:xfrm>
              <a:off x="-6400800" y="10656570"/>
              <a:ext cx="266700" cy="1371600"/>
            </a:xfrm>
            <a:custGeom>
              <a:avLst/>
              <a:gdLst>
                <a:gd name="connsiteX0" fmla="*/ 266700 w 266700"/>
                <a:gd name="connsiteY0" fmla="*/ 0 h 1371600"/>
                <a:gd name="connsiteX1" fmla="*/ 266700 w 266700"/>
                <a:gd name="connsiteY1" fmla="*/ 0 h 1371600"/>
                <a:gd name="connsiteX2" fmla="*/ 0 w 266700"/>
                <a:gd name="connsiteY2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1371600">
                  <a:moveTo>
                    <a:pt x="266700" y="0"/>
                  </a:moveTo>
                  <a:lnTo>
                    <a:pt x="266700" y="0"/>
                  </a:lnTo>
                  <a:lnTo>
                    <a:pt x="0" y="1371600"/>
                  </a:lnTo>
                </a:path>
              </a:pathLst>
            </a:custGeom>
            <a:noFill/>
            <a:ln w="101600" cap="rnd" cmpd="sng">
              <a:solidFill>
                <a:srgbClr val="01A85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FE25E8A-9B48-4A00-B117-0564940F8E68}"/>
                </a:ext>
              </a:extLst>
            </p:cNvPr>
            <p:cNvSpPr/>
            <p:nvPr/>
          </p:nvSpPr>
          <p:spPr>
            <a:xfrm>
              <a:off x="-6522719" y="12553950"/>
              <a:ext cx="1638300" cy="2791777"/>
            </a:xfrm>
            <a:custGeom>
              <a:avLst/>
              <a:gdLst>
                <a:gd name="connsiteX0" fmla="*/ 0 w 1104900"/>
                <a:gd name="connsiteY0" fmla="*/ 0 h 2148840"/>
                <a:gd name="connsiteX1" fmla="*/ 0 w 1104900"/>
                <a:gd name="connsiteY1" fmla="*/ 0 h 2148840"/>
                <a:gd name="connsiteX2" fmla="*/ 30480 w 1104900"/>
                <a:gd name="connsiteY2" fmla="*/ 396240 h 2148840"/>
                <a:gd name="connsiteX3" fmla="*/ 624840 w 1104900"/>
                <a:gd name="connsiteY3" fmla="*/ 1630680 h 2148840"/>
                <a:gd name="connsiteX4" fmla="*/ 1104900 w 1104900"/>
                <a:gd name="connsiteY4" fmla="*/ 2148840 h 2148840"/>
                <a:gd name="connsiteX0" fmla="*/ 0 w 1609725"/>
                <a:gd name="connsiteY0" fmla="*/ 0 h 2787015"/>
                <a:gd name="connsiteX1" fmla="*/ 0 w 1609725"/>
                <a:gd name="connsiteY1" fmla="*/ 0 h 2787015"/>
                <a:gd name="connsiteX2" fmla="*/ 30480 w 1609725"/>
                <a:gd name="connsiteY2" fmla="*/ 396240 h 2787015"/>
                <a:gd name="connsiteX3" fmla="*/ 624840 w 1609725"/>
                <a:gd name="connsiteY3" fmla="*/ 1630680 h 2787015"/>
                <a:gd name="connsiteX4" fmla="*/ 1609725 w 1609725"/>
                <a:gd name="connsiteY4" fmla="*/ 2787015 h 2787015"/>
                <a:gd name="connsiteX0" fmla="*/ 0 w 1638300"/>
                <a:gd name="connsiteY0" fmla="*/ 0 h 2791777"/>
                <a:gd name="connsiteX1" fmla="*/ 0 w 1638300"/>
                <a:gd name="connsiteY1" fmla="*/ 0 h 2791777"/>
                <a:gd name="connsiteX2" fmla="*/ 30480 w 1638300"/>
                <a:gd name="connsiteY2" fmla="*/ 396240 h 2791777"/>
                <a:gd name="connsiteX3" fmla="*/ 624840 w 1638300"/>
                <a:gd name="connsiteY3" fmla="*/ 1630680 h 2791777"/>
                <a:gd name="connsiteX4" fmla="*/ 1638300 w 1638300"/>
                <a:gd name="connsiteY4" fmla="*/ 2791777 h 279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2791777">
                  <a:moveTo>
                    <a:pt x="0" y="0"/>
                  </a:moveTo>
                  <a:lnTo>
                    <a:pt x="0" y="0"/>
                  </a:lnTo>
                  <a:lnTo>
                    <a:pt x="30480" y="396240"/>
                  </a:lnTo>
                  <a:lnTo>
                    <a:pt x="624840" y="1630680"/>
                  </a:lnTo>
                  <a:lnTo>
                    <a:pt x="1638300" y="2791777"/>
                  </a:lnTo>
                </a:path>
              </a:pathLst>
            </a:custGeom>
            <a:noFill/>
            <a:ln w="101600" cap="rnd" cmpd="sng">
              <a:solidFill>
                <a:srgbClr val="01A85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0B9414-C0F4-47DC-A96F-0E4D41216743}"/>
                </a:ext>
              </a:extLst>
            </p:cNvPr>
            <p:cNvSpPr/>
            <p:nvPr/>
          </p:nvSpPr>
          <p:spPr>
            <a:xfrm flipH="1">
              <a:off x="-4701860" y="15561922"/>
              <a:ext cx="219074" cy="213191"/>
            </a:xfrm>
            <a:custGeom>
              <a:avLst/>
              <a:gdLst>
                <a:gd name="connsiteX0" fmla="*/ 266700 w 266700"/>
                <a:gd name="connsiteY0" fmla="*/ 0 h 1371600"/>
                <a:gd name="connsiteX1" fmla="*/ 266700 w 266700"/>
                <a:gd name="connsiteY1" fmla="*/ 0 h 1371600"/>
                <a:gd name="connsiteX2" fmla="*/ 0 w 266700"/>
                <a:gd name="connsiteY2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1371600">
                  <a:moveTo>
                    <a:pt x="266700" y="0"/>
                  </a:moveTo>
                  <a:lnTo>
                    <a:pt x="266700" y="0"/>
                  </a:lnTo>
                  <a:lnTo>
                    <a:pt x="0" y="1371600"/>
                  </a:lnTo>
                </a:path>
              </a:pathLst>
            </a:custGeom>
            <a:noFill/>
            <a:ln w="101600" cap="rnd" cmpd="sng">
              <a:solidFill>
                <a:srgbClr val="01A85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7143912-09FA-47C4-A266-631878AC5F02}"/>
                </a:ext>
              </a:extLst>
            </p:cNvPr>
            <p:cNvSpPr/>
            <p:nvPr/>
          </p:nvSpPr>
          <p:spPr>
            <a:xfrm flipH="1">
              <a:off x="-3767138" y="16265484"/>
              <a:ext cx="92869" cy="45719"/>
            </a:xfrm>
            <a:custGeom>
              <a:avLst/>
              <a:gdLst>
                <a:gd name="connsiteX0" fmla="*/ 266700 w 266700"/>
                <a:gd name="connsiteY0" fmla="*/ 0 h 1371600"/>
                <a:gd name="connsiteX1" fmla="*/ 266700 w 266700"/>
                <a:gd name="connsiteY1" fmla="*/ 0 h 1371600"/>
                <a:gd name="connsiteX2" fmla="*/ 0 w 266700"/>
                <a:gd name="connsiteY2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1371600">
                  <a:moveTo>
                    <a:pt x="266700" y="0"/>
                  </a:moveTo>
                  <a:lnTo>
                    <a:pt x="266700" y="0"/>
                  </a:lnTo>
                  <a:lnTo>
                    <a:pt x="0" y="1371600"/>
                  </a:lnTo>
                </a:path>
              </a:pathLst>
            </a:custGeom>
            <a:noFill/>
            <a:ln w="101600" cap="rnd" cmpd="sng">
              <a:solidFill>
                <a:srgbClr val="01A85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270B002-3CED-405E-B54E-311960DC175D}"/>
              </a:ext>
            </a:extLst>
          </p:cNvPr>
          <p:cNvSpPr/>
          <p:nvPr/>
        </p:nvSpPr>
        <p:spPr>
          <a:xfrm>
            <a:off x="10774156" y="3885717"/>
            <a:ext cx="3233276" cy="2496158"/>
          </a:xfrm>
          <a:prstGeom prst="roundRect">
            <a:avLst/>
          </a:prstGeom>
          <a:noFill/>
          <a:ln w="19050">
            <a:solidFill>
              <a:srgbClr val="01A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B4E28A-688C-4F82-A2ED-77D20C5BA77E}"/>
              </a:ext>
            </a:extLst>
          </p:cNvPr>
          <p:cNvSpPr txBox="1"/>
          <p:nvPr/>
        </p:nvSpPr>
        <p:spPr>
          <a:xfrm>
            <a:off x="10774156" y="4154356"/>
            <a:ext cx="323327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01A850"/>
                </a:solidFill>
              </a:rPr>
              <a:t>35% </a:t>
            </a:r>
          </a:p>
          <a:p>
            <a:pPr algn="ctr"/>
            <a:r>
              <a:rPr lang="en-GB" sz="2800" dirty="0">
                <a:solidFill>
                  <a:srgbClr val="01A850"/>
                </a:solidFill>
              </a:rPr>
              <a:t>% OF PUBLIC AREA NEAR CANAL</a:t>
            </a:r>
          </a:p>
        </p:txBody>
      </p:sp>
    </p:spTree>
    <p:extLst>
      <p:ext uri="{BB962C8B-B14F-4D97-AF65-F5344CB8AC3E}">
        <p14:creationId xmlns:p14="http://schemas.microsoft.com/office/powerpoint/2010/main" val="422922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9B721DA1-7C0F-482B-A9CD-FDA75F03C31C}"/>
              </a:ext>
            </a:extLst>
          </p:cNvPr>
          <p:cNvSpPr txBox="1"/>
          <p:nvPr/>
        </p:nvSpPr>
        <p:spPr>
          <a:xfrm>
            <a:off x="7556073" y="4154356"/>
            <a:ext cx="59123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E600AA"/>
                </a:solidFill>
              </a:rPr>
              <a:t>35% </a:t>
            </a:r>
          </a:p>
          <a:p>
            <a:pPr algn="ctr"/>
            <a:r>
              <a:rPr lang="en-GB" sz="3200" dirty="0">
                <a:solidFill>
                  <a:srgbClr val="E600AA"/>
                </a:solidFill>
              </a:rPr>
              <a:t>YOUR RESIDENTIAL IS LOCATED NEAR RAILWAY</a:t>
            </a:r>
          </a:p>
        </p:txBody>
      </p:sp>
      <p:pic>
        <p:nvPicPr>
          <p:cNvPr id="5" name="Graphic 4" descr="Train">
            <a:extLst>
              <a:ext uri="{FF2B5EF4-FFF2-40B4-BE49-F238E27FC236}">
                <a16:creationId xmlns:a16="http://schemas.microsoft.com/office/drawing/2014/main" id="{E016248E-8465-4A86-9E50-6D7E4BBD3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9309" y="1109577"/>
            <a:ext cx="1538243" cy="153824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BD1BA95-875F-4656-BE0C-CD4F79EECE97}"/>
              </a:ext>
            </a:extLst>
          </p:cNvPr>
          <p:cNvGrpSpPr/>
          <p:nvPr/>
        </p:nvGrpSpPr>
        <p:grpSpPr>
          <a:xfrm>
            <a:off x="9981784" y="1297227"/>
            <a:ext cx="1160488" cy="1387173"/>
            <a:chOff x="4910931" y="9451164"/>
            <a:chExt cx="914400" cy="1093015"/>
          </a:xfrm>
          <a:solidFill>
            <a:srgbClr val="E600AA"/>
          </a:solidFill>
        </p:grpSpPr>
        <p:pic>
          <p:nvPicPr>
            <p:cNvPr id="3" name="Graphic 2" descr="Lightning bolt">
              <a:extLst>
                <a:ext uri="{FF2B5EF4-FFF2-40B4-BE49-F238E27FC236}">
                  <a16:creationId xmlns:a16="http://schemas.microsoft.com/office/drawing/2014/main" id="{9BD20E09-B28F-4E98-8B86-EE8C4364A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5145483" y="9550006"/>
              <a:ext cx="445296" cy="914400"/>
            </a:xfrm>
            <a:prstGeom prst="rect">
              <a:avLst/>
            </a:prstGeom>
          </p:spPr>
        </p:pic>
        <p:pic>
          <p:nvPicPr>
            <p:cNvPr id="23" name="Graphic 22" descr="Lightning bolt">
              <a:extLst>
                <a:ext uri="{FF2B5EF4-FFF2-40B4-BE49-F238E27FC236}">
                  <a16:creationId xmlns:a16="http://schemas.microsoft.com/office/drawing/2014/main" id="{DB797A31-27C0-4085-A129-C5B3883CA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300000">
              <a:off x="5145483" y="9864331"/>
              <a:ext cx="445296" cy="914400"/>
            </a:xfrm>
            <a:prstGeom prst="rect">
              <a:avLst/>
            </a:prstGeom>
          </p:spPr>
        </p:pic>
        <p:pic>
          <p:nvPicPr>
            <p:cNvPr id="24" name="Graphic 23" descr="Lightning bolt">
              <a:extLst>
                <a:ext uri="{FF2B5EF4-FFF2-40B4-BE49-F238E27FC236}">
                  <a16:creationId xmlns:a16="http://schemas.microsoft.com/office/drawing/2014/main" id="{E4BA6D93-2788-4169-9181-07CC794D9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500000">
              <a:off x="5145483" y="9216612"/>
              <a:ext cx="445296" cy="914400"/>
            </a:xfrm>
            <a:prstGeom prst="rect">
              <a:avLst/>
            </a:prstGeom>
          </p:spPr>
        </p:pic>
      </p:grpSp>
      <p:pic>
        <p:nvPicPr>
          <p:cNvPr id="33" name="Graphic 32" descr="Deaf">
            <a:extLst>
              <a:ext uri="{FF2B5EF4-FFF2-40B4-BE49-F238E27FC236}">
                <a16:creationId xmlns:a16="http://schemas.microsoft.com/office/drawing/2014/main" id="{BD2A5EF0-D54C-4209-A212-AF97A0389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44492" y="1385083"/>
            <a:ext cx="1267213" cy="1267213"/>
          </a:xfrm>
          <a:prstGeom prst="rect">
            <a:avLst/>
          </a:prstGeom>
        </p:spPr>
      </p:pic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83CAD0-07E6-4491-A74A-3EB7C6A07D9E}"/>
              </a:ext>
            </a:extLst>
          </p:cNvPr>
          <p:cNvSpPr/>
          <p:nvPr/>
        </p:nvSpPr>
        <p:spPr>
          <a:xfrm>
            <a:off x="7577595" y="3885717"/>
            <a:ext cx="5890819" cy="2496158"/>
          </a:xfrm>
          <a:prstGeom prst="roundRect">
            <a:avLst/>
          </a:prstGeom>
          <a:noFill/>
          <a:ln w="19050">
            <a:solidFill>
              <a:srgbClr val="E6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DB7753-AF2B-49E0-9D2B-BEB350657FEA}"/>
              </a:ext>
            </a:extLst>
          </p:cNvPr>
          <p:cNvSpPr txBox="1"/>
          <p:nvPr/>
        </p:nvSpPr>
        <p:spPr>
          <a:xfrm>
            <a:off x="7577595" y="2842751"/>
            <a:ext cx="58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[CLICK   ON  THE IMAGE   FOR    INFORMATION]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3DA07F-76C7-4126-9F6A-A35178DAA390}"/>
              </a:ext>
            </a:extLst>
          </p:cNvPr>
          <p:cNvGrpSpPr/>
          <p:nvPr/>
        </p:nvGrpSpPr>
        <p:grpSpPr>
          <a:xfrm>
            <a:off x="776503" y="653356"/>
            <a:ext cx="5625678" cy="5737838"/>
            <a:chOff x="298396" y="150006"/>
            <a:chExt cx="6941209" cy="7079597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E80E07F-0F00-439C-8D1F-67F8EF821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8396" y="150006"/>
              <a:ext cx="6941209" cy="7079597"/>
            </a:xfrm>
            <a:prstGeom prst="rect">
              <a:avLst/>
            </a:prstGeom>
          </p:spPr>
        </p:pic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2FB995B-4D18-4CB0-89BD-E8E076BEF224}"/>
                </a:ext>
              </a:extLst>
            </p:cNvPr>
            <p:cNvSpPr/>
            <p:nvPr/>
          </p:nvSpPr>
          <p:spPr>
            <a:xfrm>
              <a:off x="1717748" y="1681756"/>
              <a:ext cx="4363527" cy="4233916"/>
            </a:xfrm>
            <a:custGeom>
              <a:avLst/>
              <a:gdLst>
                <a:gd name="connsiteX0" fmla="*/ 0 w 3848100"/>
                <a:gd name="connsiteY0" fmla="*/ 742950 h 3733800"/>
                <a:gd name="connsiteX1" fmla="*/ 0 w 3848100"/>
                <a:gd name="connsiteY1" fmla="*/ 742950 h 3733800"/>
                <a:gd name="connsiteX2" fmla="*/ 647700 w 3848100"/>
                <a:gd name="connsiteY2" fmla="*/ 590550 h 3733800"/>
                <a:gd name="connsiteX3" fmla="*/ 2686050 w 3848100"/>
                <a:gd name="connsiteY3" fmla="*/ 0 h 3733800"/>
                <a:gd name="connsiteX4" fmla="*/ 2819400 w 3848100"/>
                <a:gd name="connsiteY4" fmla="*/ 419100 h 3733800"/>
                <a:gd name="connsiteX5" fmla="*/ 3429000 w 3848100"/>
                <a:gd name="connsiteY5" fmla="*/ 1447800 h 3733800"/>
                <a:gd name="connsiteX6" fmla="*/ 3848100 w 3848100"/>
                <a:gd name="connsiteY6" fmla="*/ 2000250 h 3733800"/>
                <a:gd name="connsiteX7" fmla="*/ 2324100 w 3848100"/>
                <a:gd name="connsiteY7" fmla="*/ 3524250 h 3733800"/>
                <a:gd name="connsiteX8" fmla="*/ 1771650 w 3848100"/>
                <a:gd name="connsiteY8" fmla="*/ 3733800 h 3733800"/>
                <a:gd name="connsiteX9" fmla="*/ 685800 w 3848100"/>
                <a:gd name="connsiteY9" fmla="*/ 2533650 h 3733800"/>
                <a:gd name="connsiteX10" fmla="*/ 38100 w 3848100"/>
                <a:gd name="connsiteY10" fmla="*/ 1181100 h 3733800"/>
                <a:gd name="connsiteX11" fmla="*/ 0 w 3848100"/>
                <a:gd name="connsiteY11" fmla="*/ 74295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48100" h="3733800">
                  <a:moveTo>
                    <a:pt x="0" y="742950"/>
                  </a:moveTo>
                  <a:lnTo>
                    <a:pt x="0" y="742950"/>
                  </a:lnTo>
                  <a:lnTo>
                    <a:pt x="647700" y="590550"/>
                  </a:lnTo>
                  <a:lnTo>
                    <a:pt x="2686050" y="0"/>
                  </a:lnTo>
                  <a:lnTo>
                    <a:pt x="2819400" y="419100"/>
                  </a:lnTo>
                  <a:lnTo>
                    <a:pt x="3429000" y="1447800"/>
                  </a:lnTo>
                  <a:lnTo>
                    <a:pt x="3848100" y="2000250"/>
                  </a:lnTo>
                  <a:lnTo>
                    <a:pt x="2324100" y="3524250"/>
                  </a:lnTo>
                  <a:lnTo>
                    <a:pt x="1771650" y="3733800"/>
                  </a:lnTo>
                  <a:lnTo>
                    <a:pt x="685800" y="2533650"/>
                  </a:lnTo>
                  <a:lnTo>
                    <a:pt x="38100" y="1181100"/>
                  </a:lnTo>
                  <a:lnTo>
                    <a:pt x="0" y="7429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206ED2F-EC68-470C-AA4C-390E411C72A6}"/>
                </a:ext>
              </a:extLst>
            </p:cNvPr>
            <p:cNvSpPr/>
            <p:nvPr/>
          </p:nvSpPr>
          <p:spPr>
            <a:xfrm>
              <a:off x="2529366" y="2564498"/>
              <a:ext cx="3551910" cy="3365576"/>
            </a:xfrm>
            <a:custGeom>
              <a:avLst/>
              <a:gdLst>
                <a:gd name="connsiteX0" fmla="*/ 323850 w 2381250"/>
                <a:gd name="connsiteY0" fmla="*/ 2038350 h 2038350"/>
                <a:gd name="connsiteX1" fmla="*/ 895350 w 2381250"/>
                <a:gd name="connsiteY1" fmla="*/ 1962150 h 2038350"/>
                <a:gd name="connsiteX2" fmla="*/ 1028700 w 2381250"/>
                <a:gd name="connsiteY2" fmla="*/ 1771650 h 2038350"/>
                <a:gd name="connsiteX3" fmla="*/ 2381250 w 2381250"/>
                <a:gd name="connsiteY3" fmla="*/ 342900 h 2038350"/>
                <a:gd name="connsiteX4" fmla="*/ 2152650 w 2381250"/>
                <a:gd name="connsiteY4" fmla="*/ 0 h 2038350"/>
                <a:gd name="connsiteX5" fmla="*/ 0 w 2381250"/>
                <a:gd name="connsiteY5" fmla="*/ 1657350 h 2038350"/>
                <a:gd name="connsiteX6" fmla="*/ 323850 w 2381250"/>
                <a:gd name="connsiteY6" fmla="*/ 2038350 h 2038350"/>
                <a:gd name="connsiteX0" fmla="*/ 361950 w 2381250"/>
                <a:gd name="connsiteY0" fmla="*/ 2089150 h 2089150"/>
                <a:gd name="connsiteX1" fmla="*/ 895350 w 2381250"/>
                <a:gd name="connsiteY1" fmla="*/ 1962150 h 2089150"/>
                <a:gd name="connsiteX2" fmla="*/ 1028700 w 2381250"/>
                <a:gd name="connsiteY2" fmla="*/ 1771650 h 2089150"/>
                <a:gd name="connsiteX3" fmla="*/ 2381250 w 2381250"/>
                <a:gd name="connsiteY3" fmla="*/ 342900 h 2089150"/>
                <a:gd name="connsiteX4" fmla="*/ 2152650 w 2381250"/>
                <a:gd name="connsiteY4" fmla="*/ 0 h 2089150"/>
                <a:gd name="connsiteX5" fmla="*/ 0 w 2381250"/>
                <a:gd name="connsiteY5" fmla="*/ 1657350 h 2089150"/>
                <a:gd name="connsiteX6" fmla="*/ 361950 w 2381250"/>
                <a:gd name="connsiteY6" fmla="*/ 2089150 h 2089150"/>
                <a:gd name="connsiteX0" fmla="*/ 361950 w 2381250"/>
                <a:gd name="connsiteY0" fmla="*/ 2089150 h 2089150"/>
                <a:gd name="connsiteX1" fmla="*/ 850900 w 2381250"/>
                <a:gd name="connsiteY1" fmla="*/ 1924050 h 2089150"/>
                <a:gd name="connsiteX2" fmla="*/ 1028700 w 2381250"/>
                <a:gd name="connsiteY2" fmla="*/ 1771650 h 2089150"/>
                <a:gd name="connsiteX3" fmla="*/ 2381250 w 2381250"/>
                <a:gd name="connsiteY3" fmla="*/ 342900 h 2089150"/>
                <a:gd name="connsiteX4" fmla="*/ 2152650 w 2381250"/>
                <a:gd name="connsiteY4" fmla="*/ 0 h 2089150"/>
                <a:gd name="connsiteX5" fmla="*/ 0 w 2381250"/>
                <a:gd name="connsiteY5" fmla="*/ 1657350 h 2089150"/>
                <a:gd name="connsiteX6" fmla="*/ 361950 w 2381250"/>
                <a:gd name="connsiteY6" fmla="*/ 2089150 h 2089150"/>
                <a:gd name="connsiteX0" fmla="*/ 361950 w 2381250"/>
                <a:gd name="connsiteY0" fmla="*/ 2089150 h 2089150"/>
                <a:gd name="connsiteX1" fmla="*/ 901700 w 2381250"/>
                <a:gd name="connsiteY1" fmla="*/ 1873250 h 2089150"/>
                <a:gd name="connsiteX2" fmla="*/ 1028700 w 2381250"/>
                <a:gd name="connsiteY2" fmla="*/ 1771650 h 2089150"/>
                <a:gd name="connsiteX3" fmla="*/ 2381250 w 2381250"/>
                <a:gd name="connsiteY3" fmla="*/ 342900 h 2089150"/>
                <a:gd name="connsiteX4" fmla="*/ 2152650 w 2381250"/>
                <a:gd name="connsiteY4" fmla="*/ 0 h 2089150"/>
                <a:gd name="connsiteX5" fmla="*/ 0 w 2381250"/>
                <a:gd name="connsiteY5" fmla="*/ 1657350 h 2089150"/>
                <a:gd name="connsiteX6" fmla="*/ 361950 w 2381250"/>
                <a:gd name="connsiteY6" fmla="*/ 2089150 h 2089150"/>
                <a:gd name="connsiteX0" fmla="*/ 361950 w 2438400"/>
                <a:gd name="connsiteY0" fmla="*/ 2089150 h 2089150"/>
                <a:gd name="connsiteX1" fmla="*/ 901700 w 2438400"/>
                <a:gd name="connsiteY1" fmla="*/ 1873250 h 2089150"/>
                <a:gd name="connsiteX2" fmla="*/ 1028700 w 2438400"/>
                <a:gd name="connsiteY2" fmla="*/ 1771650 h 2089150"/>
                <a:gd name="connsiteX3" fmla="*/ 2438400 w 2438400"/>
                <a:gd name="connsiteY3" fmla="*/ 349250 h 2089150"/>
                <a:gd name="connsiteX4" fmla="*/ 2152650 w 2438400"/>
                <a:gd name="connsiteY4" fmla="*/ 0 h 2089150"/>
                <a:gd name="connsiteX5" fmla="*/ 0 w 2438400"/>
                <a:gd name="connsiteY5" fmla="*/ 1657350 h 2089150"/>
                <a:gd name="connsiteX6" fmla="*/ 361950 w 2438400"/>
                <a:gd name="connsiteY6" fmla="*/ 2089150 h 2089150"/>
                <a:gd name="connsiteX0" fmla="*/ 361950 w 2438400"/>
                <a:gd name="connsiteY0" fmla="*/ 2089150 h 2089150"/>
                <a:gd name="connsiteX1" fmla="*/ 901700 w 2438400"/>
                <a:gd name="connsiteY1" fmla="*/ 1873250 h 2089150"/>
                <a:gd name="connsiteX2" fmla="*/ 1028700 w 2438400"/>
                <a:gd name="connsiteY2" fmla="*/ 1771650 h 2089150"/>
                <a:gd name="connsiteX3" fmla="*/ 2438400 w 2438400"/>
                <a:gd name="connsiteY3" fmla="*/ 349250 h 2089150"/>
                <a:gd name="connsiteX4" fmla="*/ 2184400 w 2438400"/>
                <a:gd name="connsiteY4" fmla="*/ 0 h 2089150"/>
                <a:gd name="connsiteX5" fmla="*/ 0 w 2438400"/>
                <a:gd name="connsiteY5" fmla="*/ 1657350 h 2089150"/>
                <a:gd name="connsiteX6" fmla="*/ 361950 w 2438400"/>
                <a:gd name="connsiteY6" fmla="*/ 2089150 h 2089150"/>
                <a:gd name="connsiteX0" fmla="*/ 361950 w 2438400"/>
                <a:gd name="connsiteY0" fmla="*/ 2089150 h 2089150"/>
                <a:gd name="connsiteX1" fmla="*/ 901700 w 2438400"/>
                <a:gd name="connsiteY1" fmla="*/ 1873250 h 2089150"/>
                <a:gd name="connsiteX2" fmla="*/ 1028700 w 2438400"/>
                <a:gd name="connsiteY2" fmla="*/ 1771650 h 2089150"/>
                <a:gd name="connsiteX3" fmla="*/ 2438400 w 2438400"/>
                <a:gd name="connsiteY3" fmla="*/ 349250 h 2089150"/>
                <a:gd name="connsiteX4" fmla="*/ 2184400 w 2438400"/>
                <a:gd name="connsiteY4" fmla="*/ 0 h 2089150"/>
                <a:gd name="connsiteX5" fmla="*/ 0 w 2438400"/>
                <a:gd name="connsiteY5" fmla="*/ 1689100 h 2089150"/>
                <a:gd name="connsiteX6" fmla="*/ 361950 w 2438400"/>
                <a:gd name="connsiteY6" fmla="*/ 2089150 h 2089150"/>
                <a:gd name="connsiteX0" fmla="*/ 361950 w 2438400"/>
                <a:gd name="connsiteY0" fmla="*/ 2089150 h 2089150"/>
                <a:gd name="connsiteX1" fmla="*/ 901700 w 2438400"/>
                <a:gd name="connsiteY1" fmla="*/ 1873250 h 2089150"/>
                <a:gd name="connsiteX2" fmla="*/ 1028700 w 2438400"/>
                <a:gd name="connsiteY2" fmla="*/ 1771650 h 2089150"/>
                <a:gd name="connsiteX3" fmla="*/ 2438400 w 2438400"/>
                <a:gd name="connsiteY3" fmla="*/ 349250 h 2089150"/>
                <a:gd name="connsiteX4" fmla="*/ 2184400 w 2438400"/>
                <a:gd name="connsiteY4" fmla="*/ 0 h 2089150"/>
                <a:gd name="connsiteX5" fmla="*/ 0 w 2438400"/>
                <a:gd name="connsiteY5" fmla="*/ 1689100 h 2089150"/>
                <a:gd name="connsiteX6" fmla="*/ 361950 w 2438400"/>
                <a:gd name="connsiteY6" fmla="*/ 2089150 h 2089150"/>
                <a:gd name="connsiteX0" fmla="*/ 361950 w 2438400"/>
                <a:gd name="connsiteY0" fmla="*/ 2089150 h 2089150"/>
                <a:gd name="connsiteX1" fmla="*/ 882650 w 2438400"/>
                <a:gd name="connsiteY1" fmla="*/ 1911350 h 2089150"/>
                <a:gd name="connsiteX2" fmla="*/ 1028700 w 2438400"/>
                <a:gd name="connsiteY2" fmla="*/ 1771650 h 2089150"/>
                <a:gd name="connsiteX3" fmla="*/ 2438400 w 2438400"/>
                <a:gd name="connsiteY3" fmla="*/ 349250 h 2089150"/>
                <a:gd name="connsiteX4" fmla="*/ 2184400 w 2438400"/>
                <a:gd name="connsiteY4" fmla="*/ 0 h 2089150"/>
                <a:gd name="connsiteX5" fmla="*/ 0 w 2438400"/>
                <a:gd name="connsiteY5" fmla="*/ 1689100 h 2089150"/>
                <a:gd name="connsiteX6" fmla="*/ 361950 w 2438400"/>
                <a:gd name="connsiteY6" fmla="*/ 2089150 h 2089150"/>
                <a:gd name="connsiteX0" fmla="*/ 1138633 w 3215083"/>
                <a:gd name="connsiteY0" fmla="*/ 2089150 h 2089150"/>
                <a:gd name="connsiteX1" fmla="*/ 1659333 w 3215083"/>
                <a:gd name="connsiteY1" fmla="*/ 1911350 h 2089150"/>
                <a:gd name="connsiteX2" fmla="*/ 1805383 w 3215083"/>
                <a:gd name="connsiteY2" fmla="*/ 1771650 h 2089150"/>
                <a:gd name="connsiteX3" fmla="*/ 3215083 w 3215083"/>
                <a:gd name="connsiteY3" fmla="*/ 349250 h 2089150"/>
                <a:gd name="connsiteX4" fmla="*/ 2961083 w 3215083"/>
                <a:gd name="connsiteY4" fmla="*/ 0 h 2089150"/>
                <a:gd name="connsiteX5" fmla="*/ 0 w 3215083"/>
                <a:gd name="connsiteY5" fmla="*/ 810221 h 2089150"/>
                <a:gd name="connsiteX6" fmla="*/ 1138633 w 3215083"/>
                <a:gd name="connsiteY6" fmla="*/ 2089150 h 2089150"/>
                <a:gd name="connsiteX0" fmla="*/ 1138633 w 3215083"/>
                <a:gd name="connsiteY0" fmla="*/ 2927150 h 2927150"/>
                <a:gd name="connsiteX1" fmla="*/ 1659333 w 3215083"/>
                <a:gd name="connsiteY1" fmla="*/ 2749350 h 2927150"/>
                <a:gd name="connsiteX2" fmla="*/ 1805383 w 3215083"/>
                <a:gd name="connsiteY2" fmla="*/ 2609650 h 2927150"/>
                <a:gd name="connsiteX3" fmla="*/ 3215083 w 3215083"/>
                <a:gd name="connsiteY3" fmla="*/ 1187250 h 2927150"/>
                <a:gd name="connsiteX4" fmla="*/ 2307034 w 3215083"/>
                <a:gd name="connsiteY4" fmla="*/ 0 h 2927150"/>
                <a:gd name="connsiteX5" fmla="*/ 0 w 3215083"/>
                <a:gd name="connsiteY5" fmla="*/ 1648221 h 2927150"/>
                <a:gd name="connsiteX6" fmla="*/ 1138633 w 3215083"/>
                <a:gd name="connsiteY6" fmla="*/ 2927150 h 2927150"/>
                <a:gd name="connsiteX0" fmla="*/ 1138633 w 3215083"/>
                <a:gd name="connsiteY0" fmla="*/ 2927150 h 2927150"/>
                <a:gd name="connsiteX1" fmla="*/ 1659333 w 3215083"/>
                <a:gd name="connsiteY1" fmla="*/ 2749350 h 2927150"/>
                <a:gd name="connsiteX2" fmla="*/ 1805383 w 3215083"/>
                <a:gd name="connsiteY2" fmla="*/ 2609650 h 2927150"/>
                <a:gd name="connsiteX3" fmla="*/ 3215083 w 3215083"/>
                <a:gd name="connsiteY3" fmla="*/ 1187250 h 2927150"/>
                <a:gd name="connsiteX4" fmla="*/ 2795052 w 3215083"/>
                <a:gd name="connsiteY4" fmla="*/ 642907 h 2927150"/>
                <a:gd name="connsiteX5" fmla="*/ 2307034 w 3215083"/>
                <a:gd name="connsiteY5" fmla="*/ 0 h 2927150"/>
                <a:gd name="connsiteX6" fmla="*/ 0 w 3215083"/>
                <a:gd name="connsiteY6" fmla="*/ 1648221 h 2927150"/>
                <a:gd name="connsiteX7" fmla="*/ 1138633 w 3215083"/>
                <a:gd name="connsiteY7" fmla="*/ 2927150 h 2927150"/>
                <a:gd name="connsiteX0" fmla="*/ 1138633 w 3215083"/>
                <a:gd name="connsiteY0" fmla="*/ 2968028 h 2968028"/>
                <a:gd name="connsiteX1" fmla="*/ 1659333 w 3215083"/>
                <a:gd name="connsiteY1" fmla="*/ 2790228 h 2968028"/>
                <a:gd name="connsiteX2" fmla="*/ 1805383 w 3215083"/>
                <a:gd name="connsiteY2" fmla="*/ 2650528 h 2968028"/>
                <a:gd name="connsiteX3" fmla="*/ 3215083 w 3215083"/>
                <a:gd name="connsiteY3" fmla="*/ 1228128 h 2968028"/>
                <a:gd name="connsiteX4" fmla="*/ 2795052 w 3215083"/>
                <a:gd name="connsiteY4" fmla="*/ 683785 h 2968028"/>
                <a:gd name="connsiteX5" fmla="*/ 2421493 w 3215083"/>
                <a:gd name="connsiteY5" fmla="*/ 0 h 2968028"/>
                <a:gd name="connsiteX6" fmla="*/ 0 w 3215083"/>
                <a:gd name="connsiteY6" fmla="*/ 1689099 h 2968028"/>
                <a:gd name="connsiteX7" fmla="*/ 1138633 w 3215083"/>
                <a:gd name="connsiteY7" fmla="*/ 2968028 h 2968028"/>
                <a:gd name="connsiteX0" fmla="*/ 1077316 w 3153766"/>
                <a:gd name="connsiteY0" fmla="*/ 2968028 h 2968028"/>
                <a:gd name="connsiteX1" fmla="*/ 1598016 w 3153766"/>
                <a:gd name="connsiteY1" fmla="*/ 2790228 h 2968028"/>
                <a:gd name="connsiteX2" fmla="*/ 1744066 w 3153766"/>
                <a:gd name="connsiteY2" fmla="*/ 2650528 h 2968028"/>
                <a:gd name="connsiteX3" fmla="*/ 3153766 w 3153766"/>
                <a:gd name="connsiteY3" fmla="*/ 1228128 h 2968028"/>
                <a:gd name="connsiteX4" fmla="*/ 2733735 w 3153766"/>
                <a:gd name="connsiteY4" fmla="*/ 683785 h 2968028"/>
                <a:gd name="connsiteX5" fmla="*/ 2360176 w 3153766"/>
                <a:gd name="connsiteY5" fmla="*/ 0 h 2968028"/>
                <a:gd name="connsiteX6" fmla="*/ 0 w 3153766"/>
                <a:gd name="connsiteY6" fmla="*/ 1678880 h 2968028"/>
                <a:gd name="connsiteX7" fmla="*/ 1077316 w 3153766"/>
                <a:gd name="connsiteY7" fmla="*/ 2968028 h 2968028"/>
                <a:gd name="connsiteX0" fmla="*/ 1118194 w 3194644"/>
                <a:gd name="connsiteY0" fmla="*/ 2968028 h 2968028"/>
                <a:gd name="connsiteX1" fmla="*/ 1638894 w 3194644"/>
                <a:gd name="connsiteY1" fmla="*/ 2790228 h 2968028"/>
                <a:gd name="connsiteX2" fmla="*/ 1784944 w 3194644"/>
                <a:gd name="connsiteY2" fmla="*/ 2650528 h 2968028"/>
                <a:gd name="connsiteX3" fmla="*/ 3194644 w 3194644"/>
                <a:gd name="connsiteY3" fmla="*/ 1228128 h 2968028"/>
                <a:gd name="connsiteX4" fmla="*/ 2774613 w 3194644"/>
                <a:gd name="connsiteY4" fmla="*/ 683785 h 2968028"/>
                <a:gd name="connsiteX5" fmla="*/ 2401054 w 3194644"/>
                <a:gd name="connsiteY5" fmla="*/ 0 h 2968028"/>
                <a:gd name="connsiteX6" fmla="*/ 0 w 3194644"/>
                <a:gd name="connsiteY6" fmla="*/ 1750417 h 2968028"/>
                <a:gd name="connsiteX7" fmla="*/ 1118194 w 3194644"/>
                <a:gd name="connsiteY7" fmla="*/ 2968028 h 2968028"/>
                <a:gd name="connsiteX0" fmla="*/ 1055903 w 3132353"/>
                <a:gd name="connsiteY0" fmla="*/ 2968028 h 2968028"/>
                <a:gd name="connsiteX1" fmla="*/ 1576603 w 3132353"/>
                <a:gd name="connsiteY1" fmla="*/ 2790228 h 2968028"/>
                <a:gd name="connsiteX2" fmla="*/ 1722653 w 3132353"/>
                <a:gd name="connsiteY2" fmla="*/ 2650528 h 2968028"/>
                <a:gd name="connsiteX3" fmla="*/ 3132353 w 3132353"/>
                <a:gd name="connsiteY3" fmla="*/ 1228128 h 2968028"/>
                <a:gd name="connsiteX4" fmla="*/ 2712322 w 3132353"/>
                <a:gd name="connsiteY4" fmla="*/ 683785 h 2968028"/>
                <a:gd name="connsiteX5" fmla="*/ 2338763 w 3132353"/>
                <a:gd name="connsiteY5" fmla="*/ 0 h 2968028"/>
                <a:gd name="connsiteX6" fmla="*/ 0 w 3132353"/>
                <a:gd name="connsiteY6" fmla="*/ 1765989 h 2968028"/>
                <a:gd name="connsiteX7" fmla="*/ 1055903 w 3132353"/>
                <a:gd name="connsiteY7" fmla="*/ 2968028 h 296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2353" h="2968028">
                  <a:moveTo>
                    <a:pt x="1055903" y="2968028"/>
                  </a:moveTo>
                  <a:lnTo>
                    <a:pt x="1576603" y="2790228"/>
                  </a:lnTo>
                  <a:cubicBezTo>
                    <a:pt x="1635870" y="2739428"/>
                    <a:pt x="1463361" y="2910878"/>
                    <a:pt x="1722653" y="2650528"/>
                  </a:cubicBezTo>
                  <a:cubicBezTo>
                    <a:pt x="1981945" y="2390178"/>
                    <a:pt x="2967408" y="1555918"/>
                    <a:pt x="3132353" y="1228128"/>
                  </a:cubicBezTo>
                  <a:lnTo>
                    <a:pt x="2712322" y="683785"/>
                  </a:lnTo>
                  <a:lnTo>
                    <a:pt x="2338763" y="0"/>
                  </a:lnTo>
                  <a:lnTo>
                    <a:pt x="0" y="1765989"/>
                  </a:lnTo>
                  <a:lnTo>
                    <a:pt x="1055903" y="2968028"/>
                  </a:lnTo>
                  <a:close/>
                </a:path>
              </a:pathLst>
            </a:custGeom>
            <a:gradFill>
              <a:gsLst>
                <a:gs pos="45000">
                  <a:schemeClr val="accent1">
                    <a:lumMod val="5000"/>
                    <a:lumOff val="95000"/>
                  </a:schemeClr>
                </a:gs>
                <a:gs pos="66000">
                  <a:srgbClr val="CD19B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D7A6AC4-CBBC-491F-AD3E-24BE25D8AB4D}"/>
                </a:ext>
              </a:extLst>
            </p:cNvPr>
            <p:cNvSpPr/>
            <p:nvPr/>
          </p:nvSpPr>
          <p:spPr>
            <a:xfrm>
              <a:off x="2816414" y="2829984"/>
              <a:ext cx="365357" cy="1091087"/>
            </a:xfrm>
            <a:custGeom>
              <a:avLst/>
              <a:gdLst>
                <a:gd name="connsiteX0" fmla="*/ 124458 w 300304"/>
                <a:gd name="connsiteY0" fmla="*/ 0 h 896815"/>
                <a:gd name="connsiteX1" fmla="*/ 71704 w 300304"/>
                <a:gd name="connsiteY1" fmla="*/ 105508 h 896815"/>
                <a:gd name="connsiteX2" fmla="*/ 1366 w 300304"/>
                <a:gd name="connsiteY2" fmla="*/ 228600 h 896815"/>
                <a:gd name="connsiteX3" fmla="*/ 106873 w 300304"/>
                <a:gd name="connsiteY3" fmla="*/ 633046 h 896815"/>
                <a:gd name="connsiteX4" fmla="*/ 212381 w 300304"/>
                <a:gd name="connsiteY4" fmla="*/ 738554 h 896815"/>
                <a:gd name="connsiteX5" fmla="*/ 282720 w 300304"/>
                <a:gd name="connsiteY5" fmla="*/ 844062 h 896815"/>
                <a:gd name="connsiteX6" fmla="*/ 300304 w 300304"/>
                <a:gd name="connsiteY6" fmla="*/ 896815 h 89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304" h="896815">
                  <a:moveTo>
                    <a:pt x="124458" y="0"/>
                  </a:moveTo>
                  <a:cubicBezTo>
                    <a:pt x="106873" y="35169"/>
                    <a:pt x="91934" y="71791"/>
                    <a:pt x="71704" y="105508"/>
                  </a:cubicBezTo>
                  <a:cubicBezTo>
                    <a:pt x="-8139" y="238580"/>
                    <a:pt x="38316" y="117744"/>
                    <a:pt x="1366" y="228600"/>
                  </a:cubicBezTo>
                  <a:cubicBezTo>
                    <a:pt x="21249" y="586506"/>
                    <a:pt x="-55770" y="470403"/>
                    <a:pt x="106873" y="633046"/>
                  </a:cubicBezTo>
                  <a:cubicBezTo>
                    <a:pt x="142042" y="668215"/>
                    <a:pt x="184792" y="697170"/>
                    <a:pt x="212381" y="738554"/>
                  </a:cubicBezTo>
                  <a:lnTo>
                    <a:pt x="282720" y="844062"/>
                  </a:lnTo>
                  <a:lnTo>
                    <a:pt x="300304" y="896815"/>
                  </a:lnTo>
                </a:path>
              </a:pathLst>
            </a:custGeom>
            <a:noFill/>
            <a:ln w="165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39C8F94-F793-4B7C-B61D-12FABA8BAA9F}"/>
                </a:ext>
              </a:extLst>
            </p:cNvPr>
            <p:cNvSpPr/>
            <p:nvPr/>
          </p:nvSpPr>
          <p:spPr>
            <a:xfrm>
              <a:off x="4230071" y="2551863"/>
              <a:ext cx="1091089" cy="2617886"/>
            </a:xfrm>
            <a:custGeom>
              <a:avLst/>
              <a:gdLst>
                <a:gd name="connsiteX0" fmla="*/ 263770 w 896816"/>
                <a:gd name="connsiteY0" fmla="*/ 0 h 2151761"/>
                <a:gd name="connsiteX1" fmla="*/ 791308 w 896816"/>
                <a:gd name="connsiteY1" fmla="*/ 1037492 h 2151761"/>
                <a:gd name="connsiteX2" fmla="*/ 844062 w 896816"/>
                <a:gd name="connsiteY2" fmla="*/ 1178169 h 2151761"/>
                <a:gd name="connsiteX3" fmla="*/ 896816 w 896816"/>
                <a:gd name="connsiteY3" fmla="*/ 1301262 h 2151761"/>
                <a:gd name="connsiteX4" fmla="*/ 879231 w 896816"/>
                <a:gd name="connsiteY4" fmla="*/ 1441938 h 2151761"/>
                <a:gd name="connsiteX5" fmla="*/ 826477 w 896816"/>
                <a:gd name="connsiteY5" fmla="*/ 1494692 h 2151761"/>
                <a:gd name="connsiteX6" fmla="*/ 773723 w 896816"/>
                <a:gd name="connsiteY6" fmla="*/ 1582615 h 2151761"/>
                <a:gd name="connsiteX7" fmla="*/ 738554 w 896816"/>
                <a:gd name="connsiteY7" fmla="*/ 1617785 h 2151761"/>
                <a:gd name="connsiteX8" fmla="*/ 492370 w 896816"/>
                <a:gd name="connsiteY8" fmla="*/ 1776046 h 2151761"/>
                <a:gd name="connsiteX9" fmla="*/ 422031 w 896816"/>
                <a:gd name="connsiteY9" fmla="*/ 1828800 h 2151761"/>
                <a:gd name="connsiteX10" fmla="*/ 298939 w 896816"/>
                <a:gd name="connsiteY10" fmla="*/ 1899138 h 2151761"/>
                <a:gd name="connsiteX11" fmla="*/ 105508 w 896816"/>
                <a:gd name="connsiteY11" fmla="*/ 2074985 h 2151761"/>
                <a:gd name="connsiteX12" fmla="*/ 0 w 896816"/>
                <a:gd name="connsiteY12" fmla="*/ 2145323 h 215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96816" h="2151761">
                  <a:moveTo>
                    <a:pt x="263770" y="0"/>
                  </a:moveTo>
                  <a:cubicBezTo>
                    <a:pt x="439616" y="345831"/>
                    <a:pt x="617803" y="690481"/>
                    <a:pt x="791308" y="1037492"/>
                  </a:cubicBezTo>
                  <a:cubicBezTo>
                    <a:pt x="864160" y="1183196"/>
                    <a:pt x="798409" y="1071646"/>
                    <a:pt x="844062" y="1178169"/>
                  </a:cubicBezTo>
                  <a:cubicBezTo>
                    <a:pt x="909250" y="1330275"/>
                    <a:pt x="855576" y="1177544"/>
                    <a:pt x="896816" y="1301262"/>
                  </a:cubicBezTo>
                  <a:cubicBezTo>
                    <a:pt x="890954" y="1348154"/>
                    <a:pt x="895381" y="1397526"/>
                    <a:pt x="879231" y="1441938"/>
                  </a:cubicBezTo>
                  <a:cubicBezTo>
                    <a:pt x="870732" y="1465309"/>
                    <a:pt x="841398" y="1474797"/>
                    <a:pt x="826477" y="1494692"/>
                  </a:cubicBezTo>
                  <a:cubicBezTo>
                    <a:pt x="805970" y="1522035"/>
                    <a:pt x="793589" y="1554803"/>
                    <a:pt x="773723" y="1582615"/>
                  </a:cubicBezTo>
                  <a:cubicBezTo>
                    <a:pt x="764087" y="1596106"/>
                    <a:pt x="752216" y="1608392"/>
                    <a:pt x="738554" y="1617785"/>
                  </a:cubicBezTo>
                  <a:cubicBezTo>
                    <a:pt x="658165" y="1673053"/>
                    <a:pt x="570414" y="1717513"/>
                    <a:pt x="492370" y="1776046"/>
                  </a:cubicBezTo>
                  <a:cubicBezTo>
                    <a:pt x="468924" y="1793631"/>
                    <a:pt x="446757" y="1813065"/>
                    <a:pt x="422031" y="1828800"/>
                  </a:cubicBezTo>
                  <a:cubicBezTo>
                    <a:pt x="382162" y="1854171"/>
                    <a:pt x="336241" y="1870125"/>
                    <a:pt x="298939" y="1899138"/>
                  </a:cubicBezTo>
                  <a:cubicBezTo>
                    <a:pt x="230156" y="1952636"/>
                    <a:pt x="173137" y="2020036"/>
                    <a:pt x="105508" y="2074985"/>
                  </a:cubicBezTo>
                  <a:cubicBezTo>
                    <a:pt x="-97230" y="2239709"/>
                    <a:pt x="67876" y="2077447"/>
                    <a:pt x="0" y="2145323"/>
                  </a:cubicBezTo>
                </a:path>
              </a:pathLst>
            </a:custGeom>
            <a:noFill/>
            <a:ln w="165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D9F518C-CD5A-4752-9CBE-291F3434EA1E}"/>
                </a:ext>
              </a:extLst>
            </p:cNvPr>
            <p:cNvSpPr/>
            <p:nvPr/>
          </p:nvSpPr>
          <p:spPr>
            <a:xfrm>
              <a:off x="2347410" y="2466288"/>
              <a:ext cx="1198058" cy="2032418"/>
            </a:xfrm>
            <a:custGeom>
              <a:avLst/>
              <a:gdLst>
                <a:gd name="connsiteX0" fmla="*/ 984739 w 984739"/>
                <a:gd name="connsiteY0" fmla="*/ 0 h 1670538"/>
                <a:gd name="connsiteX1" fmla="*/ 87923 w 984739"/>
                <a:gd name="connsiteY1" fmla="*/ 263769 h 1670538"/>
                <a:gd name="connsiteX2" fmla="*/ 0 w 984739"/>
                <a:gd name="connsiteY2" fmla="*/ 334107 h 1670538"/>
                <a:gd name="connsiteX3" fmla="*/ 35169 w 984739"/>
                <a:gd name="connsiteY3" fmla="*/ 509953 h 1670538"/>
                <a:gd name="connsiteX4" fmla="*/ 70339 w 984739"/>
                <a:gd name="connsiteY4" fmla="*/ 633046 h 1670538"/>
                <a:gd name="connsiteX5" fmla="*/ 87923 w 984739"/>
                <a:gd name="connsiteY5" fmla="*/ 738553 h 1670538"/>
                <a:gd name="connsiteX6" fmla="*/ 123093 w 984739"/>
                <a:gd name="connsiteY6" fmla="*/ 791307 h 1670538"/>
                <a:gd name="connsiteX7" fmla="*/ 158262 w 984739"/>
                <a:gd name="connsiteY7" fmla="*/ 879230 h 1670538"/>
                <a:gd name="connsiteX8" fmla="*/ 228600 w 984739"/>
                <a:gd name="connsiteY8" fmla="*/ 1072661 h 1670538"/>
                <a:gd name="connsiteX9" fmla="*/ 281354 w 984739"/>
                <a:gd name="connsiteY9" fmla="*/ 1178169 h 1670538"/>
                <a:gd name="connsiteX10" fmla="*/ 334108 w 984739"/>
                <a:gd name="connsiteY10" fmla="*/ 1318846 h 1670538"/>
                <a:gd name="connsiteX11" fmla="*/ 386862 w 984739"/>
                <a:gd name="connsiteY11" fmla="*/ 1406769 h 1670538"/>
                <a:gd name="connsiteX12" fmla="*/ 457200 w 984739"/>
                <a:gd name="connsiteY12" fmla="*/ 1600200 h 1670538"/>
                <a:gd name="connsiteX13" fmla="*/ 509954 w 984739"/>
                <a:gd name="connsiteY13" fmla="*/ 1652953 h 1670538"/>
                <a:gd name="connsiteX14" fmla="*/ 527539 w 984739"/>
                <a:gd name="connsiteY14" fmla="*/ 1670538 h 167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84739" h="1670538">
                  <a:moveTo>
                    <a:pt x="984739" y="0"/>
                  </a:moveTo>
                  <a:lnTo>
                    <a:pt x="87923" y="263769"/>
                  </a:lnTo>
                  <a:cubicBezTo>
                    <a:pt x="-1731" y="289850"/>
                    <a:pt x="26251" y="255356"/>
                    <a:pt x="0" y="334107"/>
                  </a:cubicBezTo>
                  <a:cubicBezTo>
                    <a:pt x="11723" y="392722"/>
                    <a:pt x="21478" y="451766"/>
                    <a:pt x="35169" y="509953"/>
                  </a:cubicBezTo>
                  <a:cubicBezTo>
                    <a:pt x="44943" y="551492"/>
                    <a:pt x="60744" y="591466"/>
                    <a:pt x="70339" y="633046"/>
                  </a:cubicBezTo>
                  <a:cubicBezTo>
                    <a:pt x="78356" y="667787"/>
                    <a:pt x="76648" y="704729"/>
                    <a:pt x="87923" y="738553"/>
                  </a:cubicBezTo>
                  <a:cubicBezTo>
                    <a:pt x="94606" y="758603"/>
                    <a:pt x="113641" y="772404"/>
                    <a:pt x="123093" y="791307"/>
                  </a:cubicBezTo>
                  <a:cubicBezTo>
                    <a:pt x="137210" y="819540"/>
                    <a:pt x="147179" y="849674"/>
                    <a:pt x="158262" y="879230"/>
                  </a:cubicBezTo>
                  <a:cubicBezTo>
                    <a:pt x="182352" y="943469"/>
                    <a:pt x="202478" y="1009221"/>
                    <a:pt x="228600" y="1072661"/>
                  </a:cubicBezTo>
                  <a:cubicBezTo>
                    <a:pt x="243571" y="1109020"/>
                    <a:pt x="265865" y="1142028"/>
                    <a:pt x="281354" y="1178169"/>
                  </a:cubicBezTo>
                  <a:cubicBezTo>
                    <a:pt x="301082" y="1224201"/>
                    <a:pt x="313121" y="1273374"/>
                    <a:pt x="334108" y="1318846"/>
                  </a:cubicBezTo>
                  <a:cubicBezTo>
                    <a:pt x="348431" y="1349879"/>
                    <a:pt x="373163" y="1375456"/>
                    <a:pt x="386862" y="1406769"/>
                  </a:cubicBezTo>
                  <a:cubicBezTo>
                    <a:pt x="414361" y="1469624"/>
                    <a:pt x="426518" y="1538836"/>
                    <a:pt x="457200" y="1600200"/>
                  </a:cubicBezTo>
                  <a:cubicBezTo>
                    <a:pt x="468321" y="1622443"/>
                    <a:pt x="492369" y="1635369"/>
                    <a:pt x="509954" y="1652953"/>
                  </a:cubicBezTo>
                  <a:lnTo>
                    <a:pt x="527539" y="1670538"/>
                  </a:lnTo>
                </a:path>
              </a:pathLst>
            </a:custGeom>
            <a:noFill/>
            <a:ln w="165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3CC97-5463-491B-8CF8-4B52FE281574}"/>
                </a:ext>
              </a:extLst>
            </p:cNvPr>
            <p:cNvSpPr/>
            <p:nvPr/>
          </p:nvSpPr>
          <p:spPr>
            <a:xfrm>
              <a:off x="3695224" y="2851378"/>
              <a:ext cx="962725" cy="2481690"/>
            </a:xfrm>
            <a:custGeom>
              <a:avLst/>
              <a:gdLst>
                <a:gd name="connsiteX0" fmla="*/ 281354 w 791308"/>
                <a:gd name="connsiteY0" fmla="*/ 0 h 2039815"/>
                <a:gd name="connsiteX1" fmla="*/ 334108 w 791308"/>
                <a:gd name="connsiteY1" fmla="*/ 1090246 h 2039815"/>
                <a:gd name="connsiteX2" fmla="*/ 263769 w 791308"/>
                <a:gd name="connsiteY2" fmla="*/ 1230923 h 2039815"/>
                <a:gd name="connsiteX3" fmla="*/ 140677 w 791308"/>
                <a:gd name="connsiteY3" fmla="*/ 1441938 h 2039815"/>
                <a:gd name="connsiteX4" fmla="*/ 87923 w 791308"/>
                <a:gd name="connsiteY4" fmla="*/ 1547446 h 2039815"/>
                <a:gd name="connsiteX5" fmla="*/ 52754 w 791308"/>
                <a:gd name="connsiteY5" fmla="*/ 1723292 h 2039815"/>
                <a:gd name="connsiteX6" fmla="*/ 0 w 791308"/>
                <a:gd name="connsiteY6" fmla="*/ 1846384 h 2039815"/>
                <a:gd name="connsiteX7" fmla="*/ 35169 w 791308"/>
                <a:gd name="connsiteY7" fmla="*/ 1987061 h 2039815"/>
                <a:gd name="connsiteX8" fmla="*/ 298938 w 791308"/>
                <a:gd name="connsiteY8" fmla="*/ 2039815 h 2039815"/>
                <a:gd name="connsiteX9" fmla="*/ 650631 w 791308"/>
                <a:gd name="connsiteY9" fmla="*/ 2022230 h 2039815"/>
                <a:gd name="connsiteX10" fmla="*/ 703385 w 791308"/>
                <a:gd name="connsiteY10" fmla="*/ 2004646 h 2039815"/>
                <a:gd name="connsiteX11" fmla="*/ 791308 w 791308"/>
                <a:gd name="connsiteY11" fmla="*/ 1987061 h 203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1308" h="2039815">
                  <a:moveTo>
                    <a:pt x="281354" y="0"/>
                  </a:moveTo>
                  <a:cubicBezTo>
                    <a:pt x="298939" y="363415"/>
                    <a:pt x="339305" y="726443"/>
                    <a:pt x="334108" y="1090246"/>
                  </a:cubicBezTo>
                  <a:cubicBezTo>
                    <a:pt x="333359" y="1142668"/>
                    <a:pt x="287215" y="1184031"/>
                    <a:pt x="263769" y="1230923"/>
                  </a:cubicBezTo>
                  <a:cubicBezTo>
                    <a:pt x="127817" y="1502825"/>
                    <a:pt x="301941" y="1165484"/>
                    <a:pt x="140677" y="1441938"/>
                  </a:cubicBezTo>
                  <a:cubicBezTo>
                    <a:pt x="120865" y="1475902"/>
                    <a:pt x="105508" y="1512277"/>
                    <a:pt x="87923" y="1547446"/>
                  </a:cubicBezTo>
                  <a:cubicBezTo>
                    <a:pt x="76200" y="1606061"/>
                    <a:pt x="79487" y="1669827"/>
                    <a:pt x="52754" y="1723292"/>
                  </a:cubicBezTo>
                  <a:cubicBezTo>
                    <a:pt x="9295" y="1810209"/>
                    <a:pt x="25875" y="1768762"/>
                    <a:pt x="0" y="1846384"/>
                  </a:cubicBezTo>
                  <a:cubicBezTo>
                    <a:pt x="11723" y="1893276"/>
                    <a:pt x="4974" y="1949317"/>
                    <a:pt x="35169" y="1987061"/>
                  </a:cubicBezTo>
                  <a:cubicBezTo>
                    <a:pt x="65581" y="2025075"/>
                    <a:pt x="283450" y="2038094"/>
                    <a:pt x="298938" y="2039815"/>
                  </a:cubicBezTo>
                  <a:cubicBezTo>
                    <a:pt x="416169" y="2033953"/>
                    <a:pt x="533695" y="2032398"/>
                    <a:pt x="650631" y="2022230"/>
                  </a:cubicBezTo>
                  <a:cubicBezTo>
                    <a:pt x="669097" y="2020624"/>
                    <a:pt x="685403" y="2009142"/>
                    <a:pt x="703385" y="2004646"/>
                  </a:cubicBezTo>
                  <a:cubicBezTo>
                    <a:pt x="732381" y="1997397"/>
                    <a:pt x="791308" y="1987061"/>
                    <a:pt x="791308" y="1987061"/>
                  </a:cubicBezTo>
                </a:path>
              </a:pathLst>
            </a:custGeom>
            <a:noFill/>
            <a:ln w="2159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7E16FDB-3905-48C4-8E5F-2FDF84D46E9E}"/>
                </a:ext>
              </a:extLst>
            </p:cNvPr>
            <p:cNvSpPr/>
            <p:nvPr/>
          </p:nvSpPr>
          <p:spPr>
            <a:xfrm>
              <a:off x="3297910" y="3262615"/>
              <a:ext cx="3920173" cy="3955491"/>
            </a:xfrm>
            <a:custGeom>
              <a:avLst/>
              <a:gdLst>
                <a:gd name="connsiteX0" fmla="*/ 0 w 3236685"/>
                <a:gd name="connsiteY0" fmla="*/ 3570514 h 3570514"/>
                <a:gd name="connsiteX1" fmla="*/ 1175657 w 3236685"/>
                <a:gd name="connsiteY1" fmla="*/ 3570514 h 3570514"/>
                <a:gd name="connsiteX2" fmla="*/ 1611085 w 3236685"/>
                <a:gd name="connsiteY2" fmla="*/ 3077028 h 3570514"/>
                <a:gd name="connsiteX3" fmla="*/ 3222171 w 3236685"/>
                <a:gd name="connsiteY3" fmla="*/ 1378857 h 3570514"/>
                <a:gd name="connsiteX4" fmla="*/ 3236685 w 3236685"/>
                <a:gd name="connsiteY4" fmla="*/ 0 h 3570514"/>
                <a:gd name="connsiteX5" fmla="*/ 2496457 w 3236685"/>
                <a:gd name="connsiteY5" fmla="*/ 1146628 h 3570514"/>
                <a:gd name="connsiteX6" fmla="*/ 1320800 w 3236685"/>
                <a:gd name="connsiteY6" fmla="*/ 2452914 h 3570514"/>
                <a:gd name="connsiteX7" fmla="*/ 377371 w 3236685"/>
                <a:gd name="connsiteY7" fmla="*/ 3265714 h 3570514"/>
                <a:gd name="connsiteX8" fmla="*/ 0 w 3236685"/>
                <a:gd name="connsiteY8" fmla="*/ 3570514 h 3570514"/>
                <a:gd name="connsiteX0" fmla="*/ 0 w 3222171"/>
                <a:gd name="connsiteY0" fmla="*/ 2714171 h 2714171"/>
                <a:gd name="connsiteX1" fmla="*/ 1175657 w 3222171"/>
                <a:gd name="connsiteY1" fmla="*/ 2714171 h 2714171"/>
                <a:gd name="connsiteX2" fmla="*/ 1611085 w 3222171"/>
                <a:gd name="connsiteY2" fmla="*/ 2220685 h 2714171"/>
                <a:gd name="connsiteX3" fmla="*/ 3222171 w 3222171"/>
                <a:gd name="connsiteY3" fmla="*/ 522514 h 2714171"/>
                <a:gd name="connsiteX4" fmla="*/ 2815771 w 3222171"/>
                <a:gd name="connsiteY4" fmla="*/ 0 h 2714171"/>
                <a:gd name="connsiteX5" fmla="*/ 2496457 w 3222171"/>
                <a:gd name="connsiteY5" fmla="*/ 290285 h 2714171"/>
                <a:gd name="connsiteX6" fmla="*/ 1320800 w 3222171"/>
                <a:gd name="connsiteY6" fmla="*/ 1596571 h 2714171"/>
                <a:gd name="connsiteX7" fmla="*/ 377371 w 3222171"/>
                <a:gd name="connsiteY7" fmla="*/ 2409371 h 2714171"/>
                <a:gd name="connsiteX8" fmla="*/ 0 w 3222171"/>
                <a:gd name="connsiteY8" fmla="*/ 2714171 h 2714171"/>
                <a:gd name="connsiteX0" fmla="*/ 0 w 3222171"/>
                <a:gd name="connsiteY0" fmla="*/ 3251200 h 3251200"/>
                <a:gd name="connsiteX1" fmla="*/ 1175657 w 3222171"/>
                <a:gd name="connsiteY1" fmla="*/ 3251200 h 3251200"/>
                <a:gd name="connsiteX2" fmla="*/ 1611085 w 3222171"/>
                <a:gd name="connsiteY2" fmla="*/ 2757714 h 3251200"/>
                <a:gd name="connsiteX3" fmla="*/ 3222171 w 3222171"/>
                <a:gd name="connsiteY3" fmla="*/ 1059543 h 3251200"/>
                <a:gd name="connsiteX4" fmla="*/ 3222171 w 3222171"/>
                <a:gd name="connsiteY4" fmla="*/ 0 h 3251200"/>
                <a:gd name="connsiteX5" fmla="*/ 2496457 w 3222171"/>
                <a:gd name="connsiteY5" fmla="*/ 827314 h 3251200"/>
                <a:gd name="connsiteX6" fmla="*/ 1320800 w 3222171"/>
                <a:gd name="connsiteY6" fmla="*/ 2133600 h 3251200"/>
                <a:gd name="connsiteX7" fmla="*/ 377371 w 3222171"/>
                <a:gd name="connsiteY7" fmla="*/ 2946400 h 3251200"/>
                <a:gd name="connsiteX8" fmla="*/ 0 w 3222171"/>
                <a:gd name="connsiteY8" fmla="*/ 3251200 h 32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171" h="3251200">
                  <a:moveTo>
                    <a:pt x="0" y="3251200"/>
                  </a:moveTo>
                  <a:lnTo>
                    <a:pt x="1175657" y="3251200"/>
                  </a:lnTo>
                  <a:lnTo>
                    <a:pt x="1611085" y="2757714"/>
                  </a:lnTo>
                  <a:lnTo>
                    <a:pt x="3222171" y="1059543"/>
                  </a:lnTo>
                  <a:lnTo>
                    <a:pt x="3222171" y="0"/>
                  </a:lnTo>
                  <a:lnTo>
                    <a:pt x="2496457" y="827314"/>
                  </a:lnTo>
                  <a:lnTo>
                    <a:pt x="1320800" y="2133600"/>
                  </a:lnTo>
                  <a:lnTo>
                    <a:pt x="377371" y="29464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E600AA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3AA6D3B-24EB-49C5-B7DD-6820171F161A}"/>
                </a:ext>
              </a:extLst>
            </p:cNvPr>
            <p:cNvSpPr txBox="1"/>
            <p:nvPr/>
          </p:nvSpPr>
          <p:spPr>
            <a:xfrm rot="18688515">
              <a:off x="3871410" y="5386523"/>
              <a:ext cx="3234777" cy="417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RAILWAY TRACKS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EDD8B-AB3F-4174-9B94-C5BC17520F8A}"/>
              </a:ext>
            </a:extLst>
          </p:cNvPr>
          <p:cNvSpPr/>
          <p:nvPr/>
        </p:nvSpPr>
        <p:spPr>
          <a:xfrm>
            <a:off x="7577595" y="770611"/>
            <a:ext cx="5890819" cy="2496158"/>
          </a:xfrm>
          <a:prstGeom prst="roundRect">
            <a:avLst/>
          </a:prstGeom>
          <a:noFill/>
          <a:ln w="19050">
            <a:solidFill>
              <a:srgbClr val="E6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1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4C4FE1AA-AF4E-42DD-ACE7-083FBB758DF1}"/>
              </a:ext>
            </a:extLst>
          </p:cNvPr>
          <p:cNvGrpSpPr/>
          <p:nvPr/>
        </p:nvGrpSpPr>
        <p:grpSpPr>
          <a:xfrm>
            <a:off x="771526" y="550116"/>
            <a:ext cx="5717764" cy="5831759"/>
            <a:chOff x="-35356" y="-6315541"/>
            <a:chExt cx="5705300" cy="5819047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6DF39B0-9181-471B-BFE2-EA4FE4D01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35356" y="-6315541"/>
              <a:ext cx="5705300" cy="5819047"/>
            </a:xfrm>
            <a:prstGeom prst="rect">
              <a:avLst/>
            </a:prstGeom>
          </p:spPr>
        </p:pic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0250BC5-67F3-4171-B2AC-65053388CA19}"/>
                </a:ext>
              </a:extLst>
            </p:cNvPr>
            <p:cNvSpPr/>
            <p:nvPr/>
          </p:nvSpPr>
          <p:spPr>
            <a:xfrm>
              <a:off x="1131276" y="-5047265"/>
              <a:ext cx="3586584" cy="3480051"/>
            </a:xfrm>
            <a:custGeom>
              <a:avLst/>
              <a:gdLst>
                <a:gd name="connsiteX0" fmla="*/ 0 w 3848100"/>
                <a:gd name="connsiteY0" fmla="*/ 742950 h 3733800"/>
                <a:gd name="connsiteX1" fmla="*/ 0 w 3848100"/>
                <a:gd name="connsiteY1" fmla="*/ 742950 h 3733800"/>
                <a:gd name="connsiteX2" fmla="*/ 647700 w 3848100"/>
                <a:gd name="connsiteY2" fmla="*/ 590550 h 3733800"/>
                <a:gd name="connsiteX3" fmla="*/ 2686050 w 3848100"/>
                <a:gd name="connsiteY3" fmla="*/ 0 h 3733800"/>
                <a:gd name="connsiteX4" fmla="*/ 2819400 w 3848100"/>
                <a:gd name="connsiteY4" fmla="*/ 419100 h 3733800"/>
                <a:gd name="connsiteX5" fmla="*/ 3429000 w 3848100"/>
                <a:gd name="connsiteY5" fmla="*/ 1447800 h 3733800"/>
                <a:gd name="connsiteX6" fmla="*/ 3848100 w 3848100"/>
                <a:gd name="connsiteY6" fmla="*/ 2000250 h 3733800"/>
                <a:gd name="connsiteX7" fmla="*/ 2324100 w 3848100"/>
                <a:gd name="connsiteY7" fmla="*/ 3524250 h 3733800"/>
                <a:gd name="connsiteX8" fmla="*/ 1771650 w 3848100"/>
                <a:gd name="connsiteY8" fmla="*/ 3733800 h 3733800"/>
                <a:gd name="connsiteX9" fmla="*/ 685800 w 3848100"/>
                <a:gd name="connsiteY9" fmla="*/ 2533650 h 3733800"/>
                <a:gd name="connsiteX10" fmla="*/ 38100 w 3848100"/>
                <a:gd name="connsiteY10" fmla="*/ 1181100 h 3733800"/>
                <a:gd name="connsiteX11" fmla="*/ 0 w 3848100"/>
                <a:gd name="connsiteY11" fmla="*/ 74295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48100" h="3733800">
                  <a:moveTo>
                    <a:pt x="0" y="742950"/>
                  </a:moveTo>
                  <a:lnTo>
                    <a:pt x="0" y="742950"/>
                  </a:lnTo>
                  <a:lnTo>
                    <a:pt x="647700" y="590550"/>
                  </a:lnTo>
                  <a:lnTo>
                    <a:pt x="2686050" y="0"/>
                  </a:lnTo>
                  <a:lnTo>
                    <a:pt x="2819400" y="419100"/>
                  </a:lnTo>
                  <a:lnTo>
                    <a:pt x="3429000" y="1447800"/>
                  </a:lnTo>
                  <a:lnTo>
                    <a:pt x="3848100" y="2000250"/>
                  </a:lnTo>
                  <a:lnTo>
                    <a:pt x="2324100" y="3524250"/>
                  </a:lnTo>
                  <a:lnTo>
                    <a:pt x="1771650" y="3733800"/>
                  </a:lnTo>
                  <a:lnTo>
                    <a:pt x="685800" y="2533650"/>
                  </a:lnTo>
                  <a:lnTo>
                    <a:pt x="38100" y="1181100"/>
                  </a:lnTo>
                  <a:lnTo>
                    <a:pt x="0" y="7429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C6C27D4-69BE-4F8B-AE7D-9A9BFA907F44}"/>
                </a:ext>
              </a:extLst>
            </p:cNvPr>
            <p:cNvSpPr/>
            <p:nvPr/>
          </p:nvSpPr>
          <p:spPr>
            <a:xfrm>
              <a:off x="4045371" y="-3999779"/>
              <a:ext cx="567026" cy="567026"/>
            </a:xfrm>
            <a:prstGeom prst="ellipse">
              <a:avLst/>
            </a:prstGeom>
            <a:gradFill flip="none" rotWithShape="1">
              <a:gsLst>
                <a:gs pos="66000">
                  <a:schemeClr val="accent1">
                    <a:lumMod val="5000"/>
                    <a:lumOff val="95000"/>
                  </a:schemeClr>
                </a:gs>
                <a:gs pos="23000">
                  <a:srgbClr val="E600A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94BAF72-81EA-4042-A269-D8854ACF852C}"/>
                </a:ext>
              </a:extLst>
            </p:cNvPr>
            <p:cNvSpPr/>
            <p:nvPr/>
          </p:nvSpPr>
          <p:spPr>
            <a:xfrm>
              <a:off x="2487129" y="-1874159"/>
              <a:ext cx="567026" cy="567026"/>
            </a:xfrm>
            <a:prstGeom prst="ellipse">
              <a:avLst/>
            </a:prstGeom>
            <a:gradFill flip="none" rotWithShape="1">
              <a:gsLst>
                <a:gs pos="66000">
                  <a:schemeClr val="accent1">
                    <a:lumMod val="5000"/>
                    <a:lumOff val="95000"/>
                  </a:schemeClr>
                </a:gs>
                <a:gs pos="23000">
                  <a:srgbClr val="E600A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687B950-667A-41FC-B5A3-A9AD222497B1}"/>
                </a:ext>
              </a:extLst>
            </p:cNvPr>
            <p:cNvSpPr/>
            <p:nvPr/>
          </p:nvSpPr>
          <p:spPr>
            <a:xfrm>
              <a:off x="1573741" y="-4502683"/>
              <a:ext cx="1756228" cy="2743256"/>
            </a:xfrm>
            <a:custGeom>
              <a:avLst/>
              <a:gdLst>
                <a:gd name="connsiteX0" fmla="*/ 1756228 w 1756228"/>
                <a:gd name="connsiteY0" fmla="*/ 2743256 h 2743256"/>
                <a:gd name="connsiteX1" fmla="*/ 1669143 w 1756228"/>
                <a:gd name="connsiteY1" fmla="*/ 2554570 h 2743256"/>
                <a:gd name="connsiteX2" fmla="*/ 1625600 w 1756228"/>
                <a:gd name="connsiteY2" fmla="*/ 2467485 h 2743256"/>
                <a:gd name="connsiteX3" fmla="*/ 1567543 w 1756228"/>
                <a:gd name="connsiteY3" fmla="*/ 2365885 h 2743256"/>
                <a:gd name="connsiteX4" fmla="*/ 1509485 w 1756228"/>
                <a:gd name="connsiteY4" fmla="*/ 2264285 h 2743256"/>
                <a:gd name="connsiteX5" fmla="*/ 1465943 w 1756228"/>
                <a:gd name="connsiteY5" fmla="*/ 2220742 h 2743256"/>
                <a:gd name="connsiteX6" fmla="*/ 1349828 w 1756228"/>
                <a:gd name="connsiteY6" fmla="*/ 2090113 h 2743256"/>
                <a:gd name="connsiteX7" fmla="*/ 1233714 w 1756228"/>
                <a:gd name="connsiteY7" fmla="*/ 2017542 h 2743256"/>
                <a:gd name="connsiteX8" fmla="*/ 1030514 w 1756228"/>
                <a:gd name="connsiteY8" fmla="*/ 1872399 h 2743256"/>
                <a:gd name="connsiteX9" fmla="*/ 972457 w 1756228"/>
                <a:gd name="connsiteY9" fmla="*/ 1785313 h 2743256"/>
                <a:gd name="connsiteX10" fmla="*/ 885371 w 1756228"/>
                <a:gd name="connsiteY10" fmla="*/ 1712742 h 2743256"/>
                <a:gd name="connsiteX11" fmla="*/ 711200 w 1756228"/>
                <a:gd name="connsiteY11" fmla="*/ 1422456 h 2743256"/>
                <a:gd name="connsiteX12" fmla="*/ 609600 w 1756228"/>
                <a:gd name="connsiteY12" fmla="*/ 1248285 h 2743256"/>
                <a:gd name="connsiteX13" fmla="*/ 508000 w 1756228"/>
                <a:gd name="connsiteY13" fmla="*/ 957999 h 2743256"/>
                <a:gd name="connsiteX14" fmla="*/ 464457 w 1756228"/>
                <a:gd name="connsiteY14" fmla="*/ 885428 h 2743256"/>
                <a:gd name="connsiteX15" fmla="*/ 435428 w 1756228"/>
                <a:gd name="connsiteY15" fmla="*/ 812856 h 2743256"/>
                <a:gd name="connsiteX16" fmla="*/ 420914 w 1756228"/>
                <a:gd name="connsiteY16" fmla="*/ 725770 h 2743256"/>
                <a:gd name="connsiteX17" fmla="*/ 348343 w 1756228"/>
                <a:gd name="connsiteY17" fmla="*/ 551599 h 2743256"/>
                <a:gd name="connsiteX18" fmla="*/ 333828 w 1756228"/>
                <a:gd name="connsiteY18" fmla="*/ 493542 h 2743256"/>
                <a:gd name="connsiteX19" fmla="*/ 290285 w 1756228"/>
                <a:gd name="connsiteY19" fmla="*/ 406456 h 2743256"/>
                <a:gd name="connsiteX20" fmla="*/ 261257 w 1756228"/>
                <a:gd name="connsiteY20" fmla="*/ 304856 h 2743256"/>
                <a:gd name="connsiteX21" fmla="*/ 188685 w 1756228"/>
                <a:gd name="connsiteY21" fmla="*/ 159713 h 2743256"/>
                <a:gd name="connsiteX22" fmla="*/ 159657 w 1756228"/>
                <a:gd name="connsiteY22" fmla="*/ 101656 h 2743256"/>
                <a:gd name="connsiteX23" fmla="*/ 145143 w 1756228"/>
                <a:gd name="connsiteY23" fmla="*/ 58113 h 2743256"/>
                <a:gd name="connsiteX24" fmla="*/ 58057 w 1756228"/>
                <a:gd name="connsiteY24" fmla="*/ 29085 h 2743256"/>
                <a:gd name="connsiteX25" fmla="*/ 0 w 1756228"/>
                <a:gd name="connsiteY25" fmla="*/ 56 h 274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56228" h="2743256">
                  <a:moveTo>
                    <a:pt x="1756228" y="2743256"/>
                  </a:moveTo>
                  <a:cubicBezTo>
                    <a:pt x="1708216" y="2575211"/>
                    <a:pt x="1756048" y="2703549"/>
                    <a:pt x="1669143" y="2554570"/>
                  </a:cubicBezTo>
                  <a:cubicBezTo>
                    <a:pt x="1652790" y="2526536"/>
                    <a:pt x="1640987" y="2496060"/>
                    <a:pt x="1625600" y="2467485"/>
                  </a:cubicBezTo>
                  <a:cubicBezTo>
                    <a:pt x="1607107" y="2433141"/>
                    <a:pt x="1586221" y="2400128"/>
                    <a:pt x="1567543" y="2365885"/>
                  </a:cubicBezTo>
                  <a:cubicBezTo>
                    <a:pt x="1545127" y="2324789"/>
                    <a:pt x="1538895" y="2299577"/>
                    <a:pt x="1509485" y="2264285"/>
                  </a:cubicBezTo>
                  <a:cubicBezTo>
                    <a:pt x="1496345" y="2248516"/>
                    <a:pt x="1479083" y="2236511"/>
                    <a:pt x="1465943" y="2220742"/>
                  </a:cubicBezTo>
                  <a:cubicBezTo>
                    <a:pt x="1416407" y="2161299"/>
                    <a:pt x="1443918" y="2146567"/>
                    <a:pt x="1349828" y="2090113"/>
                  </a:cubicBezTo>
                  <a:cubicBezTo>
                    <a:pt x="1322521" y="2073729"/>
                    <a:pt x="1263492" y="2039875"/>
                    <a:pt x="1233714" y="2017542"/>
                  </a:cubicBezTo>
                  <a:cubicBezTo>
                    <a:pt x="1052497" y="1881630"/>
                    <a:pt x="1164869" y="1953013"/>
                    <a:pt x="1030514" y="1872399"/>
                  </a:cubicBezTo>
                  <a:cubicBezTo>
                    <a:pt x="1011162" y="1843370"/>
                    <a:pt x="995925" y="1811128"/>
                    <a:pt x="972457" y="1785313"/>
                  </a:cubicBezTo>
                  <a:cubicBezTo>
                    <a:pt x="947039" y="1757353"/>
                    <a:pt x="907450" y="1743407"/>
                    <a:pt x="885371" y="1712742"/>
                  </a:cubicBezTo>
                  <a:cubicBezTo>
                    <a:pt x="819436" y="1621166"/>
                    <a:pt x="768811" y="1519484"/>
                    <a:pt x="711200" y="1422456"/>
                  </a:cubicBezTo>
                  <a:cubicBezTo>
                    <a:pt x="676885" y="1364663"/>
                    <a:pt x="609600" y="1248285"/>
                    <a:pt x="609600" y="1248285"/>
                  </a:cubicBezTo>
                  <a:cubicBezTo>
                    <a:pt x="582794" y="1114260"/>
                    <a:pt x="594621" y="1150491"/>
                    <a:pt x="508000" y="957999"/>
                  </a:cubicBezTo>
                  <a:cubicBezTo>
                    <a:pt x="496423" y="932273"/>
                    <a:pt x="477073" y="910660"/>
                    <a:pt x="464457" y="885428"/>
                  </a:cubicBezTo>
                  <a:cubicBezTo>
                    <a:pt x="452805" y="862124"/>
                    <a:pt x="445104" y="837047"/>
                    <a:pt x="435428" y="812856"/>
                  </a:cubicBezTo>
                  <a:cubicBezTo>
                    <a:pt x="430590" y="783827"/>
                    <a:pt x="428999" y="754067"/>
                    <a:pt x="420914" y="725770"/>
                  </a:cubicBezTo>
                  <a:cubicBezTo>
                    <a:pt x="348301" y="471623"/>
                    <a:pt x="407097" y="708274"/>
                    <a:pt x="348343" y="551599"/>
                  </a:cubicBezTo>
                  <a:cubicBezTo>
                    <a:pt x="341339" y="532921"/>
                    <a:pt x="341237" y="512063"/>
                    <a:pt x="333828" y="493542"/>
                  </a:cubicBezTo>
                  <a:cubicBezTo>
                    <a:pt x="321774" y="463408"/>
                    <a:pt x="301936" y="436748"/>
                    <a:pt x="290285" y="406456"/>
                  </a:cubicBezTo>
                  <a:cubicBezTo>
                    <a:pt x="277641" y="373582"/>
                    <a:pt x="274668" y="337425"/>
                    <a:pt x="261257" y="304856"/>
                  </a:cubicBezTo>
                  <a:cubicBezTo>
                    <a:pt x="240662" y="254839"/>
                    <a:pt x="212876" y="208094"/>
                    <a:pt x="188685" y="159713"/>
                  </a:cubicBezTo>
                  <a:cubicBezTo>
                    <a:pt x="179009" y="140361"/>
                    <a:pt x="166499" y="122182"/>
                    <a:pt x="159657" y="101656"/>
                  </a:cubicBezTo>
                  <a:cubicBezTo>
                    <a:pt x="154819" y="87142"/>
                    <a:pt x="157593" y="67006"/>
                    <a:pt x="145143" y="58113"/>
                  </a:cubicBezTo>
                  <a:cubicBezTo>
                    <a:pt x="120244" y="40328"/>
                    <a:pt x="58057" y="29085"/>
                    <a:pt x="58057" y="29085"/>
                  </a:cubicBezTo>
                  <a:cubicBezTo>
                    <a:pt x="10489" y="-2628"/>
                    <a:pt x="31958" y="56"/>
                    <a:pt x="0" y="56"/>
                  </a:cubicBezTo>
                </a:path>
              </a:pathLst>
            </a:cu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8D91869-1FFF-479A-816D-1C1EFCD79D22}"/>
                </a:ext>
              </a:extLst>
            </p:cNvPr>
            <p:cNvSpPr/>
            <p:nvPr/>
          </p:nvSpPr>
          <p:spPr>
            <a:xfrm>
              <a:off x="2981626" y="-4938055"/>
              <a:ext cx="188686" cy="638628"/>
            </a:xfrm>
            <a:custGeom>
              <a:avLst/>
              <a:gdLst>
                <a:gd name="connsiteX0" fmla="*/ 188686 w 188686"/>
                <a:gd name="connsiteY0" fmla="*/ 0 h 638628"/>
                <a:gd name="connsiteX1" fmla="*/ 130629 w 188686"/>
                <a:gd name="connsiteY1" fmla="*/ 217714 h 638628"/>
                <a:gd name="connsiteX2" fmla="*/ 87086 w 188686"/>
                <a:gd name="connsiteY2" fmla="*/ 275771 h 638628"/>
                <a:gd name="connsiteX3" fmla="*/ 58058 w 188686"/>
                <a:gd name="connsiteY3" fmla="*/ 319314 h 638628"/>
                <a:gd name="connsiteX4" fmla="*/ 29029 w 188686"/>
                <a:gd name="connsiteY4" fmla="*/ 377371 h 638628"/>
                <a:gd name="connsiteX5" fmla="*/ 0 w 188686"/>
                <a:gd name="connsiteY5" fmla="*/ 464457 h 638628"/>
                <a:gd name="connsiteX6" fmla="*/ 43543 w 188686"/>
                <a:gd name="connsiteY6" fmla="*/ 566057 h 638628"/>
                <a:gd name="connsiteX7" fmla="*/ 72572 w 188686"/>
                <a:gd name="connsiteY7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8686" h="638628">
                  <a:moveTo>
                    <a:pt x="188686" y="0"/>
                  </a:moveTo>
                  <a:cubicBezTo>
                    <a:pt x="169334" y="72571"/>
                    <a:pt x="156594" y="147238"/>
                    <a:pt x="130629" y="217714"/>
                  </a:cubicBezTo>
                  <a:cubicBezTo>
                    <a:pt x="122266" y="240413"/>
                    <a:pt x="101146" y="256086"/>
                    <a:pt x="87086" y="275771"/>
                  </a:cubicBezTo>
                  <a:cubicBezTo>
                    <a:pt x="76947" y="289966"/>
                    <a:pt x="66713" y="304168"/>
                    <a:pt x="58058" y="319314"/>
                  </a:cubicBezTo>
                  <a:cubicBezTo>
                    <a:pt x="47323" y="338100"/>
                    <a:pt x="37065" y="357282"/>
                    <a:pt x="29029" y="377371"/>
                  </a:cubicBezTo>
                  <a:cubicBezTo>
                    <a:pt x="17665" y="405781"/>
                    <a:pt x="0" y="464457"/>
                    <a:pt x="0" y="464457"/>
                  </a:cubicBezTo>
                  <a:cubicBezTo>
                    <a:pt x="41672" y="631135"/>
                    <a:pt x="-16598" y="425729"/>
                    <a:pt x="43543" y="566057"/>
                  </a:cubicBezTo>
                  <a:cubicBezTo>
                    <a:pt x="79933" y="650967"/>
                    <a:pt x="37019" y="603075"/>
                    <a:pt x="72572" y="638628"/>
                  </a:cubicBezTo>
                </a:path>
              </a:pathLst>
            </a:cu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8D4404C-12B0-4A76-B6B9-4AAAD000A0F0}"/>
                </a:ext>
              </a:extLst>
            </p:cNvPr>
            <p:cNvSpPr/>
            <p:nvPr/>
          </p:nvSpPr>
          <p:spPr>
            <a:xfrm>
              <a:off x="3459285" y="-4960311"/>
              <a:ext cx="567026" cy="567026"/>
            </a:xfrm>
            <a:prstGeom prst="ellipse">
              <a:avLst/>
            </a:prstGeom>
            <a:gradFill flip="none" rotWithShape="1">
              <a:gsLst>
                <a:gs pos="66000">
                  <a:schemeClr val="accent1">
                    <a:lumMod val="5000"/>
                    <a:lumOff val="95000"/>
                  </a:schemeClr>
                </a:gs>
                <a:gs pos="23000">
                  <a:srgbClr val="E600A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7367A28-C87D-41CE-B2DB-966DC383A20C}"/>
                </a:ext>
              </a:extLst>
            </p:cNvPr>
            <p:cNvSpPr/>
            <p:nvPr/>
          </p:nvSpPr>
          <p:spPr>
            <a:xfrm>
              <a:off x="3823456" y="-4655934"/>
              <a:ext cx="663575" cy="831850"/>
            </a:xfrm>
            <a:custGeom>
              <a:avLst/>
              <a:gdLst>
                <a:gd name="connsiteX0" fmla="*/ 0 w 638175"/>
                <a:gd name="connsiteY0" fmla="*/ 0 h 857250"/>
                <a:gd name="connsiteX1" fmla="*/ 228600 w 638175"/>
                <a:gd name="connsiteY1" fmla="*/ 333375 h 857250"/>
                <a:gd name="connsiteX2" fmla="*/ 419100 w 638175"/>
                <a:gd name="connsiteY2" fmla="*/ 561975 h 857250"/>
                <a:gd name="connsiteX3" fmla="*/ 638175 w 638175"/>
                <a:gd name="connsiteY3" fmla="*/ 857250 h 857250"/>
                <a:gd name="connsiteX0" fmla="*/ 0 w 663575"/>
                <a:gd name="connsiteY0" fmla="*/ 0 h 831850"/>
                <a:gd name="connsiteX1" fmla="*/ 228600 w 663575"/>
                <a:gd name="connsiteY1" fmla="*/ 333375 h 831850"/>
                <a:gd name="connsiteX2" fmla="*/ 419100 w 663575"/>
                <a:gd name="connsiteY2" fmla="*/ 561975 h 831850"/>
                <a:gd name="connsiteX3" fmla="*/ 663575 w 663575"/>
                <a:gd name="connsiteY3" fmla="*/ 831850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575" h="831850">
                  <a:moveTo>
                    <a:pt x="0" y="0"/>
                  </a:moveTo>
                  <a:lnTo>
                    <a:pt x="228600" y="333375"/>
                  </a:lnTo>
                  <a:lnTo>
                    <a:pt x="419100" y="561975"/>
                  </a:lnTo>
                  <a:lnTo>
                    <a:pt x="663575" y="831850"/>
                  </a:lnTo>
                </a:path>
              </a:pathLst>
            </a:custGeom>
            <a:noFill/>
            <a:ln w="85725" cap="rnd">
              <a:solidFill>
                <a:srgbClr val="CD19B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C60FA71-5DFB-483F-8144-FDAD6816D96B}"/>
                </a:ext>
              </a:extLst>
            </p:cNvPr>
            <p:cNvSpPr/>
            <p:nvPr/>
          </p:nvSpPr>
          <p:spPr>
            <a:xfrm>
              <a:off x="1893055" y="-4676798"/>
              <a:ext cx="1872343" cy="725714"/>
            </a:xfrm>
            <a:custGeom>
              <a:avLst/>
              <a:gdLst>
                <a:gd name="connsiteX0" fmla="*/ 1974022 w 1974022"/>
                <a:gd name="connsiteY0" fmla="*/ 0 h 725714"/>
                <a:gd name="connsiteX1" fmla="*/ 1625679 w 1974022"/>
                <a:gd name="connsiteY1" fmla="*/ 14514 h 725714"/>
                <a:gd name="connsiteX2" fmla="*/ 1553108 w 1974022"/>
                <a:gd name="connsiteY2" fmla="*/ 43543 h 725714"/>
                <a:gd name="connsiteX3" fmla="*/ 1495050 w 1974022"/>
                <a:gd name="connsiteY3" fmla="*/ 58057 h 725714"/>
                <a:gd name="connsiteX4" fmla="*/ 1393450 w 1974022"/>
                <a:gd name="connsiteY4" fmla="*/ 145143 h 725714"/>
                <a:gd name="connsiteX5" fmla="*/ 1364422 w 1974022"/>
                <a:gd name="connsiteY5" fmla="*/ 188685 h 725714"/>
                <a:gd name="connsiteX6" fmla="*/ 1306365 w 1974022"/>
                <a:gd name="connsiteY6" fmla="*/ 232228 h 725714"/>
                <a:gd name="connsiteX7" fmla="*/ 1262822 w 1974022"/>
                <a:gd name="connsiteY7" fmla="*/ 290285 h 725714"/>
                <a:gd name="connsiteX8" fmla="*/ 1117679 w 1974022"/>
                <a:gd name="connsiteY8" fmla="*/ 391885 h 725714"/>
                <a:gd name="connsiteX9" fmla="*/ 1074136 w 1974022"/>
                <a:gd name="connsiteY9" fmla="*/ 435428 h 725714"/>
                <a:gd name="connsiteX10" fmla="*/ 1030593 w 1974022"/>
                <a:gd name="connsiteY10" fmla="*/ 464457 h 725714"/>
                <a:gd name="connsiteX11" fmla="*/ 987050 w 1974022"/>
                <a:gd name="connsiteY11" fmla="*/ 508000 h 725714"/>
                <a:gd name="connsiteX12" fmla="*/ 812879 w 1974022"/>
                <a:gd name="connsiteY12" fmla="*/ 624114 h 725714"/>
                <a:gd name="connsiteX13" fmla="*/ 740308 w 1974022"/>
                <a:gd name="connsiteY13" fmla="*/ 667657 h 725714"/>
                <a:gd name="connsiteX14" fmla="*/ 435508 w 1974022"/>
                <a:gd name="connsiteY14" fmla="*/ 725714 h 725714"/>
                <a:gd name="connsiteX15" fmla="*/ 58136 w 1974022"/>
                <a:gd name="connsiteY15" fmla="*/ 696685 h 725714"/>
                <a:gd name="connsiteX16" fmla="*/ 79 w 1974022"/>
                <a:gd name="connsiteY16" fmla="*/ 667657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74022" h="725714">
                  <a:moveTo>
                    <a:pt x="1974022" y="0"/>
                  </a:moveTo>
                  <a:cubicBezTo>
                    <a:pt x="1857908" y="4838"/>
                    <a:pt x="1741277" y="2556"/>
                    <a:pt x="1625679" y="14514"/>
                  </a:cubicBezTo>
                  <a:cubicBezTo>
                    <a:pt x="1599763" y="17195"/>
                    <a:pt x="1577825" y="35304"/>
                    <a:pt x="1553108" y="43543"/>
                  </a:cubicBezTo>
                  <a:cubicBezTo>
                    <a:pt x="1534183" y="49851"/>
                    <a:pt x="1514403" y="53219"/>
                    <a:pt x="1495050" y="58057"/>
                  </a:cubicBezTo>
                  <a:cubicBezTo>
                    <a:pt x="1452338" y="90091"/>
                    <a:pt x="1427143" y="104711"/>
                    <a:pt x="1393450" y="145143"/>
                  </a:cubicBezTo>
                  <a:cubicBezTo>
                    <a:pt x="1382283" y="158544"/>
                    <a:pt x="1376757" y="176350"/>
                    <a:pt x="1364422" y="188685"/>
                  </a:cubicBezTo>
                  <a:cubicBezTo>
                    <a:pt x="1347317" y="205790"/>
                    <a:pt x="1323470" y="215123"/>
                    <a:pt x="1306365" y="232228"/>
                  </a:cubicBezTo>
                  <a:cubicBezTo>
                    <a:pt x="1289260" y="249333"/>
                    <a:pt x="1281289" y="274659"/>
                    <a:pt x="1262822" y="290285"/>
                  </a:cubicBezTo>
                  <a:cubicBezTo>
                    <a:pt x="1217739" y="328432"/>
                    <a:pt x="1164489" y="355878"/>
                    <a:pt x="1117679" y="391885"/>
                  </a:cubicBezTo>
                  <a:cubicBezTo>
                    <a:pt x="1101409" y="404400"/>
                    <a:pt x="1089905" y="422287"/>
                    <a:pt x="1074136" y="435428"/>
                  </a:cubicBezTo>
                  <a:cubicBezTo>
                    <a:pt x="1060735" y="446595"/>
                    <a:pt x="1043994" y="453290"/>
                    <a:pt x="1030593" y="464457"/>
                  </a:cubicBezTo>
                  <a:cubicBezTo>
                    <a:pt x="1014824" y="477598"/>
                    <a:pt x="1003603" y="495861"/>
                    <a:pt x="987050" y="508000"/>
                  </a:cubicBezTo>
                  <a:cubicBezTo>
                    <a:pt x="930782" y="549263"/>
                    <a:pt x="871461" y="586208"/>
                    <a:pt x="812879" y="624114"/>
                  </a:cubicBezTo>
                  <a:cubicBezTo>
                    <a:pt x="789194" y="639439"/>
                    <a:pt x="767329" y="659551"/>
                    <a:pt x="740308" y="667657"/>
                  </a:cubicBezTo>
                  <a:cubicBezTo>
                    <a:pt x="543980" y="726555"/>
                    <a:pt x="645469" y="706627"/>
                    <a:pt x="435508" y="725714"/>
                  </a:cubicBezTo>
                  <a:cubicBezTo>
                    <a:pt x="309717" y="716038"/>
                    <a:pt x="183672" y="709239"/>
                    <a:pt x="58136" y="696685"/>
                  </a:cubicBezTo>
                  <a:cubicBezTo>
                    <a:pt x="-4615" y="690410"/>
                    <a:pt x="79" y="699836"/>
                    <a:pt x="79" y="667657"/>
                  </a:cubicBezTo>
                </a:path>
              </a:pathLst>
            </a:cu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F4517A-237A-407F-A98A-BCAA4D8941FC}"/>
                </a:ext>
              </a:extLst>
            </p:cNvPr>
            <p:cNvSpPr/>
            <p:nvPr/>
          </p:nvSpPr>
          <p:spPr>
            <a:xfrm>
              <a:off x="2430085" y="-3747884"/>
              <a:ext cx="3222171" cy="3251200"/>
            </a:xfrm>
            <a:custGeom>
              <a:avLst/>
              <a:gdLst>
                <a:gd name="connsiteX0" fmla="*/ 0 w 3236685"/>
                <a:gd name="connsiteY0" fmla="*/ 3570514 h 3570514"/>
                <a:gd name="connsiteX1" fmla="*/ 1175657 w 3236685"/>
                <a:gd name="connsiteY1" fmla="*/ 3570514 h 3570514"/>
                <a:gd name="connsiteX2" fmla="*/ 1611085 w 3236685"/>
                <a:gd name="connsiteY2" fmla="*/ 3077028 h 3570514"/>
                <a:gd name="connsiteX3" fmla="*/ 3222171 w 3236685"/>
                <a:gd name="connsiteY3" fmla="*/ 1378857 h 3570514"/>
                <a:gd name="connsiteX4" fmla="*/ 3236685 w 3236685"/>
                <a:gd name="connsiteY4" fmla="*/ 0 h 3570514"/>
                <a:gd name="connsiteX5" fmla="*/ 2496457 w 3236685"/>
                <a:gd name="connsiteY5" fmla="*/ 1146628 h 3570514"/>
                <a:gd name="connsiteX6" fmla="*/ 1320800 w 3236685"/>
                <a:gd name="connsiteY6" fmla="*/ 2452914 h 3570514"/>
                <a:gd name="connsiteX7" fmla="*/ 377371 w 3236685"/>
                <a:gd name="connsiteY7" fmla="*/ 3265714 h 3570514"/>
                <a:gd name="connsiteX8" fmla="*/ 0 w 3236685"/>
                <a:gd name="connsiteY8" fmla="*/ 3570514 h 3570514"/>
                <a:gd name="connsiteX0" fmla="*/ 0 w 3222171"/>
                <a:gd name="connsiteY0" fmla="*/ 2714171 h 2714171"/>
                <a:gd name="connsiteX1" fmla="*/ 1175657 w 3222171"/>
                <a:gd name="connsiteY1" fmla="*/ 2714171 h 2714171"/>
                <a:gd name="connsiteX2" fmla="*/ 1611085 w 3222171"/>
                <a:gd name="connsiteY2" fmla="*/ 2220685 h 2714171"/>
                <a:gd name="connsiteX3" fmla="*/ 3222171 w 3222171"/>
                <a:gd name="connsiteY3" fmla="*/ 522514 h 2714171"/>
                <a:gd name="connsiteX4" fmla="*/ 2815771 w 3222171"/>
                <a:gd name="connsiteY4" fmla="*/ 0 h 2714171"/>
                <a:gd name="connsiteX5" fmla="*/ 2496457 w 3222171"/>
                <a:gd name="connsiteY5" fmla="*/ 290285 h 2714171"/>
                <a:gd name="connsiteX6" fmla="*/ 1320800 w 3222171"/>
                <a:gd name="connsiteY6" fmla="*/ 1596571 h 2714171"/>
                <a:gd name="connsiteX7" fmla="*/ 377371 w 3222171"/>
                <a:gd name="connsiteY7" fmla="*/ 2409371 h 2714171"/>
                <a:gd name="connsiteX8" fmla="*/ 0 w 3222171"/>
                <a:gd name="connsiteY8" fmla="*/ 2714171 h 2714171"/>
                <a:gd name="connsiteX0" fmla="*/ 0 w 3222171"/>
                <a:gd name="connsiteY0" fmla="*/ 3251200 h 3251200"/>
                <a:gd name="connsiteX1" fmla="*/ 1175657 w 3222171"/>
                <a:gd name="connsiteY1" fmla="*/ 3251200 h 3251200"/>
                <a:gd name="connsiteX2" fmla="*/ 1611085 w 3222171"/>
                <a:gd name="connsiteY2" fmla="*/ 2757714 h 3251200"/>
                <a:gd name="connsiteX3" fmla="*/ 3222171 w 3222171"/>
                <a:gd name="connsiteY3" fmla="*/ 1059543 h 3251200"/>
                <a:gd name="connsiteX4" fmla="*/ 3222171 w 3222171"/>
                <a:gd name="connsiteY4" fmla="*/ 0 h 3251200"/>
                <a:gd name="connsiteX5" fmla="*/ 2496457 w 3222171"/>
                <a:gd name="connsiteY5" fmla="*/ 827314 h 3251200"/>
                <a:gd name="connsiteX6" fmla="*/ 1320800 w 3222171"/>
                <a:gd name="connsiteY6" fmla="*/ 2133600 h 3251200"/>
                <a:gd name="connsiteX7" fmla="*/ 377371 w 3222171"/>
                <a:gd name="connsiteY7" fmla="*/ 2946400 h 3251200"/>
                <a:gd name="connsiteX8" fmla="*/ 0 w 3222171"/>
                <a:gd name="connsiteY8" fmla="*/ 3251200 h 32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171" h="3251200">
                  <a:moveTo>
                    <a:pt x="0" y="3251200"/>
                  </a:moveTo>
                  <a:lnTo>
                    <a:pt x="1175657" y="3251200"/>
                  </a:lnTo>
                  <a:lnTo>
                    <a:pt x="1611085" y="2757714"/>
                  </a:lnTo>
                  <a:lnTo>
                    <a:pt x="3222171" y="1059543"/>
                  </a:lnTo>
                  <a:lnTo>
                    <a:pt x="3222171" y="0"/>
                  </a:lnTo>
                  <a:lnTo>
                    <a:pt x="2496457" y="827314"/>
                  </a:lnTo>
                  <a:lnTo>
                    <a:pt x="1320800" y="2133600"/>
                  </a:lnTo>
                  <a:lnTo>
                    <a:pt x="377371" y="29464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chemeClr val="bg2">
                <a:lumMod val="7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B8F39AB-EB85-4D3F-8355-F882C9FEC9C0}"/>
                </a:ext>
              </a:extLst>
            </p:cNvPr>
            <p:cNvSpPr/>
            <p:nvPr/>
          </p:nvSpPr>
          <p:spPr>
            <a:xfrm>
              <a:off x="2756656" y="-1588884"/>
              <a:ext cx="1343025" cy="1028700"/>
            </a:xfrm>
            <a:custGeom>
              <a:avLst/>
              <a:gdLst>
                <a:gd name="connsiteX0" fmla="*/ 0 w 1381125"/>
                <a:gd name="connsiteY0" fmla="*/ 0 h 1047750"/>
                <a:gd name="connsiteX1" fmla="*/ 142875 w 1381125"/>
                <a:gd name="connsiteY1" fmla="*/ 161925 h 1047750"/>
                <a:gd name="connsiteX2" fmla="*/ 295275 w 1381125"/>
                <a:gd name="connsiteY2" fmla="*/ 266700 h 1047750"/>
                <a:gd name="connsiteX3" fmla="*/ 352425 w 1381125"/>
                <a:gd name="connsiteY3" fmla="*/ 381000 h 1047750"/>
                <a:gd name="connsiteX4" fmla="*/ 400050 w 1381125"/>
                <a:gd name="connsiteY4" fmla="*/ 476250 h 1047750"/>
                <a:gd name="connsiteX5" fmla="*/ 561975 w 1381125"/>
                <a:gd name="connsiteY5" fmla="*/ 647700 h 1047750"/>
                <a:gd name="connsiteX6" fmla="*/ 695325 w 1381125"/>
                <a:gd name="connsiteY6" fmla="*/ 742950 h 1047750"/>
                <a:gd name="connsiteX7" fmla="*/ 923925 w 1381125"/>
                <a:gd name="connsiteY7" fmla="*/ 885825 h 1047750"/>
                <a:gd name="connsiteX8" fmla="*/ 1143000 w 1381125"/>
                <a:gd name="connsiteY8" fmla="*/ 971550 h 1047750"/>
                <a:gd name="connsiteX9" fmla="*/ 1381125 w 1381125"/>
                <a:gd name="connsiteY9" fmla="*/ 1047750 h 1047750"/>
                <a:gd name="connsiteX0" fmla="*/ 0 w 1343025"/>
                <a:gd name="connsiteY0" fmla="*/ 0 h 1028700"/>
                <a:gd name="connsiteX1" fmla="*/ 142875 w 1343025"/>
                <a:gd name="connsiteY1" fmla="*/ 161925 h 1028700"/>
                <a:gd name="connsiteX2" fmla="*/ 295275 w 1343025"/>
                <a:gd name="connsiteY2" fmla="*/ 266700 h 1028700"/>
                <a:gd name="connsiteX3" fmla="*/ 352425 w 1343025"/>
                <a:gd name="connsiteY3" fmla="*/ 381000 h 1028700"/>
                <a:gd name="connsiteX4" fmla="*/ 400050 w 1343025"/>
                <a:gd name="connsiteY4" fmla="*/ 476250 h 1028700"/>
                <a:gd name="connsiteX5" fmla="*/ 561975 w 1343025"/>
                <a:gd name="connsiteY5" fmla="*/ 647700 h 1028700"/>
                <a:gd name="connsiteX6" fmla="*/ 695325 w 1343025"/>
                <a:gd name="connsiteY6" fmla="*/ 742950 h 1028700"/>
                <a:gd name="connsiteX7" fmla="*/ 923925 w 1343025"/>
                <a:gd name="connsiteY7" fmla="*/ 885825 h 1028700"/>
                <a:gd name="connsiteX8" fmla="*/ 1143000 w 1343025"/>
                <a:gd name="connsiteY8" fmla="*/ 971550 h 1028700"/>
                <a:gd name="connsiteX9" fmla="*/ 1343025 w 1343025"/>
                <a:gd name="connsiteY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3025" h="1028700">
                  <a:moveTo>
                    <a:pt x="0" y="0"/>
                  </a:moveTo>
                  <a:lnTo>
                    <a:pt x="142875" y="161925"/>
                  </a:lnTo>
                  <a:lnTo>
                    <a:pt x="295275" y="266700"/>
                  </a:lnTo>
                  <a:lnTo>
                    <a:pt x="352425" y="381000"/>
                  </a:lnTo>
                  <a:lnTo>
                    <a:pt x="400050" y="476250"/>
                  </a:lnTo>
                  <a:lnTo>
                    <a:pt x="561975" y="647700"/>
                  </a:lnTo>
                  <a:lnTo>
                    <a:pt x="695325" y="742950"/>
                  </a:lnTo>
                  <a:lnTo>
                    <a:pt x="923925" y="885825"/>
                  </a:lnTo>
                  <a:lnTo>
                    <a:pt x="1143000" y="971550"/>
                  </a:lnTo>
                  <a:lnTo>
                    <a:pt x="1343025" y="1028700"/>
                  </a:lnTo>
                </a:path>
              </a:pathLst>
            </a:custGeom>
            <a:noFill/>
            <a:ln w="85725" cap="rnd">
              <a:solidFill>
                <a:srgbClr val="CD19B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6B9DA8-E560-4D4E-9967-AE08BD502E89}"/>
                </a:ext>
              </a:extLst>
            </p:cNvPr>
            <p:cNvSpPr/>
            <p:nvPr/>
          </p:nvSpPr>
          <p:spPr>
            <a:xfrm>
              <a:off x="4328280" y="-3827259"/>
              <a:ext cx="1238250" cy="657225"/>
            </a:xfrm>
            <a:custGeom>
              <a:avLst/>
              <a:gdLst>
                <a:gd name="connsiteX0" fmla="*/ 0 w 1238250"/>
                <a:gd name="connsiteY0" fmla="*/ 104775 h 657225"/>
                <a:gd name="connsiteX1" fmla="*/ 152400 w 1238250"/>
                <a:gd name="connsiteY1" fmla="*/ 0 h 657225"/>
                <a:gd name="connsiteX2" fmla="*/ 238125 w 1238250"/>
                <a:gd name="connsiteY2" fmla="*/ 142875 h 657225"/>
                <a:gd name="connsiteX3" fmla="*/ 323850 w 1238250"/>
                <a:gd name="connsiteY3" fmla="*/ 209550 h 657225"/>
                <a:gd name="connsiteX4" fmla="*/ 447675 w 1238250"/>
                <a:gd name="connsiteY4" fmla="*/ 314325 h 657225"/>
                <a:gd name="connsiteX5" fmla="*/ 561975 w 1238250"/>
                <a:gd name="connsiteY5" fmla="*/ 333375 h 657225"/>
                <a:gd name="connsiteX6" fmla="*/ 657225 w 1238250"/>
                <a:gd name="connsiteY6" fmla="*/ 285750 h 657225"/>
                <a:gd name="connsiteX7" fmla="*/ 714375 w 1238250"/>
                <a:gd name="connsiteY7" fmla="*/ 352425 h 657225"/>
                <a:gd name="connsiteX8" fmla="*/ 857250 w 1238250"/>
                <a:gd name="connsiteY8" fmla="*/ 390525 h 657225"/>
                <a:gd name="connsiteX9" fmla="*/ 1238250 w 1238250"/>
                <a:gd name="connsiteY9" fmla="*/ 657225 h 657225"/>
                <a:gd name="connsiteX0" fmla="*/ 0 w 1238250"/>
                <a:gd name="connsiteY0" fmla="*/ 104775 h 657225"/>
                <a:gd name="connsiteX1" fmla="*/ 152400 w 1238250"/>
                <a:gd name="connsiteY1" fmla="*/ 0 h 657225"/>
                <a:gd name="connsiteX2" fmla="*/ 238125 w 1238250"/>
                <a:gd name="connsiteY2" fmla="*/ 142875 h 657225"/>
                <a:gd name="connsiteX3" fmla="*/ 323850 w 1238250"/>
                <a:gd name="connsiteY3" fmla="*/ 209550 h 657225"/>
                <a:gd name="connsiteX4" fmla="*/ 447675 w 1238250"/>
                <a:gd name="connsiteY4" fmla="*/ 314325 h 657225"/>
                <a:gd name="connsiteX5" fmla="*/ 561975 w 1238250"/>
                <a:gd name="connsiteY5" fmla="*/ 333375 h 657225"/>
                <a:gd name="connsiteX6" fmla="*/ 657225 w 1238250"/>
                <a:gd name="connsiteY6" fmla="*/ 285750 h 657225"/>
                <a:gd name="connsiteX7" fmla="*/ 714375 w 1238250"/>
                <a:gd name="connsiteY7" fmla="*/ 352425 h 657225"/>
                <a:gd name="connsiteX8" fmla="*/ 857250 w 1238250"/>
                <a:gd name="connsiteY8" fmla="*/ 390525 h 657225"/>
                <a:gd name="connsiteX9" fmla="*/ 1238250 w 1238250"/>
                <a:gd name="connsiteY9" fmla="*/ 657225 h 657225"/>
                <a:gd name="connsiteX0" fmla="*/ 0 w 1238250"/>
                <a:gd name="connsiteY0" fmla="*/ 104775 h 657225"/>
                <a:gd name="connsiteX1" fmla="*/ 152400 w 1238250"/>
                <a:gd name="connsiteY1" fmla="*/ 0 h 657225"/>
                <a:gd name="connsiteX2" fmla="*/ 238125 w 1238250"/>
                <a:gd name="connsiteY2" fmla="*/ 142875 h 657225"/>
                <a:gd name="connsiteX3" fmla="*/ 447675 w 1238250"/>
                <a:gd name="connsiteY3" fmla="*/ 314325 h 657225"/>
                <a:gd name="connsiteX4" fmla="*/ 561975 w 1238250"/>
                <a:gd name="connsiteY4" fmla="*/ 333375 h 657225"/>
                <a:gd name="connsiteX5" fmla="*/ 657225 w 1238250"/>
                <a:gd name="connsiteY5" fmla="*/ 285750 h 657225"/>
                <a:gd name="connsiteX6" fmla="*/ 714375 w 1238250"/>
                <a:gd name="connsiteY6" fmla="*/ 352425 h 657225"/>
                <a:gd name="connsiteX7" fmla="*/ 857250 w 1238250"/>
                <a:gd name="connsiteY7" fmla="*/ 390525 h 657225"/>
                <a:gd name="connsiteX8" fmla="*/ 1238250 w 1238250"/>
                <a:gd name="connsiteY8" fmla="*/ 657225 h 657225"/>
                <a:gd name="connsiteX0" fmla="*/ 0 w 1238250"/>
                <a:gd name="connsiteY0" fmla="*/ 104775 h 657225"/>
                <a:gd name="connsiteX1" fmla="*/ 152400 w 1238250"/>
                <a:gd name="connsiteY1" fmla="*/ 0 h 657225"/>
                <a:gd name="connsiteX2" fmla="*/ 238125 w 1238250"/>
                <a:gd name="connsiteY2" fmla="*/ 142875 h 657225"/>
                <a:gd name="connsiteX3" fmla="*/ 447675 w 1238250"/>
                <a:gd name="connsiteY3" fmla="*/ 314325 h 657225"/>
                <a:gd name="connsiteX4" fmla="*/ 657225 w 1238250"/>
                <a:gd name="connsiteY4" fmla="*/ 285750 h 657225"/>
                <a:gd name="connsiteX5" fmla="*/ 714375 w 1238250"/>
                <a:gd name="connsiteY5" fmla="*/ 352425 h 657225"/>
                <a:gd name="connsiteX6" fmla="*/ 857250 w 1238250"/>
                <a:gd name="connsiteY6" fmla="*/ 390525 h 657225"/>
                <a:gd name="connsiteX7" fmla="*/ 1238250 w 1238250"/>
                <a:gd name="connsiteY7" fmla="*/ 657225 h 657225"/>
                <a:gd name="connsiteX0" fmla="*/ 0 w 1238250"/>
                <a:gd name="connsiteY0" fmla="*/ 104775 h 657225"/>
                <a:gd name="connsiteX1" fmla="*/ 152400 w 1238250"/>
                <a:gd name="connsiteY1" fmla="*/ 0 h 657225"/>
                <a:gd name="connsiteX2" fmla="*/ 238125 w 1238250"/>
                <a:gd name="connsiteY2" fmla="*/ 142875 h 657225"/>
                <a:gd name="connsiteX3" fmla="*/ 447675 w 1238250"/>
                <a:gd name="connsiteY3" fmla="*/ 314325 h 657225"/>
                <a:gd name="connsiteX4" fmla="*/ 657225 w 1238250"/>
                <a:gd name="connsiteY4" fmla="*/ 285750 h 657225"/>
                <a:gd name="connsiteX5" fmla="*/ 714375 w 1238250"/>
                <a:gd name="connsiteY5" fmla="*/ 352425 h 657225"/>
                <a:gd name="connsiteX6" fmla="*/ 857250 w 1238250"/>
                <a:gd name="connsiteY6" fmla="*/ 390525 h 657225"/>
                <a:gd name="connsiteX7" fmla="*/ 1238250 w 1238250"/>
                <a:gd name="connsiteY7" fmla="*/ 657225 h 657225"/>
                <a:gd name="connsiteX0" fmla="*/ 0 w 1238250"/>
                <a:gd name="connsiteY0" fmla="*/ 104775 h 657225"/>
                <a:gd name="connsiteX1" fmla="*/ 152400 w 1238250"/>
                <a:gd name="connsiteY1" fmla="*/ 0 h 657225"/>
                <a:gd name="connsiteX2" fmla="*/ 238125 w 1238250"/>
                <a:gd name="connsiteY2" fmla="*/ 142875 h 657225"/>
                <a:gd name="connsiteX3" fmla="*/ 447675 w 1238250"/>
                <a:gd name="connsiteY3" fmla="*/ 314325 h 657225"/>
                <a:gd name="connsiteX4" fmla="*/ 657225 w 1238250"/>
                <a:gd name="connsiteY4" fmla="*/ 285750 h 657225"/>
                <a:gd name="connsiteX5" fmla="*/ 857250 w 1238250"/>
                <a:gd name="connsiteY5" fmla="*/ 390525 h 657225"/>
                <a:gd name="connsiteX6" fmla="*/ 1238250 w 1238250"/>
                <a:gd name="connsiteY6" fmla="*/ 657225 h 657225"/>
                <a:gd name="connsiteX0" fmla="*/ 0 w 1238250"/>
                <a:gd name="connsiteY0" fmla="*/ 104775 h 657225"/>
                <a:gd name="connsiteX1" fmla="*/ 152400 w 1238250"/>
                <a:gd name="connsiteY1" fmla="*/ 0 h 657225"/>
                <a:gd name="connsiteX2" fmla="*/ 238125 w 1238250"/>
                <a:gd name="connsiteY2" fmla="*/ 142875 h 657225"/>
                <a:gd name="connsiteX3" fmla="*/ 447675 w 1238250"/>
                <a:gd name="connsiteY3" fmla="*/ 314325 h 657225"/>
                <a:gd name="connsiteX4" fmla="*/ 657225 w 1238250"/>
                <a:gd name="connsiteY4" fmla="*/ 285750 h 657225"/>
                <a:gd name="connsiteX5" fmla="*/ 857250 w 1238250"/>
                <a:gd name="connsiteY5" fmla="*/ 390525 h 657225"/>
                <a:gd name="connsiteX6" fmla="*/ 1238250 w 1238250"/>
                <a:gd name="connsiteY6" fmla="*/ 6572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0" h="657225">
                  <a:moveTo>
                    <a:pt x="0" y="104775"/>
                  </a:moveTo>
                  <a:lnTo>
                    <a:pt x="152400" y="0"/>
                  </a:lnTo>
                  <a:lnTo>
                    <a:pt x="238125" y="142875"/>
                  </a:lnTo>
                  <a:cubicBezTo>
                    <a:pt x="287337" y="195262"/>
                    <a:pt x="377825" y="290513"/>
                    <a:pt x="447675" y="314325"/>
                  </a:cubicBezTo>
                  <a:cubicBezTo>
                    <a:pt x="517525" y="338137"/>
                    <a:pt x="612775" y="279400"/>
                    <a:pt x="657225" y="285750"/>
                  </a:cubicBezTo>
                  <a:lnTo>
                    <a:pt x="857250" y="390525"/>
                  </a:lnTo>
                  <a:cubicBezTo>
                    <a:pt x="923925" y="425450"/>
                    <a:pt x="1111250" y="568325"/>
                    <a:pt x="1238250" y="657225"/>
                  </a:cubicBezTo>
                </a:path>
              </a:pathLst>
            </a:custGeom>
            <a:noFill/>
            <a:ln w="85725" cap="rnd">
              <a:solidFill>
                <a:srgbClr val="CD19B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AEC0483-C92B-481C-A76F-9F8C94B9D708}"/>
                </a:ext>
              </a:extLst>
            </p:cNvPr>
            <p:cNvSpPr/>
            <p:nvPr/>
          </p:nvSpPr>
          <p:spPr>
            <a:xfrm>
              <a:off x="2546199" y="-2659312"/>
              <a:ext cx="275771" cy="1161143"/>
            </a:xfrm>
            <a:custGeom>
              <a:avLst/>
              <a:gdLst>
                <a:gd name="connsiteX0" fmla="*/ 275771 w 275771"/>
                <a:gd name="connsiteY0" fmla="*/ 1161143 h 1161143"/>
                <a:gd name="connsiteX1" fmla="*/ 261257 w 275771"/>
                <a:gd name="connsiteY1" fmla="*/ 711200 h 1161143"/>
                <a:gd name="connsiteX2" fmla="*/ 246743 w 275771"/>
                <a:gd name="connsiteY2" fmla="*/ 580572 h 1161143"/>
                <a:gd name="connsiteX3" fmla="*/ 217714 w 275771"/>
                <a:gd name="connsiteY3" fmla="*/ 348343 h 1161143"/>
                <a:gd name="connsiteX4" fmla="*/ 188686 w 275771"/>
                <a:gd name="connsiteY4" fmla="*/ 290286 h 1161143"/>
                <a:gd name="connsiteX5" fmla="*/ 174171 w 275771"/>
                <a:gd name="connsiteY5" fmla="*/ 246743 h 1161143"/>
                <a:gd name="connsiteX6" fmla="*/ 159657 w 275771"/>
                <a:gd name="connsiteY6" fmla="*/ 188686 h 1161143"/>
                <a:gd name="connsiteX7" fmla="*/ 116114 w 275771"/>
                <a:gd name="connsiteY7" fmla="*/ 145143 h 1161143"/>
                <a:gd name="connsiteX8" fmla="*/ 43543 w 275771"/>
                <a:gd name="connsiteY8" fmla="*/ 14515 h 1161143"/>
                <a:gd name="connsiteX9" fmla="*/ 0 w 275771"/>
                <a:gd name="connsiteY9" fmla="*/ 0 h 116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771" h="1161143">
                  <a:moveTo>
                    <a:pt x="275771" y="1161143"/>
                  </a:moveTo>
                  <a:cubicBezTo>
                    <a:pt x="270933" y="1011162"/>
                    <a:pt x="268750" y="861072"/>
                    <a:pt x="261257" y="711200"/>
                  </a:cubicBezTo>
                  <a:cubicBezTo>
                    <a:pt x="259069" y="667444"/>
                    <a:pt x="250897" y="624185"/>
                    <a:pt x="246743" y="580572"/>
                  </a:cubicBezTo>
                  <a:cubicBezTo>
                    <a:pt x="241715" y="527779"/>
                    <a:pt x="242542" y="414552"/>
                    <a:pt x="217714" y="348343"/>
                  </a:cubicBezTo>
                  <a:cubicBezTo>
                    <a:pt x="210117" y="328084"/>
                    <a:pt x="197209" y="310173"/>
                    <a:pt x="188686" y="290286"/>
                  </a:cubicBezTo>
                  <a:cubicBezTo>
                    <a:pt x="182659" y="276224"/>
                    <a:pt x="178374" y="261454"/>
                    <a:pt x="174171" y="246743"/>
                  </a:cubicBezTo>
                  <a:cubicBezTo>
                    <a:pt x="168691" y="227563"/>
                    <a:pt x="169554" y="206006"/>
                    <a:pt x="159657" y="188686"/>
                  </a:cubicBezTo>
                  <a:cubicBezTo>
                    <a:pt x="149473" y="170864"/>
                    <a:pt x="130628" y="159657"/>
                    <a:pt x="116114" y="145143"/>
                  </a:cubicBezTo>
                  <a:cubicBezTo>
                    <a:pt x="103334" y="106803"/>
                    <a:pt x="80975" y="26993"/>
                    <a:pt x="43543" y="14515"/>
                  </a:cubicBezTo>
                  <a:lnTo>
                    <a:pt x="0" y="0"/>
                  </a:lnTo>
                </a:path>
              </a:pathLst>
            </a:cu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6AB5EE-589E-4270-A3CF-7065CD837294}"/>
                </a:ext>
              </a:extLst>
            </p:cNvPr>
            <p:cNvSpPr/>
            <p:nvPr/>
          </p:nvSpPr>
          <p:spPr>
            <a:xfrm>
              <a:off x="2430085" y="-3747884"/>
              <a:ext cx="3222171" cy="3251200"/>
            </a:xfrm>
            <a:custGeom>
              <a:avLst/>
              <a:gdLst>
                <a:gd name="connsiteX0" fmla="*/ 0 w 3236685"/>
                <a:gd name="connsiteY0" fmla="*/ 3570514 h 3570514"/>
                <a:gd name="connsiteX1" fmla="*/ 1175657 w 3236685"/>
                <a:gd name="connsiteY1" fmla="*/ 3570514 h 3570514"/>
                <a:gd name="connsiteX2" fmla="*/ 1611085 w 3236685"/>
                <a:gd name="connsiteY2" fmla="*/ 3077028 h 3570514"/>
                <a:gd name="connsiteX3" fmla="*/ 3222171 w 3236685"/>
                <a:gd name="connsiteY3" fmla="*/ 1378857 h 3570514"/>
                <a:gd name="connsiteX4" fmla="*/ 3236685 w 3236685"/>
                <a:gd name="connsiteY4" fmla="*/ 0 h 3570514"/>
                <a:gd name="connsiteX5" fmla="*/ 2496457 w 3236685"/>
                <a:gd name="connsiteY5" fmla="*/ 1146628 h 3570514"/>
                <a:gd name="connsiteX6" fmla="*/ 1320800 w 3236685"/>
                <a:gd name="connsiteY6" fmla="*/ 2452914 h 3570514"/>
                <a:gd name="connsiteX7" fmla="*/ 377371 w 3236685"/>
                <a:gd name="connsiteY7" fmla="*/ 3265714 h 3570514"/>
                <a:gd name="connsiteX8" fmla="*/ 0 w 3236685"/>
                <a:gd name="connsiteY8" fmla="*/ 3570514 h 3570514"/>
                <a:gd name="connsiteX0" fmla="*/ 0 w 3222171"/>
                <a:gd name="connsiteY0" fmla="*/ 2714171 h 2714171"/>
                <a:gd name="connsiteX1" fmla="*/ 1175657 w 3222171"/>
                <a:gd name="connsiteY1" fmla="*/ 2714171 h 2714171"/>
                <a:gd name="connsiteX2" fmla="*/ 1611085 w 3222171"/>
                <a:gd name="connsiteY2" fmla="*/ 2220685 h 2714171"/>
                <a:gd name="connsiteX3" fmla="*/ 3222171 w 3222171"/>
                <a:gd name="connsiteY3" fmla="*/ 522514 h 2714171"/>
                <a:gd name="connsiteX4" fmla="*/ 2815771 w 3222171"/>
                <a:gd name="connsiteY4" fmla="*/ 0 h 2714171"/>
                <a:gd name="connsiteX5" fmla="*/ 2496457 w 3222171"/>
                <a:gd name="connsiteY5" fmla="*/ 290285 h 2714171"/>
                <a:gd name="connsiteX6" fmla="*/ 1320800 w 3222171"/>
                <a:gd name="connsiteY6" fmla="*/ 1596571 h 2714171"/>
                <a:gd name="connsiteX7" fmla="*/ 377371 w 3222171"/>
                <a:gd name="connsiteY7" fmla="*/ 2409371 h 2714171"/>
                <a:gd name="connsiteX8" fmla="*/ 0 w 3222171"/>
                <a:gd name="connsiteY8" fmla="*/ 2714171 h 2714171"/>
                <a:gd name="connsiteX0" fmla="*/ 0 w 3222171"/>
                <a:gd name="connsiteY0" fmla="*/ 3251200 h 3251200"/>
                <a:gd name="connsiteX1" fmla="*/ 1175657 w 3222171"/>
                <a:gd name="connsiteY1" fmla="*/ 3251200 h 3251200"/>
                <a:gd name="connsiteX2" fmla="*/ 1611085 w 3222171"/>
                <a:gd name="connsiteY2" fmla="*/ 2757714 h 3251200"/>
                <a:gd name="connsiteX3" fmla="*/ 3222171 w 3222171"/>
                <a:gd name="connsiteY3" fmla="*/ 1059543 h 3251200"/>
                <a:gd name="connsiteX4" fmla="*/ 3222171 w 3222171"/>
                <a:gd name="connsiteY4" fmla="*/ 0 h 3251200"/>
                <a:gd name="connsiteX5" fmla="*/ 2496457 w 3222171"/>
                <a:gd name="connsiteY5" fmla="*/ 827314 h 3251200"/>
                <a:gd name="connsiteX6" fmla="*/ 1320800 w 3222171"/>
                <a:gd name="connsiteY6" fmla="*/ 2133600 h 3251200"/>
                <a:gd name="connsiteX7" fmla="*/ 377371 w 3222171"/>
                <a:gd name="connsiteY7" fmla="*/ 2946400 h 3251200"/>
                <a:gd name="connsiteX8" fmla="*/ 0 w 3222171"/>
                <a:gd name="connsiteY8" fmla="*/ 3251200 h 32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2171" h="3251200">
                  <a:moveTo>
                    <a:pt x="0" y="3251200"/>
                  </a:moveTo>
                  <a:lnTo>
                    <a:pt x="1175657" y="3251200"/>
                  </a:lnTo>
                  <a:lnTo>
                    <a:pt x="1611085" y="2757714"/>
                  </a:lnTo>
                  <a:lnTo>
                    <a:pt x="3222171" y="1059543"/>
                  </a:lnTo>
                  <a:lnTo>
                    <a:pt x="3222171" y="0"/>
                  </a:lnTo>
                  <a:lnTo>
                    <a:pt x="2496457" y="827314"/>
                  </a:lnTo>
                  <a:lnTo>
                    <a:pt x="1320800" y="2133600"/>
                  </a:lnTo>
                  <a:lnTo>
                    <a:pt x="377371" y="2946400"/>
                  </a:lnTo>
                  <a:lnTo>
                    <a:pt x="0" y="3251200"/>
                  </a:lnTo>
                  <a:close/>
                </a:path>
              </a:pathLst>
            </a:custGeom>
            <a:solidFill>
              <a:srgbClr val="E600AA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1E4306-C107-4518-BA42-3B0AA0B16235}"/>
                </a:ext>
              </a:extLst>
            </p:cNvPr>
            <p:cNvSpPr txBox="1"/>
            <p:nvPr/>
          </p:nvSpPr>
          <p:spPr>
            <a:xfrm rot="18688515">
              <a:off x="2901470" y="-1999608"/>
              <a:ext cx="2658812" cy="338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RAILWAY TRACKS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D4EAAC31-91FD-4A7F-9300-AC452199EDF9}"/>
              </a:ext>
            </a:extLst>
          </p:cNvPr>
          <p:cNvSpPr txBox="1"/>
          <p:nvPr/>
        </p:nvSpPr>
        <p:spPr>
          <a:xfrm>
            <a:off x="7556073" y="4154356"/>
            <a:ext cx="59123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E600AA"/>
                </a:solidFill>
              </a:rPr>
              <a:t>35% </a:t>
            </a:r>
          </a:p>
          <a:p>
            <a:pPr algn="ctr"/>
            <a:r>
              <a:rPr lang="en-GB" sz="3200" dirty="0">
                <a:solidFill>
                  <a:srgbClr val="E600AA"/>
                </a:solidFill>
              </a:rPr>
              <a:t>YOUR RESIDENTIAL IS LOCATED NEAR RAILWAY</a:t>
            </a:r>
          </a:p>
        </p:txBody>
      </p:sp>
      <p:pic>
        <p:nvPicPr>
          <p:cNvPr id="100" name="Graphic 99" descr="Train">
            <a:extLst>
              <a:ext uri="{FF2B5EF4-FFF2-40B4-BE49-F238E27FC236}">
                <a16:creationId xmlns:a16="http://schemas.microsoft.com/office/drawing/2014/main" id="{028C80C8-E445-409A-9381-FCB857C12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9309" y="1109577"/>
            <a:ext cx="1538243" cy="153824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22890EE-4D09-416D-B639-C7E8CEDF8ED9}"/>
              </a:ext>
            </a:extLst>
          </p:cNvPr>
          <p:cNvGrpSpPr/>
          <p:nvPr/>
        </p:nvGrpSpPr>
        <p:grpSpPr>
          <a:xfrm>
            <a:off x="9981784" y="1297227"/>
            <a:ext cx="1160488" cy="1387173"/>
            <a:chOff x="4910931" y="9451164"/>
            <a:chExt cx="914400" cy="1093015"/>
          </a:xfrm>
          <a:solidFill>
            <a:srgbClr val="E600AA"/>
          </a:solidFill>
        </p:grpSpPr>
        <p:pic>
          <p:nvPicPr>
            <p:cNvPr id="102" name="Graphic 101" descr="Lightning bolt">
              <a:extLst>
                <a:ext uri="{FF2B5EF4-FFF2-40B4-BE49-F238E27FC236}">
                  <a16:creationId xmlns:a16="http://schemas.microsoft.com/office/drawing/2014/main" id="{70C3FF6F-7FFD-41A6-8DE4-CC4F253DE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5145483" y="9550006"/>
              <a:ext cx="445296" cy="914400"/>
            </a:xfrm>
            <a:prstGeom prst="rect">
              <a:avLst/>
            </a:prstGeom>
          </p:spPr>
        </p:pic>
        <p:pic>
          <p:nvPicPr>
            <p:cNvPr id="103" name="Graphic 102" descr="Lightning bolt">
              <a:extLst>
                <a:ext uri="{FF2B5EF4-FFF2-40B4-BE49-F238E27FC236}">
                  <a16:creationId xmlns:a16="http://schemas.microsoft.com/office/drawing/2014/main" id="{8694E08B-14FA-4016-B7C0-63C671E4D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6300000">
              <a:off x="5145483" y="9864331"/>
              <a:ext cx="445296" cy="914400"/>
            </a:xfrm>
            <a:prstGeom prst="rect">
              <a:avLst/>
            </a:prstGeom>
          </p:spPr>
        </p:pic>
        <p:pic>
          <p:nvPicPr>
            <p:cNvPr id="104" name="Graphic 103" descr="Lightning bolt">
              <a:extLst>
                <a:ext uri="{FF2B5EF4-FFF2-40B4-BE49-F238E27FC236}">
                  <a16:creationId xmlns:a16="http://schemas.microsoft.com/office/drawing/2014/main" id="{9890995F-1B52-4420-B2FE-6B72F361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4500000">
              <a:off x="5145483" y="9216612"/>
              <a:ext cx="445296" cy="914400"/>
            </a:xfrm>
            <a:prstGeom prst="rect">
              <a:avLst/>
            </a:prstGeom>
          </p:spPr>
        </p:pic>
      </p:grpSp>
      <p:pic>
        <p:nvPicPr>
          <p:cNvPr id="105" name="Graphic 104" descr="Deaf">
            <a:extLst>
              <a:ext uri="{FF2B5EF4-FFF2-40B4-BE49-F238E27FC236}">
                <a16:creationId xmlns:a16="http://schemas.microsoft.com/office/drawing/2014/main" id="{02B1EC20-1DEB-466B-B8A6-7518D3A4BC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44492" y="1385083"/>
            <a:ext cx="1267213" cy="1267213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681D9A3-EB81-4AF7-8B2E-217B440DA424}"/>
              </a:ext>
            </a:extLst>
          </p:cNvPr>
          <p:cNvSpPr/>
          <p:nvPr/>
        </p:nvSpPr>
        <p:spPr>
          <a:xfrm>
            <a:off x="7577595" y="3885717"/>
            <a:ext cx="5890819" cy="2496158"/>
          </a:xfrm>
          <a:prstGeom prst="roundRect">
            <a:avLst/>
          </a:prstGeom>
          <a:noFill/>
          <a:ln w="19050">
            <a:solidFill>
              <a:srgbClr val="E6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E3256E1-804F-41D5-B8C2-B94088179FD7}"/>
              </a:ext>
            </a:extLst>
          </p:cNvPr>
          <p:cNvSpPr txBox="1"/>
          <p:nvPr/>
        </p:nvSpPr>
        <p:spPr>
          <a:xfrm>
            <a:off x="7577595" y="2842751"/>
            <a:ext cx="58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[CLICK   ON  THE IMAGE   FOR    INFORMATION]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04F6F3A-CA0A-4A27-BE3D-8BCF64544593}"/>
              </a:ext>
            </a:extLst>
          </p:cNvPr>
          <p:cNvSpPr/>
          <p:nvPr/>
        </p:nvSpPr>
        <p:spPr>
          <a:xfrm>
            <a:off x="7577595" y="770611"/>
            <a:ext cx="5890819" cy="2496158"/>
          </a:xfrm>
          <a:prstGeom prst="roundRect">
            <a:avLst/>
          </a:prstGeom>
          <a:noFill/>
          <a:ln w="19050">
            <a:solidFill>
              <a:srgbClr val="E6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46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1551</TotalTime>
  <Words>59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Rico Carranza</dc:creator>
  <cp:lastModifiedBy>Eduardo Rico Carranza</cp:lastModifiedBy>
  <cp:revision>38</cp:revision>
  <dcterms:created xsi:type="dcterms:W3CDTF">2019-12-09T09:45:06Z</dcterms:created>
  <dcterms:modified xsi:type="dcterms:W3CDTF">2019-12-16T15:07:26Z</dcterms:modified>
</cp:coreProperties>
</file>