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DE75B-24AE-49B6-BE1D-13F478A9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88FF2E-A3E0-49EF-8022-CF435E35BEEF}"/>
              </a:ext>
            </a:extLst>
          </p:cNvPr>
          <p:cNvSpPr/>
          <p:nvPr/>
        </p:nvSpPr>
        <p:spPr>
          <a:xfrm>
            <a:off x="247651" y="7215448"/>
            <a:ext cx="3162300" cy="2971284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35C62-940F-430B-A8E4-2A0B9DBFF4FC}"/>
              </a:ext>
            </a:extLst>
          </p:cNvPr>
          <p:cNvSpPr txBox="1"/>
          <p:nvPr/>
        </p:nvSpPr>
        <p:spPr>
          <a:xfrm>
            <a:off x="247651" y="7577704"/>
            <a:ext cx="316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Start drawing simple pedestrian routes connecting  different access points…</a:t>
            </a:r>
          </a:p>
        </p:txBody>
      </p:sp>
    </p:spTree>
    <p:extLst>
      <p:ext uri="{BB962C8B-B14F-4D97-AF65-F5344CB8AC3E}">
        <p14:creationId xmlns:p14="http://schemas.microsoft.com/office/powerpoint/2010/main" val="1779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84ED1-D14D-445B-AD9A-60C2E36D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48ECE7-310D-4314-A7F2-A9572991413F}"/>
              </a:ext>
            </a:extLst>
          </p:cNvPr>
          <p:cNvSpPr/>
          <p:nvPr/>
        </p:nvSpPr>
        <p:spPr>
          <a:xfrm>
            <a:off x="247651" y="7215448"/>
            <a:ext cx="3162300" cy="2971284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FD681-CF23-4969-8E96-6FAC1046DEF3}"/>
              </a:ext>
            </a:extLst>
          </p:cNvPr>
          <p:cNvSpPr txBox="1"/>
          <p:nvPr/>
        </p:nvSpPr>
        <p:spPr>
          <a:xfrm>
            <a:off x="247651" y="7577704"/>
            <a:ext cx="316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Start drawing simple pedestrian routes connecting  different access points…</a:t>
            </a:r>
          </a:p>
        </p:txBody>
      </p:sp>
    </p:spTree>
    <p:extLst>
      <p:ext uri="{BB962C8B-B14F-4D97-AF65-F5344CB8AC3E}">
        <p14:creationId xmlns:p14="http://schemas.microsoft.com/office/powerpoint/2010/main" val="157033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A9850-2ECE-456C-A2C3-CD8D5F64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2E4CF1-331F-4191-97A2-DC9FFC4667F6}"/>
              </a:ext>
            </a:extLst>
          </p:cNvPr>
          <p:cNvSpPr/>
          <p:nvPr/>
        </p:nvSpPr>
        <p:spPr>
          <a:xfrm>
            <a:off x="247651" y="7215448"/>
            <a:ext cx="3162300" cy="2971284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97AF5-340C-4141-B07B-3AEC94C74AF7}"/>
              </a:ext>
            </a:extLst>
          </p:cNvPr>
          <p:cNvSpPr txBox="1"/>
          <p:nvPr/>
        </p:nvSpPr>
        <p:spPr>
          <a:xfrm>
            <a:off x="247651" y="7577704"/>
            <a:ext cx="316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Start drawing simple pedestrian routes connecting  different access points…</a:t>
            </a:r>
          </a:p>
        </p:txBody>
      </p:sp>
    </p:spTree>
    <p:extLst>
      <p:ext uri="{BB962C8B-B14F-4D97-AF65-F5344CB8AC3E}">
        <p14:creationId xmlns:p14="http://schemas.microsoft.com/office/powerpoint/2010/main" val="17134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A8B66-A8F0-49ED-9D7F-B98C05CB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54392-6F7B-43E4-BF34-F6F5751F8BE7}"/>
              </a:ext>
            </a:extLst>
          </p:cNvPr>
          <p:cNvSpPr/>
          <p:nvPr/>
        </p:nvSpPr>
        <p:spPr>
          <a:xfrm>
            <a:off x="247651" y="7215448"/>
            <a:ext cx="3162300" cy="2971284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00637-7410-43DD-BADD-F98C19807CAB}"/>
              </a:ext>
            </a:extLst>
          </p:cNvPr>
          <p:cNvSpPr txBox="1"/>
          <p:nvPr/>
        </p:nvSpPr>
        <p:spPr>
          <a:xfrm>
            <a:off x="247651" y="7577704"/>
            <a:ext cx="316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Start drawing simple pedestrian routes connecting  different access points…</a:t>
            </a:r>
          </a:p>
        </p:txBody>
      </p:sp>
    </p:spTree>
    <p:extLst>
      <p:ext uri="{BB962C8B-B14F-4D97-AF65-F5344CB8AC3E}">
        <p14:creationId xmlns:p14="http://schemas.microsoft.com/office/powerpoint/2010/main" val="54272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0087B-47CE-48AB-BC40-F79297CC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9F78FC-6563-454F-8F77-A29DFFB65B70}"/>
              </a:ext>
            </a:extLst>
          </p:cNvPr>
          <p:cNvSpPr/>
          <p:nvPr/>
        </p:nvSpPr>
        <p:spPr>
          <a:xfrm>
            <a:off x="247651" y="7215448"/>
            <a:ext cx="3162300" cy="2971284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A06EF-2341-4936-AC67-8764EFEDD857}"/>
              </a:ext>
            </a:extLst>
          </p:cNvPr>
          <p:cNvSpPr txBox="1"/>
          <p:nvPr/>
        </p:nvSpPr>
        <p:spPr>
          <a:xfrm>
            <a:off x="247651" y="7577704"/>
            <a:ext cx="316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Start drawing simple pedestrian routes connecting  different access points…</a:t>
            </a:r>
          </a:p>
        </p:txBody>
      </p:sp>
    </p:spTree>
    <p:extLst>
      <p:ext uri="{BB962C8B-B14F-4D97-AF65-F5344CB8AC3E}">
        <p14:creationId xmlns:p14="http://schemas.microsoft.com/office/powerpoint/2010/main" val="34660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BC30C-AEB0-4996-B78F-52BE72C4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DF26B4-4803-452B-8E9E-D7B18A5810F0}"/>
              </a:ext>
            </a:extLst>
          </p:cNvPr>
          <p:cNvSpPr/>
          <p:nvPr/>
        </p:nvSpPr>
        <p:spPr>
          <a:xfrm>
            <a:off x="247651" y="7215448"/>
            <a:ext cx="3162300" cy="2971284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D5E69-6410-433F-9886-516BBC4C2A78}"/>
              </a:ext>
            </a:extLst>
          </p:cNvPr>
          <p:cNvSpPr txBox="1"/>
          <p:nvPr/>
        </p:nvSpPr>
        <p:spPr>
          <a:xfrm>
            <a:off x="247651" y="7577704"/>
            <a:ext cx="316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Start drawing simple pedestrian routes connecting  different access points…</a:t>
            </a:r>
          </a:p>
        </p:txBody>
      </p:sp>
    </p:spTree>
    <p:extLst>
      <p:ext uri="{BB962C8B-B14F-4D97-AF65-F5344CB8AC3E}">
        <p14:creationId xmlns:p14="http://schemas.microsoft.com/office/powerpoint/2010/main" val="564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60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30</cp:revision>
  <dcterms:created xsi:type="dcterms:W3CDTF">2019-10-27T22:07:25Z</dcterms:created>
  <dcterms:modified xsi:type="dcterms:W3CDTF">2019-12-16T18:13:07Z</dcterms:modified>
</cp:coreProperties>
</file>