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9" r:id="rId4"/>
    <p:sldId id="270" r:id="rId5"/>
    <p:sldId id="273" r:id="rId6"/>
    <p:sldId id="271" r:id="rId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2C700F"/>
    <a:srgbClr val="CC6618"/>
    <a:srgbClr val="BAA30D"/>
    <a:srgbClr val="1D2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1" autoAdjust="0"/>
    <p:restoredTop sz="95407" autoAdjust="0"/>
  </p:normalViewPr>
  <p:slideViewPr>
    <p:cSldViewPr snapToGrid="0">
      <p:cViewPr varScale="1">
        <p:scale>
          <a:sx n="58" d="100"/>
          <a:sy n="58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C8435EC-C74A-49E7-84DC-7D5954068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268D2E9-F302-4CDC-BD42-41BAD6A82CD9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5D6E75-1EFC-41E0-9209-4D10E79ADD86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Then draw buildings with a thicker pen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8AF489E-1340-4BF8-A7BB-054F06040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9" y="7297090"/>
            <a:ext cx="2681286" cy="21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340BA4-08E7-49D1-98DB-B7224C20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0799764" cy="1079976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845F99-EBCC-4556-BA21-7844C32E7799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9A0684-E325-47CE-AEA4-64A853C9607B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Then draw buildings with a thicker pen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21D2367-5134-4BFE-A183-1E2555F1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9" y="7297090"/>
            <a:ext cx="2681286" cy="21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4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0ACCC-64AD-4F26-BBDF-1E5353D9B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9"/>
            <a:ext cx="10780774" cy="10780774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31D9146-F709-4D7A-91B3-2FE2B1BB735B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F21444-2DAF-46A0-A67E-872CB53E2ADD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Then draw buildings with a thicker pen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0DF492F-5CF5-4BCE-A634-617A24A1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9" y="7297090"/>
            <a:ext cx="2681286" cy="21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346B5-08D5-4402-A348-7B5059CB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C28640-3337-41EB-9B85-6684D93FB76F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94C441-96DD-4CBB-823F-F0C985C73CD0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Then draw buildings with a thicker pen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A1893B1-2E48-4737-9D6A-ACA487EF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9" y="7297090"/>
            <a:ext cx="2681286" cy="21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C3266-C478-46B8-A582-5A64EC184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E09FCE3-C932-4757-B6EC-8C9392EDB3CC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144873-09BE-4306-8B5B-A8CC22D0CFD2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Then draw buildings with a thicker pen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9816CAA-30DC-42EA-A89D-683B4041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9" y="7297090"/>
            <a:ext cx="2681286" cy="21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E3B7C9-18BE-4414-BDDF-8A03A5A0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107997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6D79C4-87FE-47BE-9B7D-74C6D58BE48C}"/>
              </a:ext>
            </a:extLst>
          </p:cNvPr>
          <p:cNvSpPr/>
          <p:nvPr/>
        </p:nvSpPr>
        <p:spPr>
          <a:xfrm>
            <a:off x="247651" y="6838950"/>
            <a:ext cx="3162300" cy="3724279"/>
          </a:xfrm>
          <a:prstGeom prst="roundRect">
            <a:avLst>
              <a:gd name="adj" fmla="val 8292"/>
            </a:avLst>
          </a:prstGeom>
          <a:solidFill>
            <a:srgbClr val="1D2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CD455E-5124-4B2A-A701-637692907E90}"/>
              </a:ext>
            </a:extLst>
          </p:cNvPr>
          <p:cNvSpPr txBox="1"/>
          <p:nvPr/>
        </p:nvSpPr>
        <p:spPr>
          <a:xfrm>
            <a:off x="247651" y="9486868"/>
            <a:ext cx="316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Then draw buildings with a thicker pen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5D602C-384F-4215-968E-7E15E743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9" y="7297090"/>
            <a:ext cx="2681286" cy="21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8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42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40</cp:revision>
  <dcterms:created xsi:type="dcterms:W3CDTF">2019-10-27T22:07:25Z</dcterms:created>
  <dcterms:modified xsi:type="dcterms:W3CDTF">2019-12-16T22:56:39Z</dcterms:modified>
</cp:coreProperties>
</file>