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9" r:id="rId4"/>
    <p:sldId id="270" r:id="rId5"/>
    <p:sldId id="273" r:id="rId6"/>
    <p:sldId id="271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2C700F"/>
    <a:srgbClr val="CC6618"/>
    <a:srgbClr val="BAA30D"/>
    <a:srgbClr val="1D2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5407" autoAdjust="0"/>
  </p:normalViewPr>
  <p:slideViewPr>
    <p:cSldViewPr snapToGrid="0">
      <p:cViewPr varScale="1">
        <p:scale>
          <a:sx n="58" d="100"/>
          <a:sy n="5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8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9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0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22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8435EC-C74A-49E7-84DC-7D595406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617116-02A6-49A6-864D-0C762A03D6D4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C4B48-E603-4360-A08C-B71253A6560B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A578FD-8550-468E-B874-17C7AD26E557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C2EA6B-E0A0-447B-AC41-3EB911E65A21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EEBAEBF-EC86-4240-95B7-B610F42B51B9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0C00B2-490D-45B2-8023-AD720BF5FD94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Graphic 20" descr="Schoolhouse">
              <a:extLst>
                <a:ext uri="{FF2B5EF4-FFF2-40B4-BE49-F238E27FC236}">
                  <a16:creationId xmlns:a16="http://schemas.microsoft.com/office/drawing/2014/main" id="{4710724F-F385-4B46-B40D-40F118760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22" name="Graphic 21" descr="Group of men">
              <a:extLst>
                <a:ext uri="{FF2B5EF4-FFF2-40B4-BE49-F238E27FC236}">
                  <a16:creationId xmlns:a16="http://schemas.microsoft.com/office/drawing/2014/main" id="{F59D0CFF-B0E2-4141-B70C-8ADB39AB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23" name="Graphic 22" descr="Group of women">
              <a:extLst>
                <a:ext uri="{FF2B5EF4-FFF2-40B4-BE49-F238E27FC236}">
                  <a16:creationId xmlns:a16="http://schemas.microsoft.com/office/drawing/2014/main" id="{123643FE-308D-47BC-8C47-E179853E3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FA4E79-EF16-426A-8EB2-F9A26B2A4720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EC7124-6214-4D34-8CF5-6A090421177F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Table setting">
              <a:extLst>
                <a:ext uri="{FF2B5EF4-FFF2-40B4-BE49-F238E27FC236}">
                  <a16:creationId xmlns:a16="http://schemas.microsoft.com/office/drawing/2014/main" id="{FF37E14F-DC5A-46EB-8478-2CD4D9D18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7" name="Graphic 26" descr="Coffee">
              <a:extLst>
                <a:ext uri="{FF2B5EF4-FFF2-40B4-BE49-F238E27FC236}">
                  <a16:creationId xmlns:a16="http://schemas.microsoft.com/office/drawing/2014/main" id="{586EBF81-5576-4F81-AC74-A5F1C1B5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8" name="Graphic 27" descr="Person eating">
              <a:extLst>
                <a:ext uri="{FF2B5EF4-FFF2-40B4-BE49-F238E27FC236}">
                  <a16:creationId xmlns:a16="http://schemas.microsoft.com/office/drawing/2014/main" id="{0BE5BB22-9B15-4C9B-A39B-26E839297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9" name="Graphic 28" descr="Programmer">
              <a:extLst>
                <a:ext uri="{FF2B5EF4-FFF2-40B4-BE49-F238E27FC236}">
                  <a16:creationId xmlns:a16="http://schemas.microsoft.com/office/drawing/2014/main" id="{E8B90F3B-F64C-4375-AA12-0F6FC87C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161255-CA93-4DA1-A293-E21090FFCFAF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C6894-A359-4A8E-89FF-016A43FF1703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79CC42C-FB93-4C72-90C8-6E65E8C78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6453AE-B659-4B34-B916-AE724725A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BD16E3E-44FC-4083-B3B0-26B2065705FD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Graphic 35" descr="Deciduous tree">
              <a:extLst>
                <a:ext uri="{FF2B5EF4-FFF2-40B4-BE49-F238E27FC236}">
                  <a16:creationId xmlns:a16="http://schemas.microsoft.com/office/drawing/2014/main" id="{3E12A656-83C8-4F83-99E1-7EC6AA0C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1A916E0-5E6C-4B48-9C4B-8C3D80A3DA5C}"/>
              </a:ext>
            </a:extLst>
          </p:cNvPr>
          <p:cNvSpPr/>
          <p:nvPr/>
        </p:nvSpPr>
        <p:spPr>
          <a:xfrm>
            <a:off x="4156364" y="5266563"/>
            <a:ext cx="1762298" cy="1533248"/>
          </a:xfrm>
          <a:custGeom>
            <a:avLst/>
            <a:gdLst>
              <a:gd name="connsiteX0" fmla="*/ 0 w 1762298"/>
              <a:gd name="connsiteY0" fmla="*/ 120084 h 1533248"/>
              <a:gd name="connsiteX1" fmla="*/ 232756 w 1762298"/>
              <a:gd name="connsiteY1" fmla="*/ 103459 h 1533248"/>
              <a:gd name="connsiteX2" fmla="*/ 282632 w 1762298"/>
              <a:gd name="connsiteY2" fmla="*/ 86833 h 1533248"/>
              <a:gd name="connsiteX3" fmla="*/ 448887 w 1762298"/>
              <a:gd name="connsiteY3" fmla="*/ 53582 h 1533248"/>
              <a:gd name="connsiteX4" fmla="*/ 515389 w 1762298"/>
              <a:gd name="connsiteY4" fmla="*/ 3706 h 1533248"/>
              <a:gd name="connsiteX5" fmla="*/ 615141 w 1762298"/>
              <a:gd name="connsiteY5" fmla="*/ 86833 h 1533248"/>
              <a:gd name="connsiteX6" fmla="*/ 665018 w 1762298"/>
              <a:gd name="connsiteY6" fmla="*/ 136710 h 1533248"/>
              <a:gd name="connsiteX7" fmla="*/ 764771 w 1762298"/>
              <a:gd name="connsiteY7" fmla="*/ 219837 h 1533248"/>
              <a:gd name="connsiteX8" fmla="*/ 1014152 w 1762298"/>
              <a:gd name="connsiteY8" fmla="*/ 236462 h 1533248"/>
              <a:gd name="connsiteX9" fmla="*/ 1213658 w 1762298"/>
              <a:gd name="connsiteY9" fmla="*/ 219837 h 1533248"/>
              <a:gd name="connsiteX10" fmla="*/ 1246909 w 1762298"/>
              <a:gd name="connsiteY10" fmla="*/ 169961 h 1533248"/>
              <a:gd name="connsiteX11" fmla="*/ 1296785 w 1762298"/>
              <a:gd name="connsiteY11" fmla="*/ 136710 h 1533248"/>
              <a:gd name="connsiteX12" fmla="*/ 1396538 w 1762298"/>
              <a:gd name="connsiteY12" fmla="*/ 70208 h 1533248"/>
              <a:gd name="connsiteX13" fmla="*/ 1463040 w 1762298"/>
              <a:gd name="connsiteY13" fmla="*/ 153335 h 1533248"/>
              <a:gd name="connsiteX14" fmla="*/ 1579418 w 1762298"/>
              <a:gd name="connsiteY14" fmla="*/ 253088 h 1533248"/>
              <a:gd name="connsiteX15" fmla="*/ 1662545 w 1762298"/>
              <a:gd name="connsiteY15" fmla="*/ 352841 h 1533248"/>
              <a:gd name="connsiteX16" fmla="*/ 1762298 w 1762298"/>
              <a:gd name="connsiteY16" fmla="*/ 452593 h 1533248"/>
              <a:gd name="connsiteX17" fmla="*/ 1629294 w 1762298"/>
              <a:gd name="connsiteY17" fmla="*/ 668724 h 1533248"/>
              <a:gd name="connsiteX18" fmla="*/ 1596043 w 1762298"/>
              <a:gd name="connsiteY18" fmla="*/ 785102 h 1533248"/>
              <a:gd name="connsiteX19" fmla="*/ 1562792 w 1762298"/>
              <a:gd name="connsiteY19" fmla="*/ 834979 h 1533248"/>
              <a:gd name="connsiteX20" fmla="*/ 1496291 w 1762298"/>
              <a:gd name="connsiteY20" fmla="*/ 1017859 h 1533248"/>
              <a:gd name="connsiteX21" fmla="*/ 1463040 w 1762298"/>
              <a:gd name="connsiteY21" fmla="*/ 1067735 h 1533248"/>
              <a:gd name="connsiteX22" fmla="*/ 1396538 w 1762298"/>
              <a:gd name="connsiteY22" fmla="*/ 1184113 h 1533248"/>
              <a:gd name="connsiteX23" fmla="*/ 1363287 w 1762298"/>
              <a:gd name="connsiteY23" fmla="*/ 1317117 h 1533248"/>
              <a:gd name="connsiteX24" fmla="*/ 1313411 w 1762298"/>
              <a:gd name="connsiteY24" fmla="*/ 1499997 h 1533248"/>
              <a:gd name="connsiteX25" fmla="*/ 1246909 w 1762298"/>
              <a:gd name="connsiteY25" fmla="*/ 1533248 h 1533248"/>
              <a:gd name="connsiteX26" fmla="*/ 1147156 w 1762298"/>
              <a:gd name="connsiteY26" fmla="*/ 1516622 h 1533248"/>
              <a:gd name="connsiteX27" fmla="*/ 1047403 w 1762298"/>
              <a:gd name="connsiteY27" fmla="*/ 1383619 h 1533248"/>
              <a:gd name="connsiteX28" fmla="*/ 931025 w 1762298"/>
              <a:gd name="connsiteY28" fmla="*/ 1300492 h 1533248"/>
              <a:gd name="connsiteX29" fmla="*/ 897774 w 1762298"/>
              <a:gd name="connsiteY29" fmla="*/ 1250615 h 1533248"/>
              <a:gd name="connsiteX30" fmla="*/ 714894 w 1762298"/>
              <a:gd name="connsiteY30" fmla="*/ 1184113 h 1533248"/>
              <a:gd name="connsiteX31" fmla="*/ 598516 w 1762298"/>
              <a:gd name="connsiteY31" fmla="*/ 1134237 h 1533248"/>
              <a:gd name="connsiteX32" fmla="*/ 349134 w 1762298"/>
              <a:gd name="connsiteY32" fmla="*/ 1100986 h 1533248"/>
              <a:gd name="connsiteX33" fmla="*/ 216131 w 1762298"/>
              <a:gd name="connsiteY33" fmla="*/ 1084361 h 1533248"/>
              <a:gd name="connsiteX34" fmla="*/ 182880 w 1762298"/>
              <a:gd name="connsiteY34" fmla="*/ 951357 h 1533248"/>
              <a:gd name="connsiteX35" fmla="*/ 149629 w 1762298"/>
              <a:gd name="connsiteY35" fmla="*/ 851604 h 1533248"/>
              <a:gd name="connsiteX36" fmla="*/ 116378 w 1762298"/>
              <a:gd name="connsiteY36" fmla="*/ 668724 h 1533248"/>
              <a:gd name="connsiteX37" fmla="*/ 83127 w 1762298"/>
              <a:gd name="connsiteY37" fmla="*/ 419342 h 1533248"/>
              <a:gd name="connsiteX38" fmla="*/ 66501 w 1762298"/>
              <a:gd name="connsiteY38" fmla="*/ 253088 h 1533248"/>
              <a:gd name="connsiteX39" fmla="*/ 16625 w 1762298"/>
              <a:gd name="connsiteY39" fmla="*/ 169961 h 153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62298" h="1533248">
                <a:moveTo>
                  <a:pt x="0" y="120084"/>
                </a:moveTo>
                <a:cubicBezTo>
                  <a:pt x="77585" y="114542"/>
                  <a:pt x="155506" y="112547"/>
                  <a:pt x="232756" y="103459"/>
                </a:cubicBezTo>
                <a:cubicBezTo>
                  <a:pt x="250161" y="101411"/>
                  <a:pt x="265556" y="90774"/>
                  <a:pt x="282632" y="86833"/>
                </a:cubicBezTo>
                <a:cubicBezTo>
                  <a:pt x="337700" y="74125"/>
                  <a:pt x="448887" y="53582"/>
                  <a:pt x="448887" y="53582"/>
                </a:cubicBezTo>
                <a:cubicBezTo>
                  <a:pt x="471054" y="36957"/>
                  <a:pt x="488507" y="10426"/>
                  <a:pt x="515389" y="3706"/>
                </a:cubicBezTo>
                <a:cubicBezTo>
                  <a:pt x="593070" y="-15714"/>
                  <a:pt x="585625" y="45511"/>
                  <a:pt x="615141" y="86833"/>
                </a:cubicBezTo>
                <a:cubicBezTo>
                  <a:pt x="628807" y="105966"/>
                  <a:pt x="649966" y="118647"/>
                  <a:pt x="665018" y="136710"/>
                </a:cubicBezTo>
                <a:cubicBezTo>
                  <a:pt x="703215" y="182546"/>
                  <a:pt x="691314" y="208239"/>
                  <a:pt x="764771" y="219837"/>
                </a:cubicBezTo>
                <a:cubicBezTo>
                  <a:pt x="847063" y="232830"/>
                  <a:pt x="931025" y="230920"/>
                  <a:pt x="1014152" y="236462"/>
                </a:cubicBezTo>
                <a:cubicBezTo>
                  <a:pt x="1095636" y="263624"/>
                  <a:pt x="1096086" y="273278"/>
                  <a:pt x="1213658" y="219837"/>
                </a:cubicBezTo>
                <a:cubicBezTo>
                  <a:pt x="1231848" y="211569"/>
                  <a:pt x="1232780" y="184090"/>
                  <a:pt x="1246909" y="169961"/>
                </a:cubicBezTo>
                <a:cubicBezTo>
                  <a:pt x="1261038" y="155832"/>
                  <a:pt x="1280160" y="147794"/>
                  <a:pt x="1296785" y="136710"/>
                </a:cubicBezTo>
                <a:cubicBezTo>
                  <a:pt x="1314546" y="110068"/>
                  <a:pt x="1342858" y="43368"/>
                  <a:pt x="1396538" y="70208"/>
                </a:cubicBezTo>
                <a:cubicBezTo>
                  <a:pt x="1428277" y="86077"/>
                  <a:pt x="1439465" y="126813"/>
                  <a:pt x="1463040" y="153335"/>
                </a:cubicBezTo>
                <a:cubicBezTo>
                  <a:pt x="1521682" y="219308"/>
                  <a:pt x="1517472" y="211791"/>
                  <a:pt x="1579418" y="253088"/>
                </a:cubicBezTo>
                <a:cubicBezTo>
                  <a:pt x="1661974" y="376920"/>
                  <a:pt x="1555870" y="224830"/>
                  <a:pt x="1662545" y="352841"/>
                </a:cubicBezTo>
                <a:cubicBezTo>
                  <a:pt x="1743577" y="450080"/>
                  <a:pt x="1634865" y="357019"/>
                  <a:pt x="1762298" y="452593"/>
                </a:cubicBezTo>
                <a:cubicBezTo>
                  <a:pt x="1662045" y="612999"/>
                  <a:pt x="1706070" y="540766"/>
                  <a:pt x="1629294" y="668724"/>
                </a:cubicBezTo>
                <a:cubicBezTo>
                  <a:pt x="1623966" y="690038"/>
                  <a:pt x="1607971" y="761246"/>
                  <a:pt x="1596043" y="785102"/>
                </a:cubicBezTo>
                <a:cubicBezTo>
                  <a:pt x="1587107" y="802974"/>
                  <a:pt x="1573876" y="818353"/>
                  <a:pt x="1562792" y="834979"/>
                </a:cubicBezTo>
                <a:cubicBezTo>
                  <a:pt x="1547276" y="881528"/>
                  <a:pt x="1519422" y="971597"/>
                  <a:pt x="1496291" y="1017859"/>
                </a:cubicBezTo>
                <a:cubicBezTo>
                  <a:pt x="1487355" y="1035731"/>
                  <a:pt x="1471976" y="1049863"/>
                  <a:pt x="1463040" y="1067735"/>
                </a:cubicBezTo>
                <a:cubicBezTo>
                  <a:pt x="1399570" y="1194674"/>
                  <a:pt x="1517140" y="1023311"/>
                  <a:pt x="1396538" y="1184113"/>
                </a:cubicBezTo>
                <a:cubicBezTo>
                  <a:pt x="1376308" y="1244803"/>
                  <a:pt x="1374752" y="1242596"/>
                  <a:pt x="1363287" y="1317117"/>
                </a:cubicBezTo>
                <a:cubicBezTo>
                  <a:pt x="1354394" y="1374922"/>
                  <a:pt x="1366878" y="1455441"/>
                  <a:pt x="1313411" y="1499997"/>
                </a:cubicBezTo>
                <a:cubicBezTo>
                  <a:pt x="1294372" y="1515863"/>
                  <a:pt x="1269076" y="1522164"/>
                  <a:pt x="1246909" y="1533248"/>
                </a:cubicBezTo>
                <a:cubicBezTo>
                  <a:pt x="1213658" y="1527706"/>
                  <a:pt x="1179136" y="1527282"/>
                  <a:pt x="1147156" y="1516622"/>
                </a:cubicBezTo>
                <a:cubicBezTo>
                  <a:pt x="1070922" y="1491211"/>
                  <a:pt x="1097704" y="1448292"/>
                  <a:pt x="1047403" y="1383619"/>
                </a:cubicBezTo>
                <a:cubicBezTo>
                  <a:pt x="1036296" y="1369339"/>
                  <a:pt x="952485" y="1314798"/>
                  <a:pt x="931025" y="1300492"/>
                </a:cubicBezTo>
                <a:cubicBezTo>
                  <a:pt x="919941" y="1283866"/>
                  <a:pt x="913124" y="1263407"/>
                  <a:pt x="897774" y="1250615"/>
                </a:cubicBezTo>
                <a:cubicBezTo>
                  <a:pt x="854079" y="1214202"/>
                  <a:pt x="759232" y="1199948"/>
                  <a:pt x="714894" y="1184113"/>
                </a:cubicBezTo>
                <a:cubicBezTo>
                  <a:pt x="675148" y="1169918"/>
                  <a:pt x="638555" y="1147583"/>
                  <a:pt x="598516" y="1134237"/>
                </a:cubicBezTo>
                <a:cubicBezTo>
                  <a:pt x="538492" y="1114229"/>
                  <a:pt x="390330" y="1105563"/>
                  <a:pt x="349134" y="1100986"/>
                </a:cubicBezTo>
                <a:cubicBezTo>
                  <a:pt x="304728" y="1096052"/>
                  <a:pt x="260465" y="1089903"/>
                  <a:pt x="216131" y="1084361"/>
                </a:cubicBezTo>
                <a:cubicBezTo>
                  <a:pt x="165686" y="933030"/>
                  <a:pt x="243063" y="1172030"/>
                  <a:pt x="182880" y="951357"/>
                </a:cubicBezTo>
                <a:cubicBezTo>
                  <a:pt x="173658" y="917542"/>
                  <a:pt x="158130" y="885607"/>
                  <a:pt x="149629" y="851604"/>
                </a:cubicBezTo>
                <a:cubicBezTo>
                  <a:pt x="128761" y="768134"/>
                  <a:pt x="127210" y="771624"/>
                  <a:pt x="116378" y="668724"/>
                </a:cubicBezTo>
                <a:cubicBezTo>
                  <a:pt x="91343" y="430893"/>
                  <a:pt x="122680" y="538006"/>
                  <a:pt x="83127" y="419342"/>
                </a:cubicBezTo>
                <a:cubicBezTo>
                  <a:pt x="77585" y="363924"/>
                  <a:pt x="84113" y="305924"/>
                  <a:pt x="66501" y="253088"/>
                </a:cubicBezTo>
                <a:cubicBezTo>
                  <a:pt x="2792" y="61962"/>
                  <a:pt x="16625" y="363505"/>
                  <a:pt x="16625" y="169961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FD7134-5E43-4ECF-AE71-7B05439ACB54}"/>
              </a:ext>
            </a:extLst>
          </p:cNvPr>
          <p:cNvSpPr/>
          <p:nvPr/>
        </p:nvSpPr>
        <p:spPr>
          <a:xfrm>
            <a:off x="5203767" y="7348451"/>
            <a:ext cx="1679171" cy="1313411"/>
          </a:xfrm>
          <a:custGeom>
            <a:avLst/>
            <a:gdLst>
              <a:gd name="connsiteX0" fmla="*/ 0 w 1679171"/>
              <a:gd name="connsiteY0" fmla="*/ 0 h 1313411"/>
              <a:gd name="connsiteX1" fmla="*/ 299258 w 1679171"/>
              <a:gd name="connsiteY1" fmla="*/ 116378 h 1313411"/>
              <a:gd name="connsiteX2" fmla="*/ 1562793 w 1679171"/>
              <a:gd name="connsiteY2" fmla="*/ 199505 h 1313411"/>
              <a:gd name="connsiteX3" fmla="*/ 1596044 w 1679171"/>
              <a:gd name="connsiteY3" fmla="*/ 249382 h 1313411"/>
              <a:gd name="connsiteX4" fmla="*/ 1662546 w 1679171"/>
              <a:gd name="connsiteY4" fmla="*/ 332509 h 1313411"/>
              <a:gd name="connsiteX5" fmla="*/ 1679171 w 1679171"/>
              <a:gd name="connsiteY5" fmla="*/ 382385 h 1313411"/>
              <a:gd name="connsiteX6" fmla="*/ 1612669 w 1679171"/>
              <a:gd name="connsiteY6" fmla="*/ 532014 h 1313411"/>
              <a:gd name="connsiteX7" fmla="*/ 1562793 w 1679171"/>
              <a:gd name="connsiteY7" fmla="*/ 565265 h 1313411"/>
              <a:gd name="connsiteX8" fmla="*/ 1479666 w 1679171"/>
              <a:gd name="connsiteY8" fmla="*/ 631767 h 1313411"/>
              <a:gd name="connsiteX9" fmla="*/ 1429789 w 1679171"/>
              <a:gd name="connsiteY9" fmla="*/ 681644 h 1313411"/>
              <a:gd name="connsiteX10" fmla="*/ 1330037 w 1679171"/>
              <a:gd name="connsiteY10" fmla="*/ 748145 h 1313411"/>
              <a:gd name="connsiteX11" fmla="*/ 1280160 w 1679171"/>
              <a:gd name="connsiteY11" fmla="*/ 798022 h 1313411"/>
              <a:gd name="connsiteX12" fmla="*/ 1180408 w 1679171"/>
              <a:gd name="connsiteY12" fmla="*/ 864524 h 1313411"/>
              <a:gd name="connsiteX13" fmla="*/ 1130531 w 1679171"/>
              <a:gd name="connsiteY13" fmla="*/ 897774 h 1313411"/>
              <a:gd name="connsiteX14" fmla="*/ 1064029 w 1679171"/>
              <a:gd name="connsiteY14" fmla="*/ 964276 h 1313411"/>
              <a:gd name="connsiteX15" fmla="*/ 980902 w 1679171"/>
              <a:gd name="connsiteY15" fmla="*/ 1064029 h 1313411"/>
              <a:gd name="connsiteX16" fmla="*/ 931026 w 1679171"/>
              <a:gd name="connsiteY16" fmla="*/ 1080654 h 1313411"/>
              <a:gd name="connsiteX17" fmla="*/ 864524 w 1679171"/>
              <a:gd name="connsiteY17" fmla="*/ 1113905 h 1313411"/>
              <a:gd name="connsiteX18" fmla="*/ 698269 w 1679171"/>
              <a:gd name="connsiteY18" fmla="*/ 1163782 h 1313411"/>
              <a:gd name="connsiteX19" fmla="*/ 648393 w 1679171"/>
              <a:gd name="connsiteY19" fmla="*/ 1180407 h 1313411"/>
              <a:gd name="connsiteX20" fmla="*/ 548640 w 1679171"/>
              <a:gd name="connsiteY20" fmla="*/ 1263534 h 1313411"/>
              <a:gd name="connsiteX21" fmla="*/ 532015 w 1679171"/>
              <a:gd name="connsiteY21" fmla="*/ 1313411 h 1313411"/>
              <a:gd name="connsiteX22" fmla="*/ 515389 w 1679171"/>
              <a:gd name="connsiteY22" fmla="*/ 1246909 h 1313411"/>
              <a:gd name="connsiteX23" fmla="*/ 498764 w 1679171"/>
              <a:gd name="connsiteY23" fmla="*/ 1197033 h 1313411"/>
              <a:gd name="connsiteX24" fmla="*/ 482138 w 1679171"/>
              <a:gd name="connsiteY24" fmla="*/ 1047404 h 1313411"/>
              <a:gd name="connsiteX25" fmla="*/ 432262 w 1679171"/>
              <a:gd name="connsiteY25" fmla="*/ 931025 h 1313411"/>
              <a:gd name="connsiteX26" fmla="*/ 382386 w 1679171"/>
              <a:gd name="connsiteY26" fmla="*/ 814647 h 1313411"/>
              <a:gd name="connsiteX27" fmla="*/ 332509 w 1679171"/>
              <a:gd name="connsiteY27" fmla="*/ 798022 h 1313411"/>
              <a:gd name="connsiteX28" fmla="*/ 266008 w 1679171"/>
              <a:gd name="connsiteY28" fmla="*/ 764771 h 1313411"/>
              <a:gd name="connsiteX29" fmla="*/ 216131 w 1679171"/>
              <a:gd name="connsiteY29" fmla="*/ 648393 h 1313411"/>
              <a:gd name="connsiteX30" fmla="*/ 199506 w 1679171"/>
              <a:gd name="connsiteY30" fmla="*/ 598516 h 1313411"/>
              <a:gd name="connsiteX31" fmla="*/ 166255 w 1679171"/>
              <a:gd name="connsiteY31" fmla="*/ 548640 h 1313411"/>
              <a:gd name="connsiteX32" fmla="*/ 149629 w 1679171"/>
              <a:gd name="connsiteY32" fmla="*/ 498764 h 1313411"/>
              <a:gd name="connsiteX33" fmla="*/ 99753 w 1679171"/>
              <a:gd name="connsiteY33" fmla="*/ 432262 h 1313411"/>
              <a:gd name="connsiteX34" fmla="*/ 66502 w 1679171"/>
              <a:gd name="connsiteY34" fmla="*/ 382385 h 1313411"/>
              <a:gd name="connsiteX35" fmla="*/ 33251 w 1679171"/>
              <a:gd name="connsiteY35" fmla="*/ 282633 h 1313411"/>
              <a:gd name="connsiteX36" fmla="*/ 49877 w 1679171"/>
              <a:gd name="connsiteY36" fmla="*/ 116378 h 1313411"/>
              <a:gd name="connsiteX37" fmla="*/ 66502 w 1679171"/>
              <a:gd name="connsiteY37" fmla="*/ 33251 h 13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79171" h="1313411">
                <a:moveTo>
                  <a:pt x="0" y="0"/>
                </a:moveTo>
                <a:cubicBezTo>
                  <a:pt x="99753" y="38793"/>
                  <a:pt x="192648" y="106902"/>
                  <a:pt x="299258" y="116378"/>
                </a:cubicBezTo>
                <a:cubicBezTo>
                  <a:pt x="926729" y="172153"/>
                  <a:pt x="1261325" y="-152206"/>
                  <a:pt x="1562793" y="199505"/>
                </a:cubicBezTo>
                <a:cubicBezTo>
                  <a:pt x="1575797" y="214676"/>
                  <a:pt x="1584960" y="232756"/>
                  <a:pt x="1596044" y="249382"/>
                </a:cubicBezTo>
                <a:cubicBezTo>
                  <a:pt x="1637831" y="374746"/>
                  <a:pt x="1576602" y="225080"/>
                  <a:pt x="1662546" y="332509"/>
                </a:cubicBezTo>
                <a:cubicBezTo>
                  <a:pt x="1673494" y="346193"/>
                  <a:pt x="1673629" y="365760"/>
                  <a:pt x="1679171" y="382385"/>
                </a:cubicBezTo>
                <a:cubicBezTo>
                  <a:pt x="1671245" y="402201"/>
                  <a:pt x="1630593" y="510506"/>
                  <a:pt x="1612669" y="532014"/>
                </a:cubicBezTo>
                <a:cubicBezTo>
                  <a:pt x="1599877" y="547364"/>
                  <a:pt x="1578778" y="553276"/>
                  <a:pt x="1562793" y="565265"/>
                </a:cubicBezTo>
                <a:cubicBezTo>
                  <a:pt x="1534405" y="586556"/>
                  <a:pt x="1506371" y="608400"/>
                  <a:pt x="1479666" y="631767"/>
                </a:cubicBezTo>
                <a:cubicBezTo>
                  <a:pt x="1461971" y="647250"/>
                  <a:pt x="1448348" y="667209"/>
                  <a:pt x="1429789" y="681644"/>
                </a:cubicBezTo>
                <a:cubicBezTo>
                  <a:pt x="1398245" y="706178"/>
                  <a:pt x="1358295" y="719887"/>
                  <a:pt x="1330037" y="748145"/>
                </a:cubicBezTo>
                <a:cubicBezTo>
                  <a:pt x="1313411" y="764771"/>
                  <a:pt x="1298719" y="783587"/>
                  <a:pt x="1280160" y="798022"/>
                </a:cubicBezTo>
                <a:cubicBezTo>
                  <a:pt x="1248616" y="822557"/>
                  <a:pt x="1213659" y="842357"/>
                  <a:pt x="1180408" y="864524"/>
                </a:cubicBezTo>
                <a:cubicBezTo>
                  <a:pt x="1163783" y="875608"/>
                  <a:pt x="1144660" y="883645"/>
                  <a:pt x="1130531" y="897774"/>
                </a:cubicBezTo>
                <a:cubicBezTo>
                  <a:pt x="1108364" y="919941"/>
                  <a:pt x="1084431" y="940474"/>
                  <a:pt x="1064029" y="964276"/>
                </a:cubicBezTo>
                <a:cubicBezTo>
                  <a:pt x="1023137" y="1011984"/>
                  <a:pt x="1038552" y="1025596"/>
                  <a:pt x="980902" y="1064029"/>
                </a:cubicBezTo>
                <a:cubicBezTo>
                  <a:pt x="966321" y="1073750"/>
                  <a:pt x="947134" y="1073751"/>
                  <a:pt x="931026" y="1080654"/>
                </a:cubicBezTo>
                <a:cubicBezTo>
                  <a:pt x="908246" y="1090417"/>
                  <a:pt x="887535" y="1104701"/>
                  <a:pt x="864524" y="1113905"/>
                </a:cubicBezTo>
                <a:cubicBezTo>
                  <a:pt x="765760" y="1153411"/>
                  <a:pt x="783998" y="1139288"/>
                  <a:pt x="698269" y="1163782"/>
                </a:cubicBezTo>
                <a:cubicBezTo>
                  <a:pt x="681419" y="1168596"/>
                  <a:pt x="665018" y="1174865"/>
                  <a:pt x="648393" y="1180407"/>
                </a:cubicBezTo>
                <a:cubicBezTo>
                  <a:pt x="533369" y="1352945"/>
                  <a:pt x="717388" y="1094786"/>
                  <a:pt x="548640" y="1263534"/>
                </a:cubicBezTo>
                <a:cubicBezTo>
                  <a:pt x="536248" y="1275926"/>
                  <a:pt x="537557" y="1296785"/>
                  <a:pt x="532015" y="1313411"/>
                </a:cubicBezTo>
                <a:cubicBezTo>
                  <a:pt x="526473" y="1291244"/>
                  <a:pt x="521666" y="1268879"/>
                  <a:pt x="515389" y="1246909"/>
                </a:cubicBezTo>
                <a:cubicBezTo>
                  <a:pt x="510575" y="1230059"/>
                  <a:pt x="501645" y="1214319"/>
                  <a:pt x="498764" y="1197033"/>
                </a:cubicBezTo>
                <a:cubicBezTo>
                  <a:pt x="490514" y="1147533"/>
                  <a:pt x="490388" y="1096904"/>
                  <a:pt x="482138" y="1047404"/>
                </a:cubicBezTo>
                <a:cubicBezTo>
                  <a:pt x="476022" y="1010707"/>
                  <a:pt x="447406" y="961312"/>
                  <a:pt x="432262" y="931025"/>
                </a:cubicBezTo>
                <a:cubicBezTo>
                  <a:pt x="422279" y="891092"/>
                  <a:pt x="418265" y="843350"/>
                  <a:pt x="382386" y="814647"/>
                </a:cubicBezTo>
                <a:cubicBezTo>
                  <a:pt x="368701" y="803699"/>
                  <a:pt x="348617" y="804925"/>
                  <a:pt x="332509" y="798022"/>
                </a:cubicBezTo>
                <a:cubicBezTo>
                  <a:pt x="309729" y="788259"/>
                  <a:pt x="288175" y="775855"/>
                  <a:pt x="266008" y="764771"/>
                </a:cubicBezTo>
                <a:cubicBezTo>
                  <a:pt x="231404" y="626360"/>
                  <a:pt x="273540" y="763212"/>
                  <a:pt x="216131" y="648393"/>
                </a:cubicBezTo>
                <a:cubicBezTo>
                  <a:pt x="208294" y="632718"/>
                  <a:pt x="207343" y="614191"/>
                  <a:pt x="199506" y="598516"/>
                </a:cubicBezTo>
                <a:cubicBezTo>
                  <a:pt x="190570" y="580644"/>
                  <a:pt x="175191" y="566512"/>
                  <a:pt x="166255" y="548640"/>
                </a:cubicBezTo>
                <a:cubicBezTo>
                  <a:pt x="158418" y="532965"/>
                  <a:pt x="158324" y="513980"/>
                  <a:pt x="149629" y="498764"/>
                </a:cubicBezTo>
                <a:cubicBezTo>
                  <a:pt x="135881" y="474706"/>
                  <a:pt x="115858" y="454810"/>
                  <a:pt x="99753" y="432262"/>
                </a:cubicBezTo>
                <a:cubicBezTo>
                  <a:pt x="88139" y="416002"/>
                  <a:pt x="77586" y="399011"/>
                  <a:pt x="66502" y="382385"/>
                </a:cubicBezTo>
                <a:cubicBezTo>
                  <a:pt x="55418" y="349134"/>
                  <a:pt x="29763" y="317508"/>
                  <a:pt x="33251" y="282633"/>
                </a:cubicBezTo>
                <a:cubicBezTo>
                  <a:pt x="38793" y="227215"/>
                  <a:pt x="41408" y="171425"/>
                  <a:pt x="49877" y="116378"/>
                </a:cubicBezTo>
                <a:cubicBezTo>
                  <a:pt x="70007" y="-14466"/>
                  <a:pt x="66502" y="128586"/>
                  <a:pt x="66502" y="33251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572356-8B74-4AD5-B701-3C4C92C52EA9}"/>
              </a:ext>
            </a:extLst>
          </p:cNvPr>
          <p:cNvSpPr/>
          <p:nvPr/>
        </p:nvSpPr>
        <p:spPr>
          <a:xfrm>
            <a:off x="4572000" y="4305993"/>
            <a:ext cx="997549" cy="748145"/>
          </a:xfrm>
          <a:custGeom>
            <a:avLst/>
            <a:gdLst>
              <a:gd name="connsiteX0" fmla="*/ 133004 w 997549"/>
              <a:gd name="connsiteY0" fmla="*/ 748145 h 748145"/>
              <a:gd name="connsiteX1" fmla="*/ 99753 w 997549"/>
              <a:gd name="connsiteY1" fmla="*/ 631767 h 748145"/>
              <a:gd name="connsiteX2" fmla="*/ 33251 w 997549"/>
              <a:gd name="connsiteY2" fmla="*/ 532014 h 748145"/>
              <a:gd name="connsiteX3" fmla="*/ 0 w 997549"/>
              <a:gd name="connsiteY3" fmla="*/ 432262 h 748145"/>
              <a:gd name="connsiteX4" fmla="*/ 16625 w 997549"/>
              <a:gd name="connsiteY4" fmla="*/ 282632 h 748145"/>
              <a:gd name="connsiteX5" fmla="*/ 116378 w 997549"/>
              <a:gd name="connsiteY5" fmla="*/ 249382 h 748145"/>
              <a:gd name="connsiteX6" fmla="*/ 399011 w 997549"/>
              <a:gd name="connsiteY6" fmla="*/ 282632 h 748145"/>
              <a:gd name="connsiteX7" fmla="*/ 482138 w 997549"/>
              <a:gd name="connsiteY7" fmla="*/ 382385 h 748145"/>
              <a:gd name="connsiteX8" fmla="*/ 532015 w 997549"/>
              <a:gd name="connsiteY8" fmla="*/ 415636 h 748145"/>
              <a:gd name="connsiteX9" fmla="*/ 615142 w 997549"/>
              <a:gd name="connsiteY9" fmla="*/ 532014 h 748145"/>
              <a:gd name="connsiteX10" fmla="*/ 665018 w 997549"/>
              <a:gd name="connsiteY10" fmla="*/ 515389 h 748145"/>
              <a:gd name="connsiteX11" fmla="*/ 748145 w 997549"/>
              <a:gd name="connsiteY11" fmla="*/ 432262 h 748145"/>
              <a:gd name="connsiteX12" fmla="*/ 798022 w 997549"/>
              <a:gd name="connsiteY12" fmla="*/ 382385 h 748145"/>
              <a:gd name="connsiteX13" fmla="*/ 847898 w 997549"/>
              <a:gd name="connsiteY13" fmla="*/ 299258 h 748145"/>
              <a:gd name="connsiteX14" fmla="*/ 881149 w 997549"/>
              <a:gd name="connsiteY14" fmla="*/ 232756 h 748145"/>
              <a:gd name="connsiteX15" fmla="*/ 931025 w 997549"/>
              <a:gd name="connsiteY15" fmla="*/ 182880 h 748145"/>
              <a:gd name="connsiteX16" fmla="*/ 947651 w 997549"/>
              <a:gd name="connsiteY16" fmla="*/ 133003 h 748145"/>
              <a:gd name="connsiteX17" fmla="*/ 980902 w 997549"/>
              <a:gd name="connsiteY17" fmla="*/ 83127 h 748145"/>
              <a:gd name="connsiteX18" fmla="*/ 997527 w 997549"/>
              <a:gd name="connsiteY18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7549" h="748145">
                <a:moveTo>
                  <a:pt x="133004" y="748145"/>
                </a:moveTo>
                <a:cubicBezTo>
                  <a:pt x="121920" y="709352"/>
                  <a:pt x="116660" y="668399"/>
                  <a:pt x="99753" y="631767"/>
                </a:cubicBezTo>
                <a:cubicBezTo>
                  <a:pt x="83006" y="595482"/>
                  <a:pt x="45888" y="569926"/>
                  <a:pt x="33251" y="532014"/>
                </a:cubicBezTo>
                <a:lnTo>
                  <a:pt x="0" y="432262"/>
                </a:lnTo>
                <a:cubicBezTo>
                  <a:pt x="5542" y="382385"/>
                  <a:pt x="-10317" y="324970"/>
                  <a:pt x="16625" y="282632"/>
                </a:cubicBezTo>
                <a:cubicBezTo>
                  <a:pt x="35442" y="253062"/>
                  <a:pt x="116378" y="249382"/>
                  <a:pt x="116378" y="249382"/>
                </a:cubicBezTo>
                <a:cubicBezTo>
                  <a:pt x="210589" y="260465"/>
                  <a:pt x="306983" y="259625"/>
                  <a:pt x="399011" y="282632"/>
                </a:cubicBezTo>
                <a:cubicBezTo>
                  <a:pt x="435324" y="291710"/>
                  <a:pt x="459378" y="359625"/>
                  <a:pt x="482138" y="382385"/>
                </a:cubicBezTo>
                <a:cubicBezTo>
                  <a:pt x="496267" y="396514"/>
                  <a:pt x="515389" y="404552"/>
                  <a:pt x="532015" y="415636"/>
                </a:cubicBezTo>
                <a:cubicBezTo>
                  <a:pt x="547363" y="446332"/>
                  <a:pt x="574699" y="518533"/>
                  <a:pt x="615142" y="532014"/>
                </a:cubicBezTo>
                <a:lnTo>
                  <a:pt x="665018" y="515389"/>
                </a:lnTo>
                <a:cubicBezTo>
                  <a:pt x="756460" y="454428"/>
                  <a:pt x="678873" y="515389"/>
                  <a:pt x="748145" y="432262"/>
                </a:cubicBezTo>
                <a:cubicBezTo>
                  <a:pt x="763197" y="414199"/>
                  <a:pt x="783915" y="401195"/>
                  <a:pt x="798022" y="382385"/>
                </a:cubicBezTo>
                <a:cubicBezTo>
                  <a:pt x="817410" y="356534"/>
                  <a:pt x="832205" y="327505"/>
                  <a:pt x="847898" y="299258"/>
                </a:cubicBezTo>
                <a:cubicBezTo>
                  <a:pt x="859934" y="277593"/>
                  <a:pt x="866744" y="252923"/>
                  <a:pt x="881149" y="232756"/>
                </a:cubicBezTo>
                <a:cubicBezTo>
                  <a:pt x="894815" y="213624"/>
                  <a:pt x="914400" y="199505"/>
                  <a:pt x="931025" y="182880"/>
                </a:cubicBezTo>
                <a:cubicBezTo>
                  <a:pt x="936567" y="166254"/>
                  <a:pt x="939814" y="148678"/>
                  <a:pt x="947651" y="133003"/>
                </a:cubicBezTo>
                <a:cubicBezTo>
                  <a:pt x="956587" y="115131"/>
                  <a:pt x="973031" y="101493"/>
                  <a:pt x="980902" y="83127"/>
                </a:cubicBezTo>
                <a:cubicBezTo>
                  <a:pt x="998871" y="41199"/>
                  <a:pt x="997527" y="32211"/>
                  <a:pt x="997527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D12C745-907E-4F86-819C-FEF4A802B9AC}"/>
              </a:ext>
            </a:extLst>
          </p:cNvPr>
          <p:cNvSpPr/>
          <p:nvPr/>
        </p:nvSpPr>
        <p:spPr>
          <a:xfrm>
            <a:off x="6035040" y="5303520"/>
            <a:ext cx="540276" cy="1546167"/>
          </a:xfrm>
          <a:custGeom>
            <a:avLst/>
            <a:gdLst>
              <a:gd name="connsiteX0" fmla="*/ 0 w 540276"/>
              <a:gd name="connsiteY0" fmla="*/ 1479665 h 1546167"/>
              <a:gd name="connsiteX1" fmla="*/ 216131 w 540276"/>
              <a:gd name="connsiteY1" fmla="*/ 1479665 h 1546167"/>
              <a:gd name="connsiteX2" fmla="*/ 315884 w 540276"/>
              <a:gd name="connsiteY2" fmla="*/ 1546167 h 1546167"/>
              <a:gd name="connsiteX3" fmla="*/ 332509 w 540276"/>
              <a:gd name="connsiteY3" fmla="*/ 1463040 h 1546167"/>
              <a:gd name="connsiteX4" fmla="*/ 299258 w 540276"/>
              <a:gd name="connsiteY4" fmla="*/ 997527 h 1546167"/>
              <a:gd name="connsiteX5" fmla="*/ 332509 w 540276"/>
              <a:gd name="connsiteY5" fmla="*/ 714895 h 1546167"/>
              <a:gd name="connsiteX6" fmla="*/ 365760 w 540276"/>
              <a:gd name="connsiteY6" fmla="*/ 648393 h 1546167"/>
              <a:gd name="connsiteX7" fmla="*/ 382385 w 540276"/>
              <a:gd name="connsiteY7" fmla="*/ 532015 h 1546167"/>
              <a:gd name="connsiteX8" fmla="*/ 482138 w 540276"/>
              <a:gd name="connsiteY8" fmla="*/ 315884 h 1546167"/>
              <a:gd name="connsiteX9" fmla="*/ 498764 w 540276"/>
              <a:gd name="connsiteY9" fmla="*/ 232756 h 1546167"/>
              <a:gd name="connsiteX10" fmla="*/ 515389 w 540276"/>
              <a:gd name="connsiteY10" fmla="*/ 0 h 154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276" h="1546167">
                <a:moveTo>
                  <a:pt x="0" y="1479665"/>
                </a:moveTo>
                <a:cubicBezTo>
                  <a:pt x="68844" y="1472016"/>
                  <a:pt x="148067" y="1445633"/>
                  <a:pt x="216131" y="1479665"/>
                </a:cubicBezTo>
                <a:cubicBezTo>
                  <a:pt x="251875" y="1497537"/>
                  <a:pt x="315884" y="1546167"/>
                  <a:pt x="315884" y="1546167"/>
                </a:cubicBezTo>
                <a:cubicBezTo>
                  <a:pt x="321426" y="1518458"/>
                  <a:pt x="332509" y="1491298"/>
                  <a:pt x="332509" y="1463040"/>
                </a:cubicBezTo>
                <a:cubicBezTo>
                  <a:pt x="332509" y="1172536"/>
                  <a:pt x="330934" y="1187578"/>
                  <a:pt x="299258" y="997527"/>
                </a:cubicBezTo>
                <a:cubicBezTo>
                  <a:pt x="303701" y="939771"/>
                  <a:pt x="302766" y="794209"/>
                  <a:pt x="332509" y="714895"/>
                </a:cubicBezTo>
                <a:cubicBezTo>
                  <a:pt x="341211" y="691689"/>
                  <a:pt x="354676" y="670560"/>
                  <a:pt x="365760" y="648393"/>
                </a:cubicBezTo>
                <a:cubicBezTo>
                  <a:pt x="371302" y="609600"/>
                  <a:pt x="371328" y="569609"/>
                  <a:pt x="382385" y="532015"/>
                </a:cubicBezTo>
                <a:cubicBezTo>
                  <a:pt x="421292" y="399732"/>
                  <a:pt x="427500" y="397840"/>
                  <a:pt x="482138" y="315884"/>
                </a:cubicBezTo>
                <a:cubicBezTo>
                  <a:pt x="487680" y="288175"/>
                  <a:pt x="493853" y="260584"/>
                  <a:pt x="498764" y="232756"/>
                </a:cubicBezTo>
                <a:cubicBezTo>
                  <a:pt x="535587" y="24096"/>
                  <a:pt x="561884" y="92988"/>
                  <a:pt x="515389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340BA4-08E7-49D1-98DB-B7224C20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0799764" cy="1079976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7219A8-670A-4DF1-9620-4C039E5CB3CF}"/>
              </a:ext>
            </a:extLst>
          </p:cNvPr>
          <p:cNvSpPr/>
          <p:nvPr/>
        </p:nvSpPr>
        <p:spPr>
          <a:xfrm>
            <a:off x="3769894" y="3990109"/>
            <a:ext cx="2281771" cy="1712422"/>
          </a:xfrm>
          <a:custGeom>
            <a:avLst/>
            <a:gdLst>
              <a:gd name="connsiteX0" fmla="*/ 37335 w 2281771"/>
              <a:gd name="connsiteY0" fmla="*/ 0 h 1712422"/>
              <a:gd name="connsiteX1" fmla="*/ 186964 w 2281771"/>
              <a:gd name="connsiteY1" fmla="*/ 133004 h 1712422"/>
              <a:gd name="connsiteX2" fmla="*/ 286717 w 2281771"/>
              <a:gd name="connsiteY2" fmla="*/ 199506 h 1712422"/>
              <a:gd name="connsiteX3" fmla="*/ 336593 w 2281771"/>
              <a:gd name="connsiteY3" fmla="*/ 249382 h 1712422"/>
              <a:gd name="connsiteX4" fmla="*/ 452971 w 2281771"/>
              <a:gd name="connsiteY4" fmla="*/ 299258 h 1712422"/>
              <a:gd name="connsiteX5" fmla="*/ 552724 w 2281771"/>
              <a:gd name="connsiteY5" fmla="*/ 382386 h 1712422"/>
              <a:gd name="connsiteX6" fmla="*/ 602601 w 2281771"/>
              <a:gd name="connsiteY6" fmla="*/ 399011 h 1712422"/>
              <a:gd name="connsiteX7" fmla="*/ 752230 w 2281771"/>
              <a:gd name="connsiteY7" fmla="*/ 482138 h 1712422"/>
              <a:gd name="connsiteX8" fmla="*/ 851982 w 2281771"/>
              <a:gd name="connsiteY8" fmla="*/ 515389 h 1712422"/>
              <a:gd name="connsiteX9" fmla="*/ 984986 w 2281771"/>
              <a:gd name="connsiteY9" fmla="*/ 581891 h 1712422"/>
              <a:gd name="connsiteX10" fmla="*/ 1084739 w 2281771"/>
              <a:gd name="connsiteY10" fmla="*/ 598516 h 1712422"/>
              <a:gd name="connsiteX11" fmla="*/ 1201117 w 2281771"/>
              <a:gd name="connsiteY11" fmla="*/ 631767 h 1712422"/>
              <a:gd name="connsiteX12" fmla="*/ 1250993 w 2281771"/>
              <a:gd name="connsiteY12" fmla="*/ 648393 h 1712422"/>
              <a:gd name="connsiteX13" fmla="*/ 1334121 w 2281771"/>
              <a:gd name="connsiteY13" fmla="*/ 665018 h 1712422"/>
              <a:gd name="connsiteX14" fmla="*/ 1383997 w 2281771"/>
              <a:gd name="connsiteY14" fmla="*/ 681644 h 1712422"/>
              <a:gd name="connsiteX15" fmla="*/ 1483750 w 2281771"/>
              <a:gd name="connsiteY15" fmla="*/ 698269 h 1712422"/>
              <a:gd name="connsiteX16" fmla="*/ 1600128 w 2281771"/>
              <a:gd name="connsiteY16" fmla="*/ 731520 h 1712422"/>
              <a:gd name="connsiteX17" fmla="*/ 1699881 w 2281771"/>
              <a:gd name="connsiteY17" fmla="*/ 764771 h 1712422"/>
              <a:gd name="connsiteX18" fmla="*/ 1866135 w 2281771"/>
              <a:gd name="connsiteY18" fmla="*/ 798022 h 1712422"/>
              <a:gd name="connsiteX19" fmla="*/ 1932637 w 2281771"/>
              <a:gd name="connsiteY19" fmla="*/ 814647 h 1712422"/>
              <a:gd name="connsiteX20" fmla="*/ 2065641 w 2281771"/>
              <a:gd name="connsiteY20" fmla="*/ 831273 h 1712422"/>
              <a:gd name="connsiteX21" fmla="*/ 2115517 w 2281771"/>
              <a:gd name="connsiteY21" fmla="*/ 847898 h 1712422"/>
              <a:gd name="connsiteX22" fmla="*/ 2182019 w 2281771"/>
              <a:gd name="connsiteY22" fmla="*/ 864524 h 1712422"/>
              <a:gd name="connsiteX23" fmla="*/ 2281771 w 2281771"/>
              <a:gd name="connsiteY23" fmla="*/ 931026 h 1712422"/>
              <a:gd name="connsiteX24" fmla="*/ 2248521 w 2281771"/>
              <a:gd name="connsiteY24" fmla="*/ 1080655 h 1712422"/>
              <a:gd name="connsiteX25" fmla="*/ 2215270 w 2281771"/>
              <a:gd name="connsiteY25" fmla="*/ 1180407 h 1712422"/>
              <a:gd name="connsiteX26" fmla="*/ 2198644 w 2281771"/>
              <a:gd name="connsiteY26" fmla="*/ 1230284 h 1712422"/>
              <a:gd name="connsiteX27" fmla="*/ 2182019 w 2281771"/>
              <a:gd name="connsiteY27" fmla="*/ 1512916 h 1712422"/>
              <a:gd name="connsiteX28" fmla="*/ 2165393 w 2281771"/>
              <a:gd name="connsiteY28" fmla="*/ 1562793 h 1712422"/>
              <a:gd name="connsiteX29" fmla="*/ 2148768 w 2281771"/>
              <a:gd name="connsiteY29" fmla="*/ 1645920 h 1712422"/>
              <a:gd name="connsiteX30" fmla="*/ 2049015 w 2281771"/>
              <a:gd name="connsiteY30" fmla="*/ 1712422 h 1712422"/>
              <a:gd name="connsiteX31" fmla="*/ 1600128 w 2281771"/>
              <a:gd name="connsiteY31" fmla="*/ 1679171 h 1712422"/>
              <a:gd name="connsiteX32" fmla="*/ 1550251 w 2281771"/>
              <a:gd name="connsiteY32" fmla="*/ 1629295 h 1712422"/>
              <a:gd name="connsiteX33" fmla="*/ 1483750 w 2281771"/>
              <a:gd name="connsiteY33" fmla="*/ 1579418 h 1712422"/>
              <a:gd name="connsiteX34" fmla="*/ 1433873 w 2281771"/>
              <a:gd name="connsiteY34" fmla="*/ 1546167 h 1712422"/>
              <a:gd name="connsiteX35" fmla="*/ 1383997 w 2281771"/>
              <a:gd name="connsiteY35" fmla="*/ 1496291 h 1712422"/>
              <a:gd name="connsiteX36" fmla="*/ 1250993 w 2281771"/>
              <a:gd name="connsiteY36" fmla="*/ 1413164 h 1712422"/>
              <a:gd name="connsiteX37" fmla="*/ 1117990 w 2281771"/>
              <a:gd name="connsiteY37" fmla="*/ 1379913 h 1712422"/>
              <a:gd name="connsiteX38" fmla="*/ 1051488 w 2281771"/>
              <a:gd name="connsiteY38" fmla="*/ 1346662 h 1712422"/>
              <a:gd name="connsiteX39" fmla="*/ 1001611 w 2281771"/>
              <a:gd name="connsiteY39" fmla="*/ 1330036 h 1712422"/>
              <a:gd name="connsiteX40" fmla="*/ 968361 w 2281771"/>
              <a:gd name="connsiteY40" fmla="*/ 1280160 h 1712422"/>
              <a:gd name="connsiteX41" fmla="*/ 918484 w 2281771"/>
              <a:gd name="connsiteY41" fmla="*/ 1246909 h 1712422"/>
              <a:gd name="connsiteX42" fmla="*/ 868608 w 2281771"/>
              <a:gd name="connsiteY42" fmla="*/ 1180407 h 1712422"/>
              <a:gd name="connsiteX43" fmla="*/ 818731 w 2281771"/>
              <a:gd name="connsiteY43" fmla="*/ 1097280 h 1712422"/>
              <a:gd name="connsiteX44" fmla="*/ 685728 w 2281771"/>
              <a:gd name="connsiteY44" fmla="*/ 997527 h 1712422"/>
              <a:gd name="connsiteX45" fmla="*/ 635851 w 2281771"/>
              <a:gd name="connsiteY45" fmla="*/ 947651 h 1712422"/>
              <a:gd name="connsiteX46" fmla="*/ 602601 w 2281771"/>
              <a:gd name="connsiteY46" fmla="*/ 897775 h 1712422"/>
              <a:gd name="connsiteX47" fmla="*/ 536099 w 2281771"/>
              <a:gd name="connsiteY47" fmla="*/ 831273 h 1712422"/>
              <a:gd name="connsiteX48" fmla="*/ 486222 w 2281771"/>
              <a:gd name="connsiteY48" fmla="*/ 764771 h 1712422"/>
              <a:gd name="connsiteX49" fmla="*/ 419721 w 2281771"/>
              <a:gd name="connsiteY49" fmla="*/ 714895 h 1712422"/>
              <a:gd name="connsiteX50" fmla="*/ 369844 w 2281771"/>
              <a:gd name="connsiteY50" fmla="*/ 665018 h 1712422"/>
              <a:gd name="connsiteX51" fmla="*/ 270091 w 2281771"/>
              <a:gd name="connsiteY51" fmla="*/ 581891 h 1712422"/>
              <a:gd name="connsiteX52" fmla="*/ 220215 w 2281771"/>
              <a:gd name="connsiteY52" fmla="*/ 532015 h 1712422"/>
              <a:gd name="connsiteX53" fmla="*/ 153713 w 2281771"/>
              <a:gd name="connsiteY53" fmla="*/ 482138 h 1712422"/>
              <a:gd name="connsiteX54" fmla="*/ 120462 w 2281771"/>
              <a:gd name="connsiteY54" fmla="*/ 432262 h 1712422"/>
              <a:gd name="connsiteX55" fmla="*/ 37335 w 2281771"/>
              <a:gd name="connsiteY55" fmla="*/ 332509 h 1712422"/>
              <a:gd name="connsiteX56" fmla="*/ 4084 w 2281771"/>
              <a:gd name="connsiteY56" fmla="*/ 216131 h 1712422"/>
              <a:gd name="connsiteX57" fmla="*/ 20710 w 2281771"/>
              <a:gd name="connsiteY57" fmla="*/ 99753 h 1712422"/>
              <a:gd name="connsiteX58" fmla="*/ 186964 w 2281771"/>
              <a:gd name="connsiteY58" fmla="*/ 99753 h 171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81771" h="1712422">
                <a:moveTo>
                  <a:pt x="37335" y="0"/>
                </a:moveTo>
                <a:cubicBezTo>
                  <a:pt x="116990" y="79655"/>
                  <a:pt x="105423" y="75925"/>
                  <a:pt x="186964" y="133004"/>
                </a:cubicBezTo>
                <a:cubicBezTo>
                  <a:pt x="219703" y="155921"/>
                  <a:pt x="258459" y="171248"/>
                  <a:pt x="286717" y="199506"/>
                </a:cubicBezTo>
                <a:cubicBezTo>
                  <a:pt x="303342" y="216131"/>
                  <a:pt x="316432" y="237285"/>
                  <a:pt x="336593" y="249382"/>
                </a:cubicBezTo>
                <a:cubicBezTo>
                  <a:pt x="372784" y="271096"/>
                  <a:pt x="415222" y="280383"/>
                  <a:pt x="452971" y="299258"/>
                </a:cubicBezTo>
                <a:cubicBezTo>
                  <a:pt x="561767" y="353655"/>
                  <a:pt x="442410" y="308843"/>
                  <a:pt x="552724" y="382386"/>
                </a:cubicBezTo>
                <a:cubicBezTo>
                  <a:pt x="567306" y="392107"/>
                  <a:pt x="585975" y="393469"/>
                  <a:pt x="602601" y="399011"/>
                </a:cubicBezTo>
                <a:cubicBezTo>
                  <a:pt x="683466" y="459660"/>
                  <a:pt x="653619" y="446279"/>
                  <a:pt x="752230" y="482138"/>
                </a:cubicBezTo>
                <a:cubicBezTo>
                  <a:pt x="785169" y="494116"/>
                  <a:pt x="851982" y="515389"/>
                  <a:pt x="851982" y="515389"/>
                </a:cubicBezTo>
                <a:cubicBezTo>
                  <a:pt x="904695" y="550530"/>
                  <a:pt x="916158" y="563120"/>
                  <a:pt x="984986" y="581891"/>
                </a:cubicBezTo>
                <a:cubicBezTo>
                  <a:pt x="1017508" y="590761"/>
                  <a:pt x="1051893" y="590936"/>
                  <a:pt x="1084739" y="598516"/>
                </a:cubicBezTo>
                <a:cubicBezTo>
                  <a:pt x="1124051" y="607588"/>
                  <a:pt x="1162474" y="620174"/>
                  <a:pt x="1201117" y="631767"/>
                </a:cubicBezTo>
                <a:cubicBezTo>
                  <a:pt x="1217903" y="636803"/>
                  <a:pt x="1233992" y="644143"/>
                  <a:pt x="1250993" y="648393"/>
                </a:cubicBezTo>
                <a:cubicBezTo>
                  <a:pt x="1278407" y="655247"/>
                  <a:pt x="1306707" y="658164"/>
                  <a:pt x="1334121" y="665018"/>
                </a:cubicBezTo>
                <a:cubicBezTo>
                  <a:pt x="1351122" y="669268"/>
                  <a:pt x="1366890" y="677842"/>
                  <a:pt x="1383997" y="681644"/>
                </a:cubicBezTo>
                <a:cubicBezTo>
                  <a:pt x="1416904" y="688957"/>
                  <a:pt x="1450904" y="690689"/>
                  <a:pt x="1483750" y="698269"/>
                </a:cubicBezTo>
                <a:cubicBezTo>
                  <a:pt x="1523062" y="707341"/>
                  <a:pt x="1561567" y="719655"/>
                  <a:pt x="1600128" y="731520"/>
                </a:cubicBezTo>
                <a:cubicBezTo>
                  <a:pt x="1633628" y="741828"/>
                  <a:pt x="1665512" y="757897"/>
                  <a:pt x="1699881" y="764771"/>
                </a:cubicBezTo>
                <a:cubicBezTo>
                  <a:pt x="1755299" y="775855"/>
                  <a:pt x="1811307" y="784315"/>
                  <a:pt x="1866135" y="798022"/>
                </a:cubicBezTo>
                <a:cubicBezTo>
                  <a:pt x="1888302" y="803564"/>
                  <a:pt x="1910098" y="810891"/>
                  <a:pt x="1932637" y="814647"/>
                </a:cubicBezTo>
                <a:cubicBezTo>
                  <a:pt x="1976709" y="821992"/>
                  <a:pt x="2021306" y="825731"/>
                  <a:pt x="2065641" y="831273"/>
                </a:cubicBezTo>
                <a:cubicBezTo>
                  <a:pt x="2082266" y="836815"/>
                  <a:pt x="2098667" y="843084"/>
                  <a:pt x="2115517" y="847898"/>
                </a:cubicBezTo>
                <a:cubicBezTo>
                  <a:pt x="2137487" y="854175"/>
                  <a:pt x="2162180" y="853187"/>
                  <a:pt x="2182019" y="864524"/>
                </a:cubicBezTo>
                <a:cubicBezTo>
                  <a:pt x="2356373" y="964156"/>
                  <a:pt x="2126045" y="879115"/>
                  <a:pt x="2281771" y="931026"/>
                </a:cubicBezTo>
                <a:cubicBezTo>
                  <a:pt x="2272280" y="978481"/>
                  <a:pt x="2262607" y="1033701"/>
                  <a:pt x="2248521" y="1080655"/>
                </a:cubicBezTo>
                <a:cubicBezTo>
                  <a:pt x="2238450" y="1114226"/>
                  <a:pt x="2226354" y="1147156"/>
                  <a:pt x="2215270" y="1180407"/>
                </a:cubicBezTo>
                <a:lnTo>
                  <a:pt x="2198644" y="1230284"/>
                </a:lnTo>
                <a:cubicBezTo>
                  <a:pt x="2193102" y="1324495"/>
                  <a:pt x="2191410" y="1419011"/>
                  <a:pt x="2182019" y="1512916"/>
                </a:cubicBezTo>
                <a:cubicBezTo>
                  <a:pt x="2180275" y="1530354"/>
                  <a:pt x="2169643" y="1545791"/>
                  <a:pt x="2165393" y="1562793"/>
                </a:cubicBezTo>
                <a:cubicBezTo>
                  <a:pt x="2158539" y="1590207"/>
                  <a:pt x="2166117" y="1623615"/>
                  <a:pt x="2148768" y="1645920"/>
                </a:cubicBezTo>
                <a:cubicBezTo>
                  <a:pt x="2124233" y="1677465"/>
                  <a:pt x="2049015" y="1712422"/>
                  <a:pt x="2049015" y="1712422"/>
                </a:cubicBezTo>
                <a:cubicBezTo>
                  <a:pt x="1899386" y="1701338"/>
                  <a:pt x="1748126" y="1703837"/>
                  <a:pt x="1600128" y="1679171"/>
                </a:cubicBezTo>
                <a:cubicBezTo>
                  <a:pt x="1576936" y="1675306"/>
                  <a:pt x="1568103" y="1644596"/>
                  <a:pt x="1550251" y="1629295"/>
                </a:cubicBezTo>
                <a:cubicBezTo>
                  <a:pt x="1529213" y="1611262"/>
                  <a:pt x="1506298" y="1595524"/>
                  <a:pt x="1483750" y="1579418"/>
                </a:cubicBezTo>
                <a:cubicBezTo>
                  <a:pt x="1467490" y="1567804"/>
                  <a:pt x="1449223" y="1558959"/>
                  <a:pt x="1433873" y="1546167"/>
                </a:cubicBezTo>
                <a:cubicBezTo>
                  <a:pt x="1415811" y="1531115"/>
                  <a:pt x="1402059" y="1511343"/>
                  <a:pt x="1383997" y="1496291"/>
                </a:cubicBezTo>
                <a:cubicBezTo>
                  <a:pt x="1365502" y="1480878"/>
                  <a:pt x="1257023" y="1415483"/>
                  <a:pt x="1250993" y="1413164"/>
                </a:cubicBezTo>
                <a:cubicBezTo>
                  <a:pt x="1208340" y="1396759"/>
                  <a:pt x="1117990" y="1379913"/>
                  <a:pt x="1117990" y="1379913"/>
                </a:cubicBezTo>
                <a:cubicBezTo>
                  <a:pt x="1095823" y="1368829"/>
                  <a:pt x="1074268" y="1356425"/>
                  <a:pt x="1051488" y="1346662"/>
                </a:cubicBezTo>
                <a:cubicBezTo>
                  <a:pt x="1035380" y="1339759"/>
                  <a:pt x="1015296" y="1340984"/>
                  <a:pt x="1001611" y="1330036"/>
                </a:cubicBezTo>
                <a:cubicBezTo>
                  <a:pt x="986008" y="1317554"/>
                  <a:pt x="982490" y="1294289"/>
                  <a:pt x="968361" y="1280160"/>
                </a:cubicBezTo>
                <a:cubicBezTo>
                  <a:pt x="954232" y="1266031"/>
                  <a:pt x="935110" y="1257993"/>
                  <a:pt x="918484" y="1246909"/>
                </a:cubicBezTo>
                <a:cubicBezTo>
                  <a:pt x="901859" y="1224742"/>
                  <a:pt x="883978" y="1203462"/>
                  <a:pt x="868608" y="1180407"/>
                </a:cubicBezTo>
                <a:cubicBezTo>
                  <a:pt x="850683" y="1153520"/>
                  <a:pt x="840199" y="1121432"/>
                  <a:pt x="818731" y="1097280"/>
                </a:cubicBezTo>
                <a:cubicBezTo>
                  <a:pt x="749440" y="1019328"/>
                  <a:pt x="748552" y="1049880"/>
                  <a:pt x="685728" y="997527"/>
                </a:cubicBezTo>
                <a:cubicBezTo>
                  <a:pt x="667666" y="982475"/>
                  <a:pt x="650903" y="965713"/>
                  <a:pt x="635851" y="947651"/>
                </a:cubicBezTo>
                <a:cubicBezTo>
                  <a:pt x="623059" y="932301"/>
                  <a:pt x="615604" y="912946"/>
                  <a:pt x="602601" y="897775"/>
                </a:cubicBezTo>
                <a:cubicBezTo>
                  <a:pt x="582199" y="873973"/>
                  <a:pt x="556743" y="854866"/>
                  <a:pt x="536099" y="831273"/>
                </a:cubicBezTo>
                <a:cubicBezTo>
                  <a:pt x="517852" y="810420"/>
                  <a:pt x="505815" y="784364"/>
                  <a:pt x="486222" y="764771"/>
                </a:cubicBezTo>
                <a:cubicBezTo>
                  <a:pt x="466629" y="745178"/>
                  <a:pt x="440759" y="732928"/>
                  <a:pt x="419721" y="714895"/>
                </a:cubicBezTo>
                <a:cubicBezTo>
                  <a:pt x="401869" y="699593"/>
                  <a:pt x="387417" y="680639"/>
                  <a:pt x="369844" y="665018"/>
                </a:cubicBezTo>
                <a:cubicBezTo>
                  <a:pt x="337494" y="636262"/>
                  <a:pt x="302441" y="610647"/>
                  <a:pt x="270091" y="581891"/>
                </a:cubicBezTo>
                <a:cubicBezTo>
                  <a:pt x="252518" y="566271"/>
                  <a:pt x="238066" y="547316"/>
                  <a:pt x="220215" y="532015"/>
                </a:cubicBezTo>
                <a:cubicBezTo>
                  <a:pt x="199177" y="513982"/>
                  <a:pt x="173306" y="501731"/>
                  <a:pt x="153713" y="482138"/>
                </a:cubicBezTo>
                <a:cubicBezTo>
                  <a:pt x="139584" y="468009"/>
                  <a:pt x="133254" y="447612"/>
                  <a:pt x="120462" y="432262"/>
                </a:cubicBezTo>
                <a:cubicBezTo>
                  <a:pt x="13791" y="304257"/>
                  <a:pt x="119888" y="456339"/>
                  <a:pt x="37335" y="332509"/>
                </a:cubicBezTo>
                <a:cubicBezTo>
                  <a:pt x="29496" y="308991"/>
                  <a:pt x="4084" y="237004"/>
                  <a:pt x="4084" y="216131"/>
                </a:cubicBezTo>
                <a:cubicBezTo>
                  <a:pt x="4084" y="176944"/>
                  <a:pt x="-12350" y="120791"/>
                  <a:pt x="20710" y="99753"/>
                </a:cubicBezTo>
                <a:cubicBezTo>
                  <a:pt x="67464" y="70000"/>
                  <a:pt x="131546" y="99753"/>
                  <a:pt x="186964" y="99753"/>
                </a:cubicBezTo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73CEBE-EBB6-4916-BF94-3C686B18B3E5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644D-66B1-4985-848A-2496DC3D6B23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6C2990-547E-46AF-BF95-C80EEA5BD6C4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0CDFB7-0278-41EE-B879-AB2C2E45438B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AC6459-930E-41CC-8E76-8785B05B52CF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D1FF184-AEDF-4E22-87B0-4616BB824F2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Schoolhouse">
              <a:extLst>
                <a:ext uri="{FF2B5EF4-FFF2-40B4-BE49-F238E27FC236}">
                  <a16:creationId xmlns:a16="http://schemas.microsoft.com/office/drawing/2014/main" id="{E407336F-B347-4F65-80FB-0510144E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9" name="Graphic 18" descr="Group of men">
              <a:extLst>
                <a:ext uri="{FF2B5EF4-FFF2-40B4-BE49-F238E27FC236}">
                  <a16:creationId xmlns:a16="http://schemas.microsoft.com/office/drawing/2014/main" id="{143CB7A0-7286-4F26-A2C0-4F7C6C36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20" name="Graphic 19" descr="Group of women">
              <a:extLst>
                <a:ext uri="{FF2B5EF4-FFF2-40B4-BE49-F238E27FC236}">
                  <a16:creationId xmlns:a16="http://schemas.microsoft.com/office/drawing/2014/main" id="{1D6DA44C-5C21-44B8-ACAB-3F7128B7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8000CF-B882-4FD3-980F-527786AC173E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AF7655-3B39-4B6F-91D7-77687AC1424D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Table setting">
              <a:extLst>
                <a:ext uri="{FF2B5EF4-FFF2-40B4-BE49-F238E27FC236}">
                  <a16:creationId xmlns:a16="http://schemas.microsoft.com/office/drawing/2014/main" id="{6C449FAD-3E96-4E7F-B819-25327132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4" name="Graphic 23" descr="Coffee">
              <a:extLst>
                <a:ext uri="{FF2B5EF4-FFF2-40B4-BE49-F238E27FC236}">
                  <a16:creationId xmlns:a16="http://schemas.microsoft.com/office/drawing/2014/main" id="{FC1704C8-4DF1-4928-BD11-D7CEDFA12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5" name="Graphic 24" descr="Person eating">
              <a:extLst>
                <a:ext uri="{FF2B5EF4-FFF2-40B4-BE49-F238E27FC236}">
                  <a16:creationId xmlns:a16="http://schemas.microsoft.com/office/drawing/2014/main" id="{3E366521-882D-449D-A7D8-CE88EFE8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6" name="Graphic 25" descr="Programmer">
              <a:extLst>
                <a:ext uri="{FF2B5EF4-FFF2-40B4-BE49-F238E27FC236}">
                  <a16:creationId xmlns:a16="http://schemas.microsoft.com/office/drawing/2014/main" id="{F0BD2DE2-4166-4606-854C-60EE9329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FE373F-70E1-4E1D-9E8C-4E07CD3157DA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4DCC31-D1DB-4145-9FE1-2CC3EAC68867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181BDF-4FA2-4AD0-8643-402144664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472F90D-D2FF-4360-A8B4-E0E9FF075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62AB5B0-11E5-4620-8978-DDB0DA3B26D4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Graphic 28" descr="Deciduous tree">
              <a:extLst>
                <a:ext uri="{FF2B5EF4-FFF2-40B4-BE49-F238E27FC236}">
                  <a16:creationId xmlns:a16="http://schemas.microsoft.com/office/drawing/2014/main" id="{FFA82F98-EF6A-48CA-8ACC-7C8D6E30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77E96D-CF38-42E0-A852-BA0A718AD389}"/>
              </a:ext>
            </a:extLst>
          </p:cNvPr>
          <p:cNvSpPr/>
          <p:nvPr/>
        </p:nvSpPr>
        <p:spPr>
          <a:xfrm>
            <a:off x="6134793" y="5120640"/>
            <a:ext cx="1014152" cy="2344189"/>
          </a:xfrm>
          <a:custGeom>
            <a:avLst/>
            <a:gdLst>
              <a:gd name="connsiteX0" fmla="*/ 83127 w 1014152"/>
              <a:gd name="connsiteY0" fmla="*/ 0 h 2344189"/>
              <a:gd name="connsiteX1" fmla="*/ 266007 w 1014152"/>
              <a:gd name="connsiteY1" fmla="*/ 149629 h 2344189"/>
              <a:gd name="connsiteX2" fmla="*/ 365760 w 1014152"/>
              <a:gd name="connsiteY2" fmla="*/ 216131 h 2344189"/>
              <a:gd name="connsiteX3" fmla="*/ 432262 w 1014152"/>
              <a:gd name="connsiteY3" fmla="*/ 232756 h 2344189"/>
              <a:gd name="connsiteX4" fmla="*/ 482138 w 1014152"/>
              <a:gd name="connsiteY4" fmla="*/ 266007 h 2344189"/>
              <a:gd name="connsiteX5" fmla="*/ 648392 w 1014152"/>
              <a:gd name="connsiteY5" fmla="*/ 315884 h 2344189"/>
              <a:gd name="connsiteX6" fmla="*/ 764771 w 1014152"/>
              <a:gd name="connsiteY6" fmla="*/ 365760 h 2344189"/>
              <a:gd name="connsiteX7" fmla="*/ 881149 w 1014152"/>
              <a:gd name="connsiteY7" fmla="*/ 448887 h 2344189"/>
              <a:gd name="connsiteX8" fmla="*/ 931025 w 1014152"/>
              <a:gd name="connsiteY8" fmla="*/ 482138 h 2344189"/>
              <a:gd name="connsiteX9" fmla="*/ 1014152 w 1014152"/>
              <a:gd name="connsiteY9" fmla="*/ 581891 h 2344189"/>
              <a:gd name="connsiteX10" fmla="*/ 997527 w 1014152"/>
              <a:gd name="connsiteY10" fmla="*/ 731520 h 2344189"/>
              <a:gd name="connsiteX11" fmla="*/ 947651 w 1014152"/>
              <a:gd name="connsiteY11" fmla="*/ 897775 h 2344189"/>
              <a:gd name="connsiteX12" fmla="*/ 931025 w 1014152"/>
              <a:gd name="connsiteY12" fmla="*/ 947651 h 2344189"/>
              <a:gd name="connsiteX13" fmla="*/ 864523 w 1014152"/>
              <a:gd name="connsiteY13" fmla="*/ 1014153 h 2344189"/>
              <a:gd name="connsiteX14" fmla="*/ 798022 w 1014152"/>
              <a:gd name="connsiteY14" fmla="*/ 1113905 h 2344189"/>
              <a:gd name="connsiteX15" fmla="*/ 748145 w 1014152"/>
              <a:gd name="connsiteY15" fmla="*/ 1147156 h 2344189"/>
              <a:gd name="connsiteX16" fmla="*/ 665018 w 1014152"/>
              <a:gd name="connsiteY16" fmla="*/ 1246909 h 2344189"/>
              <a:gd name="connsiteX17" fmla="*/ 598516 w 1014152"/>
              <a:gd name="connsiteY17" fmla="*/ 1330036 h 2344189"/>
              <a:gd name="connsiteX18" fmla="*/ 581891 w 1014152"/>
              <a:gd name="connsiteY18" fmla="*/ 1396538 h 2344189"/>
              <a:gd name="connsiteX19" fmla="*/ 515389 w 1014152"/>
              <a:gd name="connsiteY19" fmla="*/ 1496291 h 2344189"/>
              <a:gd name="connsiteX20" fmla="*/ 498763 w 1014152"/>
              <a:gd name="connsiteY20" fmla="*/ 1546167 h 2344189"/>
              <a:gd name="connsiteX21" fmla="*/ 482138 w 1014152"/>
              <a:gd name="connsiteY21" fmla="*/ 1629295 h 2344189"/>
              <a:gd name="connsiteX22" fmla="*/ 448887 w 1014152"/>
              <a:gd name="connsiteY22" fmla="*/ 1679171 h 2344189"/>
              <a:gd name="connsiteX23" fmla="*/ 415636 w 1014152"/>
              <a:gd name="connsiteY23" fmla="*/ 1795549 h 2344189"/>
              <a:gd name="connsiteX24" fmla="*/ 382385 w 1014152"/>
              <a:gd name="connsiteY24" fmla="*/ 1895302 h 2344189"/>
              <a:gd name="connsiteX25" fmla="*/ 349134 w 1014152"/>
              <a:gd name="connsiteY25" fmla="*/ 2028305 h 2344189"/>
              <a:gd name="connsiteX26" fmla="*/ 299258 w 1014152"/>
              <a:gd name="connsiteY26" fmla="*/ 2261062 h 2344189"/>
              <a:gd name="connsiteX27" fmla="*/ 249382 w 1014152"/>
              <a:gd name="connsiteY27" fmla="*/ 2294313 h 2344189"/>
              <a:gd name="connsiteX28" fmla="*/ 199505 w 1014152"/>
              <a:gd name="connsiteY28" fmla="*/ 2344189 h 2344189"/>
              <a:gd name="connsiteX29" fmla="*/ 116378 w 1014152"/>
              <a:gd name="connsiteY29" fmla="*/ 2144684 h 2344189"/>
              <a:gd name="connsiteX30" fmla="*/ 33251 w 1014152"/>
              <a:gd name="connsiteY30" fmla="*/ 1828800 h 2344189"/>
              <a:gd name="connsiteX31" fmla="*/ 16625 w 1014152"/>
              <a:gd name="connsiteY31" fmla="*/ 814647 h 2344189"/>
              <a:gd name="connsiteX32" fmla="*/ 0 w 1014152"/>
              <a:gd name="connsiteY32" fmla="*/ 532015 h 2344189"/>
              <a:gd name="connsiteX33" fmla="*/ 16625 w 1014152"/>
              <a:gd name="connsiteY33" fmla="*/ 199505 h 2344189"/>
              <a:gd name="connsiteX34" fmla="*/ 33251 w 1014152"/>
              <a:gd name="connsiteY34" fmla="*/ 149629 h 2344189"/>
              <a:gd name="connsiteX35" fmla="*/ 66502 w 1014152"/>
              <a:gd name="connsiteY35" fmla="*/ 99753 h 2344189"/>
              <a:gd name="connsiteX36" fmla="*/ 99752 w 1014152"/>
              <a:gd name="connsiteY36" fmla="*/ 66502 h 234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14152" h="2344189">
                <a:moveTo>
                  <a:pt x="83127" y="0"/>
                </a:moveTo>
                <a:cubicBezTo>
                  <a:pt x="157554" y="63795"/>
                  <a:pt x="192791" y="98378"/>
                  <a:pt x="266007" y="149629"/>
                </a:cubicBezTo>
                <a:cubicBezTo>
                  <a:pt x="298746" y="172546"/>
                  <a:pt x="326990" y="206439"/>
                  <a:pt x="365760" y="216131"/>
                </a:cubicBezTo>
                <a:lnTo>
                  <a:pt x="432262" y="232756"/>
                </a:lnTo>
                <a:cubicBezTo>
                  <a:pt x="448887" y="243840"/>
                  <a:pt x="464266" y="257071"/>
                  <a:pt x="482138" y="266007"/>
                </a:cubicBezTo>
                <a:cubicBezTo>
                  <a:pt x="555046" y="302461"/>
                  <a:pt x="570519" y="300309"/>
                  <a:pt x="648392" y="315884"/>
                </a:cubicBezTo>
                <a:cubicBezTo>
                  <a:pt x="773614" y="399364"/>
                  <a:pt x="614466" y="301344"/>
                  <a:pt x="764771" y="365760"/>
                </a:cubicBezTo>
                <a:cubicBezTo>
                  <a:pt x="784358" y="374154"/>
                  <a:pt x="872637" y="442807"/>
                  <a:pt x="881149" y="448887"/>
                </a:cubicBezTo>
                <a:cubicBezTo>
                  <a:pt x="897408" y="460501"/>
                  <a:pt x="915675" y="469346"/>
                  <a:pt x="931025" y="482138"/>
                </a:cubicBezTo>
                <a:cubicBezTo>
                  <a:pt x="979030" y="522143"/>
                  <a:pt x="981457" y="532848"/>
                  <a:pt x="1014152" y="581891"/>
                </a:cubicBezTo>
                <a:cubicBezTo>
                  <a:pt x="1008610" y="631767"/>
                  <a:pt x="1005158" y="681920"/>
                  <a:pt x="997527" y="731520"/>
                </a:cubicBezTo>
                <a:cubicBezTo>
                  <a:pt x="990348" y="778186"/>
                  <a:pt x="960599" y="858931"/>
                  <a:pt x="947651" y="897775"/>
                </a:cubicBezTo>
                <a:cubicBezTo>
                  <a:pt x="942109" y="914400"/>
                  <a:pt x="943417" y="935259"/>
                  <a:pt x="931025" y="947651"/>
                </a:cubicBezTo>
                <a:cubicBezTo>
                  <a:pt x="908858" y="969818"/>
                  <a:pt x="884107" y="989673"/>
                  <a:pt x="864523" y="1014153"/>
                </a:cubicBezTo>
                <a:cubicBezTo>
                  <a:pt x="839559" y="1045358"/>
                  <a:pt x="831273" y="1091738"/>
                  <a:pt x="798022" y="1113905"/>
                </a:cubicBezTo>
                <a:cubicBezTo>
                  <a:pt x="781396" y="1124989"/>
                  <a:pt x="763495" y="1134364"/>
                  <a:pt x="748145" y="1147156"/>
                </a:cubicBezTo>
                <a:cubicBezTo>
                  <a:pt x="687320" y="1197844"/>
                  <a:pt x="708609" y="1188788"/>
                  <a:pt x="665018" y="1246909"/>
                </a:cubicBezTo>
                <a:cubicBezTo>
                  <a:pt x="643727" y="1275297"/>
                  <a:pt x="620683" y="1302327"/>
                  <a:pt x="598516" y="1330036"/>
                </a:cubicBezTo>
                <a:cubicBezTo>
                  <a:pt x="592974" y="1352203"/>
                  <a:pt x="592110" y="1376101"/>
                  <a:pt x="581891" y="1396538"/>
                </a:cubicBezTo>
                <a:cubicBezTo>
                  <a:pt x="564019" y="1432282"/>
                  <a:pt x="528027" y="1458379"/>
                  <a:pt x="515389" y="1496291"/>
                </a:cubicBezTo>
                <a:cubicBezTo>
                  <a:pt x="509847" y="1512916"/>
                  <a:pt x="503013" y="1529166"/>
                  <a:pt x="498763" y="1546167"/>
                </a:cubicBezTo>
                <a:cubicBezTo>
                  <a:pt x="491909" y="1573581"/>
                  <a:pt x="492060" y="1602836"/>
                  <a:pt x="482138" y="1629295"/>
                </a:cubicBezTo>
                <a:cubicBezTo>
                  <a:pt x="475122" y="1648004"/>
                  <a:pt x="459971" y="1662546"/>
                  <a:pt x="448887" y="1679171"/>
                </a:cubicBezTo>
                <a:cubicBezTo>
                  <a:pt x="393009" y="1846808"/>
                  <a:pt x="478272" y="1586766"/>
                  <a:pt x="415636" y="1795549"/>
                </a:cubicBezTo>
                <a:cubicBezTo>
                  <a:pt x="405564" y="1829120"/>
                  <a:pt x="389259" y="1860933"/>
                  <a:pt x="382385" y="1895302"/>
                </a:cubicBezTo>
                <a:cubicBezTo>
                  <a:pt x="362323" y="1995613"/>
                  <a:pt x="374696" y="1951621"/>
                  <a:pt x="349134" y="2028305"/>
                </a:cubicBezTo>
                <a:cubicBezTo>
                  <a:pt x="341373" y="2090393"/>
                  <a:pt x="336274" y="2201836"/>
                  <a:pt x="299258" y="2261062"/>
                </a:cubicBezTo>
                <a:cubicBezTo>
                  <a:pt x="288668" y="2278006"/>
                  <a:pt x="264732" y="2281521"/>
                  <a:pt x="249382" y="2294313"/>
                </a:cubicBezTo>
                <a:cubicBezTo>
                  <a:pt x="231320" y="2309365"/>
                  <a:pt x="216131" y="2327564"/>
                  <a:pt x="199505" y="2344189"/>
                </a:cubicBezTo>
                <a:cubicBezTo>
                  <a:pt x="180351" y="2301092"/>
                  <a:pt x="132775" y="2206993"/>
                  <a:pt x="116378" y="2144684"/>
                </a:cubicBezTo>
                <a:cubicBezTo>
                  <a:pt x="27938" y="1808611"/>
                  <a:pt x="82170" y="1975559"/>
                  <a:pt x="33251" y="1828800"/>
                </a:cubicBezTo>
                <a:cubicBezTo>
                  <a:pt x="27709" y="1490749"/>
                  <a:pt x="25291" y="1152632"/>
                  <a:pt x="16625" y="814647"/>
                </a:cubicBezTo>
                <a:cubicBezTo>
                  <a:pt x="14206" y="720304"/>
                  <a:pt x="0" y="626389"/>
                  <a:pt x="0" y="532015"/>
                </a:cubicBezTo>
                <a:cubicBezTo>
                  <a:pt x="0" y="421040"/>
                  <a:pt x="7011" y="310063"/>
                  <a:pt x="16625" y="199505"/>
                </a:cubicBezTo>
                <a:cubicBezTo>
                  <a:pt x="18143" y="182046"/>
                  <a:pt x="25414" y="165304"/>
                  <a:pt x="33251" y="149629"/>
                </a:cubicBezTo>
                <a:cubicBezTo>
                  <a:pt x="42187" y="131757"/>
                  <a:pt x="54020" y="115356"/>
                  <a:pt x="66502" y="99753"/>
                </a:cubicBezTo>
                <a:cubicBezTo>
                  <a:pt x="76294" y="87513"/>
                  <a:pt x="88669" y="77586"/>
                  <a:pt x="99752" y="66502"/>
                </a:cubicBezTo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777761-B063-4C14-8F00-A95108B36652}"/>
              </a:ext>
            </a:extLst>
          </p:cNvPr>
          <p:cNvSpPr/>
          <p:nvPr/>
        </p:nvSpPr>
        <p:spPr>
          <a:xfrm>
            <a:off x="4206240" y="5419898"/>
            <a:ext cx="1804596" cy="2992582"/>
          </a:xfrm>
          <a:custGeom>
            <a:avLst/>
            <a:gdLst>
              <a:gd name="connsiteX0" fmla="*/ 482138 w 1804596"/>
              <a:gd name="connsiteY0" fmla="*/ 83127 h 2992582"/>
              <a:gd name="connsiteX1" fmla="*/ 349135 w 1804596"/>
              <a:gd name="connsiteY1" fmla="*/ 33251 h 2992582"/>
              <a:gd name="connsiteX2" fmla="*/ 299258 w 1804596"/>
              <a:gd name="connsiteY2" fmla="*/ 16626 h 2992582"/>
              <a:gd name="connsiteX3" fmla="*/ 199505 w 1804596"/>
              <a:gd name="connsiteY3" fmla="*/ 0 h 2992582"/>
              <a:gd name="connsiteX4" fmla="*/ 83127 w 1804596"/>
              <a:gd name="connsiteY4" fmla="*/ 16626 h 2992582"/>
              <a:gd name="connsiteX5" fmla="*/ 49876 w 1804596"/>
              <a:gd name="connsiteY5" fmla="*/ 66502 h 2992582"/>
              <a:gd name="connsiteX6" fmla="*/ 0 w 1804596"/>
              <a:gd name="connsiteY6" fmla="*/ 149629 h 2992582"/>
              <a:gd name="connsiteX7" fmla="*/ 33251 w 1804596"/>
              <a:gd name="connsiteY7" fmla="*/ 548640 h 2992582"/>
              <a:gd name="connsiteX8" fmla="*/ 83127 w 1804596"/>
              <a:gd name="connsiteY8" fmla="*/ 665018 h 2992582"/>
              <a:gd name="connsiteX9" fmla="*/ 133004 w 1804596"/>
              <a:gd name="connsiteY9" fmla="*/ 781397 h 2992582"/>
              <a:gd name="connsiteX10" fmla="*/ 182880 w 1804596"/>
              <a:gd name="connsiteY10" fmla="*/ 864524 h 2992582"/>
              <a:gd name="connsiteX11" fmla="*/ 199505 w 1804596"/>
              <a:gd name="connsiteY11" fmla="*/ 914400 h 2992582"/>
              <a:gd name="connsiteX12" fmla="*/ 332509 w 1804596"/>
              <a:gd name="connsiteY12" fmla="*/ 1147157 h 2992582"/>
              <a:gd name="connsiteX13" fmla="*/ 382385 w 1804596"/>
              <a:gd name="connsiteY13" fmla="*/ 1246909 h 2992582"/>
              <a:gd name="connsiteX14" fmla="*/ 448887 w 1804596"/>
              <a:gd name="connsiteY14" fmla="*/ 1379913 h 2992582"/>
              <a:gd name="connsiteX15" fmla="*/ 532015 w 1804596"/>
              <a:gd name="connsiteY15" fmla="*/ 1512917 h 2992582"/>
              <a:gd name="connsiteX16" fmla="*/ 598516 w 1804596"/>
              <a:gd name="connsiteY16" fmla="*/ 1645920 h 2992582"/>
              <a:gd name="connsiteX17" fmla="*/ 631767 w 1804596"/>
              <a:gd name="connsiteY17" fmla="*/ 1712422 h 2992582"/>
              <a:gd name="connsiteX18" fmla="*/ 698269 w 1804596"/>
              <a:gd name="connsiteY18" fmla="*/ 1762298 h 2992582"/>
              <a:gd name="connsiteX19" fmla="*/ 748145 w 1804596"/>
              <a:gd name="connsiteY19" fmla="*/ 1828800 h 2992582"/>
              <a:gd name="connsiteX20" fmla="*/ 798022 w 1804596"/>
              <a:gd name="connsiteY20" fmla="*/ 1928553 h 2992582"/>
              <a:gd name="connsiteX21" fmla="*/ 864524 w 1804596"/>
              <a:gd name="connsiteY21" fmla="*/ 2028306 h 2992582"/>
              <a:gd name="connsiteX22" fmla="*/ 914400 w 1804596"/>
              <a:gd name="connsiteY22" fmla="*/ 2128058 h 2992582"/>
              <a:gd name="connsiteX23" fmla="*/ 931025 w 1804596"/>
              <a:gd name="connsiteY23" fmla="*/ 2177935 h 2992582"/>
              <a:gd name="connsiteX24" fmla="*/ 997527 w 1804596"/>
              <a:gd name="connsiteY24" fmla="*/ 2277687 h 2992582"/>
              <a:gd name="connsiteX25" fmla="*/ 1014153 w 1804596"/>
              <a:gd name="connsiteY25" fmla="*/ 2327564 h 2992582"/>
              <a:gd name="connsiteX26" fmla="*/ 1080655 w 1804596"/>
              <a:gd name="connsiteY26" fmla="*/ 2460567 h 2992582"/>
              <a:gd name="connsiteX27" fmla="*/ 1097280 w 1804596"/>
              <a:gd name="connsiteY27" fmla="*/ 2510444 h 2992582"/>
              <a:gd name="connsiteX28" fmla="*/ 1113905 w 1804596"/>
              <a:gd name="connsiteY28" fmla="*/ 2576946 h 2992582"/>
              <a:gd name="connsiteX29" fmla="*/ 1163782 w 1804596"/>
              <a:gd name="connsiteY29" fmla="*/ 2643447 h 2992582"/>
              <a:gd name="connsiteX30" fmla="*/ 1197033 w 1804596"/>
              <a:gd name="connsiteY30" fmla="*/ 2693324 h 2992582"/>
              <a:gd name="connsiteX31" fmla="*/ 1213658 w 1804596"/>
              <a:gd name="connsiteY31" fmla="*/ 2743200 h 2992582"/>
              <a:gd name="connsiteX32" fmla="*/ 1280160 w 1804596"/>
              <a:gd name="connsiteY32" fmla="*/ 2842953 h 2992582"/>
              <a:gd name="connsiteX33" fmla="*/ 1413164 w 1804596"/>
              <a:gd name="connsiteY33" fmla="*/ 2959331 h 2992582"/>
              <a:gd name="connsiteX34" fmla="*/ 1479665 w 1804596"/>
              <a:gd name="connsiteY34" fmla="*/ 2992582 h 2992582"/>
              <a:gd name="connsiteX35" fmla="*/ 1745673 w 1804596"/>
              <a:gd name="connsiteY35" fmla="*/ 2975957 h 2992582"/>
              <a:gd name="connsiteX36" fmla="*/ 1778924 w 1804596"/>
              <a:gd name="connsiteY36" fmla="*/ 2909455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04596" h="2992582">
                <a:moveTo>
                  <a:pt x="482138" y="83127"/>
                </a:moveTo>
                <a:lnTo>
                  <a:pt x="349135" y="33251"/>
                </a:lnTo>
                <a:cubicBezTo>
                  <a:pt x="332665" y="27262"/>
                  <a:pt x="316366" y="20428"/>
                  <a:pt x="299258" y="16626"/>
                </a:cubicBezTo>
                <a:cubicBezTo>
                  <a:pt x="266351" y="9313"/>
                  <a:pt x="232756" y="5542"/>
                  <a:pt x="199505" y="0"/>
                </a:cubicBezTo>
                <a:cubicBezTo>
                  <a:pt x="160712" y="5542"/>
                  <a:pt x="118936" y="711"/>
                  <a:pt x="83127" y="16626"/>
                </a:cubicBezTo>
                <a:cubicBezTo>
                  <a:pt x="64868" y="24741"/>
                  <a:pt x="60466" y="49558"/>
                  <a:pt x="49876" y="66502"/>
                </a:cubicBezTo>
                <a:cubicBezTo>
                  <a:pt x="32750" y="93904"/>
                  <a:pt x="16625" y="121920"/>
                  <a:pt x="0" y="149629"/>
                </a:cubicBezTo>
                <a:cubicBezTo>
                  <a:pt x="11084" y="282633"/>
                  <a:pt x="18512" y="415992"/>
                  <a:pt x="33251" y="548640"/>
                </a:cubicBezTo>
                <a:cubicBezTo>
                  <a:pt x="37150" y="583735"/>
                  <a:pt x="71118" y="636997"/>
                  <a:pt x="83127" y="665018"/>
                </a:cubicBezTo>
                <a:cubicBezTo>
                  <a:pt x="127275" y="768028"/>
                  <a:pt x="64078" y="657330"/>
                  <a:pt x="133004" y="781397"/>
                </a:cubicBezTo>
                <a:cubicBezTo>
                  <a:pt x="148697" y="809644"/>
                  <a:pt x="168429" y="835621"/>
                  <a:pt x="182880" y="864524"/>
                </a:cubicBezTo>
                <a:cubicBezTo>
                  <a:pt x="190717" y="880199"/>
                  <a:pt x="192161" y="898488"/>
                  <a:pt x="199505" y="914400"/>
                </a:cubicBezTo>
                <a:cubicBezTo>
                  <a:pt x="275920" y="1079965"/>
                  <a:pt x="254002" y="1042479"/>
                  <a:pt x="332509" y="1147157"/>
                </a:cubicBezTo>
                <a:cubicBezTo>
                  <a:pt x="366223" y="1248294"/>
                  <a:pt x="327136" y="1145618"/>
                  <a:pt x="382385" y="1246909"/>
                </a:cubicBezTo>
                <a:cubicBezTo>
                  <a:pt x="406120" y="1290424"/>
                  <a:pt x="422616" y="1337880"/>
                  <a:pt x="448887" y="1379913"/>
                </a:cubicBezTo>
                <a:lnTo>
                  <a:pt x="532015" y="1512917"/>
                </a:lnTo>
                <a:cubicBezTo>
                  <a:pt x="561186" y="1629603"/>
                  <a:pt x="527866" y="1532879"/>
                  <a:pt x="598516" y="1645920"/>
                </a:cubicBezTo>
                <a:cubicBezTo>
                  <a:pt x="611651" y="1666937"/>
                  <a:pt x="615638" y="1693605"/>
                  <a:pt x="631767" y="1712422"/>
                </a:cubicBezTo>
                <a:cubicBezTo>
                  <a:pt x="649800" y="1733460"/>
                  <a:pt x="678676" y="1742705"/>
                  <a:pt x="698269" y="1762298"/>
                </a:cubicBezTo>
                <a:cubicBezTo>
                  <a:pt x="717862" y="1781891"/>
                  <a:pt x="732040" y="1806252"/>
                  <a:pt x="748145" y="1828800"/>
                </a:cubicBezTo>
                <a:cubicBezTo>
                  <a:pt x="858857" y="1983799"/>
                  <a:pt x="715666" y="1780313"/>
                  <a:pt x="798022" y="1928553"/>
                </a:cubicBezTo>
                <a:cubicBezTo>
                  <a:pt x="817430" y="1963487"/>
                  <a:pt x="864524" y="2028306"/>
                  <a:pt x="864524" y="2028306"/>
                </a:cubicBezTo>
                <a:cubicBezTo>
                  <a:pt x="906312" y="2153674"/>
                  <a:pt x="849941" y="1999140"/>
                  <a:pt x="914400" y="2128058"/>
                </a:cubicBezTo>
                <a:cubicBezTo>
                  <a:pt x="922237" y="2143733"/>
                  <a:pt x="922514" y="2162615"/>
                  <a:pt x="931025" y="2177935"/>
                </a:cubicBezTo>
                <a:cubicBezTo>
                  <a:pt x="950432" y="2212868"/>
                  <a:pt x="984890" y="2239775"/>
                  <a:pt x="997527" y="2277687"/>
                </a:cubicBezTo>
                <a:cubicBezTo>
                  <a:pt x="1003069" y="2294313"/>
                  <a:pt x="1006901" y="2311610"/>
                  <a:pt x="1014153" y="2327564"/>
                </a:cubicBezTo>
                <a:cubicBezTo>
                  <a:pt x="1034664" y="2372688"/>
                  <a:pt x="1064981" y="2413543"/>
                  <a:pt x="1080655" y="2460567"/>
                </a:cubicBezTo>
                <a:cubicBezTo>
                  <a:pt x="1086197" y="2477193"/>
                  <a:pt x="1092466" y="2493593"/>
                  <a:pt x="1097280" y="2510444"/>
                </a:cubicBezTo>
                <a:cubicBezTo>
                  <a:pt x="1103557" y="2532414"/>
                  <a:pt x="1103686" y="2556509"/>
                  <a:pt x="1113905" y="2576946"/>
                </a:cubicBezTo>
                <a:cubicBezTo>
                  <a:pt x="1126297" y="2601730"/>
                  <a:pt x="1147676" y="2620899"/>
                  <a:pt x="1163782" y="2643447"/>
                </a:cubicBezTo>
                <a:cubicBezTo>
                  <a:pt x="1175396" y="2659707"/>
                  <a:pt x="1185949" y="2676698"/>
                  <a:pt x="1197033" y="2693324"/>
                </a:cubicBezTo>
                <a:cubicBezTo>
                  <a:pt x="1202575" y="2709949"/>
                  <a:pt x="1205147" y="2727881"/>
                  <a:pt x="1213658" y="2743200"/>
                </a:cubicBezTo>
                <a:cubicBezTo>
                  <a:pt x="1233066" y="2778134"/>
                  <a:pt x="1251902" y="2814695"/>
                  <a:pt x="1280160" y="2842953"/>
                </a:cubicBezTo>
                <a:cubicBezTo>
                  <a:pt x="1331720" y="2894513"/>
                  <a:pt x="1352108" y="2921171"/>
                  <a:pt x="1413164" y="2959331"/>
                </a:cubicBezTo>
                <a:cubicBezTo>
                  <a:pt x="1434180" y="2972466"/>
                  <a:pt x="1457498" y="2981498"/>
                  <a:pt x="1479665" y="2992582"/>
                </a:cubicBezTo>
                <a:cubicBezTo>
                  <a:pt x="1568334" y="2987040"/>
                  <a:pt x="1658736" y="2994259"/>
                  <a:pt x="1745673" y="2975957"/>
                </a:cubicBezTo>
                <a:cubicBezTo>
                  <a:pt x="1837233" y="2956681"/>
                  <a:pt x="1800127" y="2930658"/>
                  <a:pt x="1778924" y="2909455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94BBA2F-DD08-4397-BEF6-42E9A50D3560}"/>
              </a:ext>
            </a:extLst>
          </p:cNvPr>
          <p:cNvSpPr/>
          <p:nvPr/>
        </p:nvSpPr>
        <p:spPr>
          <a:xfrm>
            <a:off x="3208713" y="4039985"/>
            <a:ext cx="947651" cy="2477193"/>
          </a:xfrm>
          <a:custGeom>
            <a:avLst/>
            <a:gdLst>
              <a:gd name="connsiteX0" fmla="*/ 0 w 947651"/>
              <a:gd name="connsiteY0" fmla="*/ 0 h 2477193"/>
              <a:gd name="connsiteX1" fmla="*/ 83127 w 947651"/>
              <a:gd name="connsiteY1" fmla="*/ 266008 h 2477193"/>
              <a:gd name="connsiteX2" fmla="*/ 116378 w 947651"/>
              <a:gd name="connsiteY2" fmla="*/ 332510 h 2477193"/>
              <a:gd name="connsiteX3" fmla="*/ 199505 w 947651"/>
              <a:gd name="connsiteY3" fmla="*/ 448888 h 2477193"/>
              <a:gd name="connsiteX4" fmla="*/ 216131 w 947651"/>
              <a:gd name="connsiteY4" fmla="*/ 498764 h 2477193"/>
              <a:gd name="connsiteX5" fmla="*/ 266007 w 947651"/>
              <a:gd name="connsiteY5" fmla="*/ 598517 h 2477193"/>
              <a:gd name="connsiteX6" fmla="*/ 299258 w 947651"/>
              <a:gd name="connsiteY6" fmla="*/ 731520 h 2477193"/>
              <a:gd name="connsiteX7" fmla="*/ 349134 w 947651"/>
              <a:gd name="connsiteY7" fmla="*/ 897775 h 2477193"/>
              <a:gd name="connsiteX8" fmla="*/ 382385 w 947651"/>
              <a:gd name="connsiteY8" fmla="*/ 947651 h 2477193"/>
              <a:gd name="connsiteX9" fmla="*/ 399011 w 947651"/>
              <a:gd name="connsiteY9" fmla="*/ 997528 h 2477193"/>
              <a:gd name="connsiteX10" fmla="*/ 465512 w 947651"/>
              <a:gd name="connsiteY10" fmla="*/ 1113906 h 2477193"/>
              <a:gd name="connsiteX11" fmla="*/ 498763 w 947651"/>
              <a:gd name="connsiteY11" fmla="*/ 1180408 h 2477193"/>
              <a:gd name="connsiteX12" fmla="*/ 515389 w 947651"/>
              <a:gd name="connsiteY12" fmla="*/ 1230284 h 2477193"/>
              <a:gd name="connsiteX13" fmla="*/ 565265 w 947651"/>
              <a:gd name="connsiteY13" fmla="*/ 1280160 h 2477193"/>
              <a:gd name="connsiteX14" fmla="*/ 615142 w 947651"/>
              <a:gd name="connsiteY14" fmla="*/ 1346662 h 2477193"/>
              <a:gd name="connsiteX15" fmla="*/ 681643 w 947651"/>
              <a:gd name="connsiteY15" fmla="*/ 1446415 h 2477193"/>
              <a:gd name="connsiteX16" fmla="*/ 714894 w 947651"/>
              <a:gd name="connsiteY16" fmla="*/ 1496291 h 2477193"/>
              <a:gd name="connsiteX17" fmla="*/ 764771 w 947651"/>
              <a:gd name="connsiteY17" fmla="*/ 1579419 h 2477193"/>
              <a:gd name="connsiteX18" fmla="*/ 814647 w 947651"/>
              <a:gd name="connsiteY18" fmla="*/ 1629295 h 2477193"/>
              <a:gd name="connsiteX19" fmla="*/ 864523 w 947651"/>
              <a:gd name="connsiteY19" fmla="*/ 1729048 h 2477193"/>
              <a:gd name="connsiteX20" fmla="*/ 897774 w 947651"/>
              <a:gd name="connsiteY20" fmla="*/ 1828800 h 2477193"/>
              <a:gd name="connsiteX21" fmla="*/ 914400 w 947651"/>
              <a:gd name="connsiteY21" fmla="*/ 1878677 h 2477193"/>
              <a:gd name="connsiteX22" fmla="*/ 947651 w 947651"/>
              <a:gd name="connsiteY22" fmla="*/ 1928553 h 2477193"/>
              <a:gd name="connsiteX23" fmla="*/ 931025 w 947651"/>
              <a:gd name="connsiteY23" fmla="*/ 2177935 h 2477193"/>
              <a:gd name="connsiteX24" fmla="*/ 914400 w 947651"/>
              <a:gd name="connsiteY24" fmla="*/ 2227811 h 2477193"/>
              <a:gd name="connsiteX25" fmla="*/ 864523 w 947651"/>
              <a:gd name="connsiteY25" fmla="*/ 2277688 h 2477193"/>
              <a:gd name="connsiteX26" fmla="*/ 814647 w 947651"/>
              <a:gd name="connsiteY26" fmla="*/ 2344190 h 2477193"/>
              <a:gd name="connsiteX27" fmla="*/ 681643 w 947651"/>
              <a:gd name="connsiteY27" fmla="*/ 2443942 h 2477193"/>
              <a:gd name="connsiteX28" fmla="*/ 548640 w 947651"/>
              <a:gd name="connsiteY28" fmla="*/ 2477193 h 2477193"/>
              <a:gd name="connsiteX29" fmla="*/ 465512 w 947651"/>
              <a:gd name="connsiteY29" fmla="*/ 2460568 h 2477193"/>
              <a:gd name="connsiteX30" fmla="*/ 365760 w 947651"/>
              <a:gd name="connsiteY30" fmla="*/ 2427317 h 2477193"/>
              <a:gd name="connsiteX31" fmla="*/ 249382 w 947651"/>
              <a:gd name="connsiteY31" fmla="*/ 2294313 h 2477193"/>
              <a:gd name="connsiteX32" fmla="*/ 216131 w 947651"/>
              <a:gd name="connsiteY32" fmla="*/ 2244437 h 2477193"/>
              <a:gd name="connsiteX33" fmla="*/ 166254 w 947651"/>
              <a:gd name="connsiteY33" fmla="*/ 2111433 h 2477193"/>
              <a:gd name="connsiteX34" fmla="*/ 149629 w 947651"/>
              <a:gd name="connsiteY34" fmla="*/ 2044931 h 2477193"/>
              <a:gd name="connsiteX35" fmla="*/ 116378 w 947651"/>
              <a:gd name="connsiteY35" fmla="*/ 1995055 h 2477193"/>
              <a:gd name="connsiteX36" fmla="*/ 99752 w 947651"/>
              <a:gd name="connsiteY36" fmla="*/ 1961804 h 247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7651" h="2477193">
                <a:moveTo>
                  <a:pt x="0" y="0"/>
                </a:moveTo>
                <a:cubicBezTo>
                  <a:pt x="27709" y="88669"/>
                  <a:pt x="52438" y="178325"/>
                  <a:pt x="83127" y="266008"/>
                </a:cubicBezTo>
                <a:cubicBezTo>
                  <a:pt x="91314" y="289400"/>
                  <a:pt x="104082" y="310992"/>
                  <a:pt x="116378" y="332510"/>
                </a:cubicBezTo>
                <a:cubicBezTo>
                  <a:pt x="135824" y="366541"/>
                  <a:pt x="178099" y="420347"/>
                  <a:pt x="199505" y="448888"/>
                </a:cubicBezTo>
                <a:cubicBezTo>
                  <a:pt x="205047" y="465513"/>
                  <a:pt x="208294" y="483089"/>
                  <a:pt x="216131" y="498764"/>
                </a:cubicBezTo>
                <a:cubicBezTo>
                  <a:pt x="261532" y="589564"/>
                  <a:pt x="240933" y="506580"/>
                  <a:pt x="266007" y="598517"/>
                </a:cubicBezTo>
                <a:cubicBezTo>
                  <a:pt x="278031" y="642606"/>
                  <a:pt x="288174" y="687186"/>
                  <a:pt x="299258" y="731520"/>
                </a:cubicBezTo>
                <a:cubicBezTo>
                  <a:pt x="313076" y="786793"/>
                  <a:pt x="326002" y="845729"/>
                  <a:pt x="349134" y="897775"/>
                </a:cubicBezTo>
                <a:cubicBezTo>
                  <a:pt x="357249" y="916034"/>
                  <a:pt x="373449" y="929779"/>
                  <a:pt x="382385" y="947651"/>
                </a:cubicBezTo>
                <a:cubicBezTo>
                  <a:pt x="390222" y="963326"/>
                  <a:pt x="392108" y="981420"/>
                  <a:pt x="399011" y="997528"/>
                </a:cubicBezTo>
                <a:cubicBezTo>
                  <a:pt x="442074" y="1098008"/>
                  <a:pt x="417808" y="1030423"/>
                  <a:pt x="465512" y="1113906"/>
                </a:cubicBezTo>
                <a:cubicBezTo>
                  <a:pt x="477808" y="1135424"/>
                  <a:pt x="489000" y="1157628"/>
                  <a:pt x="498763" y="1180408"/>
                </a:cubicBezTo>
                <a:cubicBezTo>
                  <a:pt x="505666" y="1196516"/>
                  <a:pt x="505668" y="1215703"/>
                  <a:pt x="515389" y="1230284"/>
                </a:cubicBezTo>
                <a:cubicBezTo>
                  <a:pt x="528431" y="1249847"/>
                  <a:pt x="549964" y="1262309"/>
                  <a:pt x="565265" y="1280160"/>
                </a:cubicBezTo>
                <a:cubicBezTo>
                  <a:pt x="583298" y="1301198"/>
                  <a:pt x="599252" y="1323962"/>
                  <a:pt x="615142" y="1346662"/>
                </a:cubicBezTo>
                <a:cubicBezTo>
                  <a:pt x="638059" y="1379401"/>
                  <a:pt x="659476" y="1413164"/>
                  <a:pt x="681643" y="1446415"/>
                </a:cubicBezTo>
                <a:cubicBezTo>
                  <a:pt x="692727" y="1463040"/>
                  <a:pt x="704614" y="1479157"/>
                  <a:pt x="714894" y="1496291"/>
                </a:cubicBezTo>
                <a:cubicBezTo>
                  <a:pt x="731520" y="1524000"/>
                  <a:pt x="745382" y="1553567"/>
                  <a:pt x="764771" y="1579419"/>
                </a:cubicBezTo>
                <a:cubicBezTo>
                  <a:pt x="778878" y="1598228"/>
                  <a:pt x="798022" y="1612670"/>
                  <a:pt x="814647" y="1629295"/>
                </a:cubicBezTo>
                <a:cubicBezTo>
                  <a:pt x="875274" y="1811180"/>
                  <a:pt x="778585" y="1535687"/>
                  <a:pt x="864523" y="1729048"/>
                </a:cubicBezTo>
                <a:cubicBezTo>
                  <a:pt x="878758" y="1761076"/>
                  <a:pt x="886690" y="1795549"/>
                  <a:pt x="897774" y="1828800"/>
                </a:cubicBezTo>
                <a:cubicBezTo>
                  <a:pt x="903316" y="1845426"/>
                  <a:pt x="904679" y="1864095"/>
                  <a:pt x="914400" y="1878677"/>
                </a:cubicBezTo>
                <a:lnTo>
                  <a:pt x="947651" y="1928553"/>
                </a:lnTo>
                <a:cubicBezTo>
                  <a:pt x="942109" y="2011680"/>
                  <a:pt x="940225" y="2095133"/>
                  <a:pt x="931025" y="2177935"/>
                </a:cubicBezTo>
                <a:cubicBezTo>
                  <a:pt x="929090" y="2195352"/>
                  <a:pt x="924121" y="2213230"/>
                  <a:pt x="914400" y="2227811"/>
                </a:cubicBezTo>
                <a:cubicBezTo>
                  <a:pt x="901358" y="2247374"/>
                  <a:pt x="879825" y="2259836"/>
                  <a:pt x="864523" y="2277688"/>
                </a:cubicBezTo>
                <a:cubicBezTo>
                  <a:pt x="846490" y="2298726"/>
                  <a:pt x="832894" y="2323337"/>
                  <a:pt x="814647" y="2344190"/>
                </a:cubicBezTo>
                <a:cubicBezTo>
                  <a:pt x="770070" y="2395135"/>
                  <a:pt x="744996" y="2422824"/>
                  <a:pt x="681643" y="2443942"/>
                </a:cubicBezTo>
                <a:cubicBezTo>
                  <a:pt x="638289" y="2458393"/>
                  <a:pt x="548640" y="2477193"/>
                  <a:pt x="548640" y="2477193"/>
                </a:cubicBezTo>
                <a:cubicBezTo>
                  <a:pt x="520931" y="2471651"/>
                  <a:pt x="492774" y="2468003"/>
                  <a:pt x="465512" y="2460568"/>
                </a:cubicBezTo>
                <a:cubicBezTo>
                  <a:pt x="431698" y="2451346"/>
                  <a:pt x="365760" y="2427317"/>
                  <a:pt x="365760" y="2427317"/>
                </a:cubicBezTo>
                <a:cubicBezTo>
                  <a:pt x="282631" y="2371899"/>
                  <a:pt x="326968" y="2410692"/>
                  <a:pt x="249382" y="2294313"/>
                </a:cubicBezTo>
                <a:lnTo>
                  <a:pt x="216131" y="2244437"/>
                </a:lnTo>
                <a:cubicBezTo>
                  <a:pt x="173452" y="2073727"/>
                  <a:pt x="231462" y="2285322"/>
                  <a:pt x="166254" y="2111433"/>
                </a:cubicBezTo>
                <a:cubicBezTo>
                  <a:pt x="158231" y="2090038"/>
                  <a:pt x="158630" y="2065933"/>
                  <a:pt x="149629" y="2044931"/>
                </a:cubicBezTo>
                <a:cubicBezTo>
                  <a:pt x="141758" y="2026565"/>
                  <a:pt x="126658" y="2012189"/>
                  <a:pt x="116378" y="1995055"/>
                </a:cubicBezTo>
                <a:cubicBezTo>
                  <a:pt x="110002" y="1984429"/>
                  <a:pt x="105294" y="1972888"/>
                  <a:pt x="99752" y="1961804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0ACCC-64AD-4F26-BBDF-1E5353D9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9"/>
            <a:ext cx="10780774" cy="1078077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26F992-F705-424A-95E0-94BF920888A5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B8599-7DC1-43CD-B24A-F0D322E58830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8A570A-D03B-4261-8AB6-1484422A9183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A85EF9-0F02-42EF-A13D-A678FD5CDD5E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83DE4C-DA27-4209-99CD-9DEE9A9413F2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39D364-672A-4527-A3D3-A06841727FF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Schoolhouse">
              <a:extLst>
                <a:ext uri="{FF2B5EF4-FFF2-40B4-BE49-F238E27FC236}">
                  <a16:creationId xmlns:a16="http://schemas.microsoft.com/office/drawing/2014/main" id="{B0004A7F-D01F-4409-9AC7-BC2149D5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3A151AF1-2084-4861-97A0-2F499893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4" name="Graphic 13" descr="Group of women">
              <a:extLst>
                <a:ext uri="{FF2B5EF4-FFF2-40B4-BE49-F238E27FC236}">
                  <a16:creationId xmlns:a16="http://schemas.microsoft.com/office/drawing/2014/main" id="{6598AACE-A999-4DA8-8B55-0CB2C21F2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D3A25-EDB0-4384-B27C-DF2D9736E407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A73CD-6CCD-4E5F-B2F4-7BA46580E730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Table setting">
              <a:extLst>
                <a:ext uri="{FF2B5EF4-FFF2-40B4-BE49-F238E27FC236}">
                  <a16:creationId xmlns:a16="http://schemas.microsoft.com/office/drawing/2014/main" id="{448B8E56-2898-47F4-B3E4-5035BCF2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3E00A141-A481-46E8-B836-32F47334F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Person eating">
              <a:extLst>
                <a:ext uri="{FF2B5EF4-FFF2-40B4-BE49-F238E27FC236}">
                  <a16:creationId xmlns:a16="http://schemas.microsoft.com/office/drawing/2014/main" id="{39AA00FC-46D4-442D-8C66-3EF9CBF7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0" name="Graphic 19" descr="Programmer">
              <a:extLst>
                <a:ext uri="{FF2B5EF4-FFF2-40B4-BE49-F238E27FC236}">
                  <a16:creationId xmlns:a16="http://schemas.microsoft.com/office/drawing/2014/main" id="{52A5D7AF-B3AE-4670-AAB0-42166305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1B15A3-BAA2-41AB-99CF-CCFA609B24A1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427984F-5694-4E55-85BA-B2969910CB69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9F55AD-84BB-4F6D-8D3F-CC7FF538A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2AA400-7B44-4B86-B156-A333B709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B52F27F-E9F9-4CFD-87CA-547A5AFD1C85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Deciduous tree">
              <a:extLst>
                <a:ext uri="{FF2B5EF4-FFF2-40B4-BE49-F238E27FC236}">
                  <a16:creationId xmlns:a16="http://schemas.microsoft.com/office/drawing/2014/main" id="{4A2711E2-2A1E-479E-BCE4-78FF0D750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ADE169D-6325-4C0C-B75F-AC2624FCCF8D}"/>
              </a:ext>
            </a:extLst>
          </p:cNvPr>
          <p:cNvSpPr/>
          <p:nvPr/>
        </p:nvSpPr>
        <p:spPr>
          <a:xfrm>
            <a:off x="5286895" y="4887884"/>
            <a:ext cx="3475907" cy="3740727"/>
          </a:xfrm>
          <a:custGeom>
            <a:avLst/>
            <a:gdLst>
              <a:gd name="connsiteX0" fmla="*/ 1529541 w 3475907"/>
              <a:gd name="connsiteY0" fmla="*/ 798021 h 3740727"/>
              <a:gd name="connsiteX1" fmla="*/ 2044930 w 3475907"/>
              <a:gd name="connsiteY1" fmla="*/ 748145 h 3740727"/>
              <a:gd name="connsiteX2" fmla="*/ 2094807 w 3475907"/>
              <a:gd name="connsiteY2" fmla="*/ 698269 h 3740727"/>
              <a:gd name="connsiteX3" fmla="*/ 2144683 w 3475907"/>
              <a:gd name="connsiteY3" fmla="*/ 598516 h 3740727"/>
              <a:gd name="connsiteX4" fmla="*/ 2194560 w 3475907"/>
              <a:gd name="connsiteY4" fmla="*/ 498763 h 3740727"/>
              <a:gd name="connsiteX5" fmla="*/ 2244436 w 3475907"/>
              <a:gd name="connsiteY5" fmla="*/ 232756 h 3740727"/>
              <a:gd name="connsiteX6" fmla="*/ 2261061 w 3475907"/>
              <a:gd name="connsiteY6" fmla="*/ 166254 h 3740727"/>
              <a:gd name="connsiteX7" fmla="*/ 2310938 w 3475907"/>
              <a:gd name="connsiteY7" fmla="*/ 116378 h 3740727"/>
              <a:gd name="connsiteX8" fmla="*/ 2410690 w 3475907"/>
              <a:gd name="connsiteY8" fmla="*/ 49876 h 3740727"/>
              <a:gd name="connsiteX9" fmla="*/ 2527069 w 3475907"/>
              <a:gd name="connsiteY9" fmla="*/ 0 h 3740727"/>
              <a:gd name="connsiteX10" fmla="*/ 2809701 w 3475907"/>
              <a:gd name="connsiteY10" fmla="*/ 16625 h 3740727"/>
              <a:gd name="connsiteX11" fmla="*/ 2909454 w 3475907"/>
              <a:gd name="connsiteY11" fmla="*/ 99752 h 3740727"/>
              <a:gd name="connsiteX12" fmla="*/ 2992581 w 3475907"/>
              <a:gd name="connsiteY12" fmla="*/ 216131 h 3740727"/>
              <a:gd name="connsiteX13" fmla="*/ 3059083 w 3475907"/>
              <a:gd name="connsiteY13" fmla="*/ 299258 h 3740727"/>
              <a:gd name="connsiteX14" fmla="*/ 3125585 w 3475907"/>
              <a:gd name="connsiteY14" fmla="*/ 465512 h 3740727"/>
              <a:gd name="connsiteX15" fmla="*/ 3175461 w 3475907"/>
              <a:gd name="connsiteY15" fmla="*/ 532014 h 3740727"/>
              <a:gd name="connsiteX16" fmla="*/ 3308465 w 3475907"/>
              <a:gd name="connsiteY16" fmla="*/ 615141 h 3740727"/>
              <a:gd name="connsiteX17" fmla="*/ 3458094 w 3475907"/>
              <a:gd name="connsiteY17" fmla="*/ 781396 h 3740727"/>
              <a:gd name="connsiteX18" fmla="*/ 3458094 w 3475907"/>
              <a:gd name="connsiteY18" fmla="*/ 997527 h 3740727"/>
              <a:gd name="connsiteX19" fmla="*/ 3408218 w 3475907"/>
              <a:gd name="connsiteY19" fmla="*/ 1064029 h 3740727"/>
              <a:gd name="connsiteX20" fmla="*/ 3258589 w 3475907"/>
              <a:gd name="connsiteY20" fmla="*/ 1213658 h 3740727"/>
              <a:gd name="connsiteX21" fmla="*/ 3092334 w 3475907"/>
              <a:gd name="connsiteY21" fmla="*/ 1346661 h 3740727"/>
              <a:gd name="connsiteX22" fmla="*/ 2975956 w 3475907"/>
              <a:gd name="connsiteY22" fmla="*/ 1463040 h 3740727"/>
              <a:gd name="connsiteX23" fmla="*/ 2892829 w 3475907"/>
              <a:gd name="connsiteY23" fmla="*/ 1512916 h 3740727"/>
              <a:gd name="connsiteX24" fmla="*/ 2826327 w 3475907"/>
              <a:gd name="connsiteY24" fmla="*/ 1579418 h 3740727"/>
              <a:gd name="connsiteX25" fmla="*/ 2610196 w 3475907"/>
              <a:gd name="connsiteY25" fmla="*/ 1729047 h 3740727"/>
              <a:gd name="connsiteX26" fmla="*/ 2510443 w 3475907"/>
              <a:gd name="connsiteY26" fmla="*/ 1828800 h 3740727"/>
              <a:gd name="connsiteX27" fmla="*/ 2443941 w 3475907"/>
              <a:gd name="connsiteY27" fmla="*/ 1895301 h 3740727"/>
              <a:gd name="connsiteX28" fmla="*/ 2394065 w 3475907"/>
              <a:gd name="connsiteY28" fmla="*/ 1928552 h 3740727"/>
              <a:gd name="connsiteX29" fmla="*/ 2277687 w 3475907"/>
              <a:gd name="connsiteY29" fmla="*/ 2061556 h 3740727"/>
              <a:gd name="connsiteX30" fmla="*/ 2177934 w 3475907"/>
              <a:gd name="connsiteY30" fmla="*/ 2194560 h 3740727"/>
              <a:gd name="connsiteX31" fmla="*/ 2128058 w 3475907"/>
              <a:gd name="connsiteY31" fmla="*/ 2277687 h 3740727"/>
              <a:gd name="connsiteX32" fmla="*/ 2078181 w 3475907"/>
              <a:gd name="connsiteY32" fmla="*/ 2327563 h 3740727"/>
              <a:gd name="connsiteX33" fmla="*/ 1978429 w 3475907"/>
              <a:gd name="connsiteY33" fmla="*/ 2427316 h 3740727"/>
              <a:gd name="connsiteX34" fmla="*/ 1895301 w 3475907"/>
              <a:gd name="connsiteY34" fmla="*/ 2510443 h 3740727"/>
              <a:gd name="connsiteX35" fmla="*/ 1762298 w 3475907"/>
              <a:gd name="connsiteY35" fmla="*/ 2610196 h 3740727"/>
              <a:gd name="connsiteX36" fmla="*/ 1562792 w 3475907"/>
              <a:gd name="connsiteY36" fmla="*/ 2793076 h 3740727"/>
              <a:gd name="connsiteX37" fmla="*/ 1313410 w 3475907"/>
              <a:gd name="connsiteY37" fmla="*/ 3009207 h 3740727"/>
              <a:gd name="connsiteX38" fmla="*/ 1180407 w 3475907"/>
              <a:gd name="connsiteY38" fmla="*/ 3158836 h 3740727"/>
              <a:gd name="connsiteX39" fmla="*/ 1080654 w 3475907"/>
              <a:gd name="connsiteY39" fmla="*/ 3258589 h 3740727"/>
              <a:gd name="connsiteX40" fmla="*/ 997527 w 3475907"/>
              <a:gd name="connsiteY40" fmla="*/ 3341716 h 3740727"/>
              <a:gd name="connsiteX41" fmla="*/ 947650 w 3475907"/>
              <a:gd name="connsiteY41" fmla="*/ 3374967 h 3740727"/>
              <a:gd name="connsiteX42" fmla="*/ 897774 w 3475907"/>
              <a:gd name="connsiteY42" fmla="*/ 3424843 h 3740727"/>
              <a:gd name="connsiteX43" fmla="*/ 864523 w 3475907"/>
              <a:gd name="connsiteY43" fmla="*/ 3474720 h 3740727"/>
              <a:gd name="connsiteX44" fmla="*/ 781396 w 3475907"/>
              <a:gd name="connsiteY44" fmla="*/ 3524596 h 3740727"/>
              <a:gd name="connsiteX45" fmla="*/ 681643 w 3475907"/>
              <a:gd name="connsiteY45" fmla="*/ 3607723 h 3740727"/>
              <a:gd name="connsiteX46" fmla="*/ 615141 w 3475907"/>
              <a:gd name="connsiteY46" fmla="*/ 3640974 h 3740727"/>
              <a:gd name="connsiteX47" fmla="*/ 498763 w 3475907"/>
              <a:gd name="connsiteY47" fmla="*/ 3707476 h 3740727"/>
              <a:gd name="connsiteX48" fmla="*/ 382385 w 3475907"/>
              <a:gd name="connsiteY48" fmla="*/ 3740727 h 3740727"/>
              <a:gd name="connsiteX49" fmla="*/ 266007 w 3475907"/>
              <a:gd name="connsiteY49" fmla="*/ 3707476 h 3740727"/>
              <a:gd name="connsiteX50" fmla="*/ 216130 w 3475907"/>
              <a:gd name="connsiteY50" fmla="*/ 3657600 h 3740727"/>
              <a:gd name="connsiteX51" fmla="*/ 182880 w 3475907"/>
              <a:gd name="connsiteY51" fmla="*/ 3541221 h 3740727"/>
              <a:gd name="connsiteX52" fmla="*/ 149629 w 3475907"/>
              <a:gd name="connsiteY52" fmla="*/ 3474720 h 3740727"/>
              <a:gd name="connsiteX53" fmla="*/ 99752 w 3475907"/>
              <a:gd name="connsiteY53" fmla="*/ 3358341 h 3740727"/>
              <a:gd name="connsiteX54" fmla="*/ 49876 w 3475907"/>
              <a:gd name="connsiteY54" fmla="*/ 3208712 h 3740727"/>
              <a:gd name="connsiteX55" fmla="*/ 0 w 3475907"/>
              <a:gd name="connsiteY55" fmla="*/ 3059083 h 3740727"/>
              <a:gd name="connsiteX56" fmla="*/ 16625 w 3475907"/>
              <a:gd name="connsiteY56" fmla="*/ 2876203 h 3740727"/>
              <a:gd name="connsiteX57" fmla="*/ 99752 w 3475907"/>
              <a:gd name="connsiteY57" fmla="*/ 2776451 h 3740727"/>
              <a:gd name="connsiteX58" fmla="*/ 166254 w 3475907"/>
              <a:gd name="connsiteY58" fmla="*/ 2759825 h 3740727"/>
              <a:gd name="connsiteX59" fmla="*/ 349134 w 3475907"/>
              <a:gd name="connsiteY59" fmla="*/ 2693323 h 3740727"/>
              <a:gd name="connsiteX60" fmla="*/ 515389 w 3475907"/>
              <a:gd name="connsiteY60" fmla="*/ 2660072 h 3740727"/>
              <a:gd name="connsiteX61" fmla="*/ 598516 w 3475907"/>
              <a:gd name="connsiteY61" fmla="*/ 2643447 h 3740727"/>
              <a:gd name="connsiteX62" fmla="*/ 698269 w 3475907"/>
              <a:gd name="connsiteY62" fmla="*/ 2593571 h 3740727"/>
              <a:gd name="connsiteX63" fmla="*/ 748145 w 3475907"/>
              <a:gd name="connsiteY63" fmla="*/ 2576945 h 3740727"/>
              <a:gd name="connsiteX64" fmla="*/ 914400 w 3475907"/>
              <a:gd name="connsiteY64" fmla="*/ 2493818 h 3740727"/>
              <a:gd name="connsiteX65" fmla="*/ 1030778 w 3475907"/>
              <a:gd name="connsiteY65" fmla="*/ 2460567 h 3740727"/>
              <a:gd name="connsiteX66" fmla="*/ 1230283 w 3475907"/>
              <a:gd name="connsiteY66" fmla="*/ 2327563 h 3740727"/>
              <a:gd name="connsiteX67" fmla="*/ 1330036 w 3475907"/>
              <a:gd name="connsiteY67" fmla="*/ 2277687 h 3740727"/>
              <a:gd name="connsiteX68" fmla="*/ 1413163 w 3475907"/>
              <a:gd name="connsiteY68" fmla="*/ 2177934 h 3740727"/>
              <a:gd name="connsiteX69" fmla="*/ 1463040 w 3475907"/>
              <a:gd name="connsiteY69" fmla="*/ 2111432 h 3740727"/>
              <a:gd name="connsiteX70" fmla="*/ 1479665 w 3475907"/>
              <a:gd name="connsiteY70" fmla="*/ 2061556 h 3740727"/>
              <a:gd name="connsiteX71" fmla="*/ 1512916 w 3475907"/>
              <a:gd name="connsiteY71" fmla="*/ 2011680 h 3740727"/>
              <a:gd name="connsiteX72" fmla="*/ 1546167 w 3475907"/>
              <a:gd name="connsiteY72" fmla="*/ 1862051 h 3740727"/>
              <a:gd name="connsiteX73" fmla="*/ 1562792 w 3475907"/>
              <a:gd name="connsiteY73" fmla="*/ 1429789 h 3740727"/>
              <a:gd name="connsiteX74" fmla="*/ 1596043 w 3475907"/>
              <a:gd name="connsiteY74" fmla="*/ 1280160 h 3740727"/>
              <a:gd name="connsiteX75" fmla="*/ 1629294 w 3475907"/>
              <a:gd name="connsiteY75" fmla="*/ 1113905 h 3740727"/>
              <a:gd name="connsiteX76" fmla="*/ 1612669 w 3475907"/>
              <a:gd name="connsiteY76" fmla="*/ 864523 h 3740727"/>
              <a:gd name="connsiteX77" fmla="*/ 1529541 w 3475907"/>
              <a:gd name="connsiteY77" fmla="*/ 798021 h 374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475907" h="3740727">
                <a:moveTo>
                  <a:pt x="1529541" y="798021"/>
                </a:moveTo>
                <a:cubicBezTo>
                  <a:pt x="1601585" y="778625"/>
                  <a:pt x="1903277" y="866189"/>
                  <a:pt x="2044930" y="748145"/>
                </a:cubicBezTo>
                <a:cubicBezTo>
                  <a:pt x="2062992" y="733093"/>
                  <a:pt x="2078181" y="714894"/>
                  <a:pt x="2094807" y="698269"/>
                </a:cubicBezTo>
                <a:cubicBezTo>
                  <a:pt x="2127172" y="601171"/>
                  <a:pt x="2090969" y="695200"/>
                  <a:pt x="2144683" y="598516"/>
                </a:cubicBezTo>
                <a:cubicBezTo>
                  <a:pt x="2162737" y="566019"/>
                  <a:pt x="2177934" y="532014"/>
                  <a:pt x="2194560" y="498763"/>
                </a:cubicBezTo>
                <a:cubicBezTo>
                  <a:pt x="2228144" y="162913"/>
                  <a:pt x="2185095" y="470128"/>
                  <a:pt x="2244436" y="232756"/>
                </a:cubicBezTo>
                <a:cubicBezTo>
                  <a:pt x="2249978" y="210589"/>
                  <a:pt x="2249724" y="186093"/>
                  <a:pt x="2261061" y="166254"/>
                </a:cubicBezTo>
                <a:cubicBezTo>
                  <a:pt x="2272726" y="145840"/>
                  <a:pt x="2292379" y="130813"/>
                  <a:pt x="2310938" y="116378"/>
                </a:cubicBezTo>
                <a:cubicBezTo>
                  <a:pt x="2342482" y="91843"/>
                  <a:pt x="2372778" y="62513"/>
                  <a:pt x="2410690" y="49876"/>
                </a:cubicBezTo>
                <a:cubicBezTo>
                  <a:pt x="2484079" y="25414"/>
                  <a:pt x="2444892" y="41088"/>
                  <a:pt x="2527069" y="0"/>
                </a:cubicBezTo>
                <a:cubicBezTo>
                  <a:pt x="2621280" y="5542"/>
                  <a:pt x="2718384" y="-7197"/>
                  <a:pt x="2809701" y="16625"/>
                </a:cubicBezTo>
                <a:cubicBezTo>
                  <a:pt x="2851582" y="27551"/>
                  <a:pt x="2877104" y="70996"/>
                  <a:pt x="2909454" y="99752"/>
                </a:cubicBezTo>
                <a:cubicBezTo>
                  <a:pt x="2998570" y="178966"/>
                  <a:pt x="2925926" y="116148"/>
                  <a:pt x="2992581" y="216131"/>
                </a:cubicBezTo>
                <a:cubicBezTo>
                  <a:pt x="3012265" y="245656"/>
                  <a:pt x="3036916" y="271549"/>
                  <a:pt x="3059083" y="299258"/>
                </a:cubicBezTo>
                <a:cubicBezTo>
                  <a:pt x="3080403" y="363219"/>
                  <a:pt x="3090637" y="409595"/>
                  <a:pt x="3125585" y="465512"/>
                </a:cubicBezTo>
                <a:cubicBezTo>
                  <a:pt x="3140271" y="489009"/>
                  <a:pt x="3154608" y="513767"/>
                  <a:pt x="3175461" y="532014"/>
                </a:cubicBezTo>
                <a:cubicBezTo>
                  <a:pt x="3219830" y="570837"/>
                  <a:pt x="3266262" y="577158"/>
                  <a:pt x="3308465" y="615141"/>
                </a:cubicBezTo>
                <a:cubicBezTo>
                  <a:pt x="3417219" y="713020"/>
                  <a:pt x="3402334" y="697757"/>
                  <a:pt x="3458094" y="781396"/>
                </a:cubicBezTo>
                <a:cubicBezTo>
                  <a:pt x="3472224" y="866173"/>
                  <a:pt x="3489878" y="910121"/>
                  <a:pt x="3458094" y="997527"/>
                </a:cubicBezTo>
                <a:cubicBezTo>
                  <a:pt x="3448625" y="1023568"/>
                  <a:pt x="3427012" y="1043668"/>
                  <a:pt x="3408218" y="1064029"/>
                </a:cubicBezTo>
                <a:cubicBezTo>
                  <a:pt x="3360375" y="1115859"/>
                  <a:pt x="3313668" y="1169595"/>
                  <a:pt x="3258589" y="1213658"/>
                </a:cubicBezTo>
                <a:cubicBezTo>
                  <a:pt x="3203171" y="1257992"/>
                  <a:pt x="3142517" y="1296477"/>
                  <a:pt x="3092334" y="1346661"/>
                </a:cubicBezTo>
                <a:cubicBezTo>
                  <a:pt x="3053541" y="1385454"/>
                  <a:pt x="3022999" y="1434814"/>
                  <a:pt x="2975956" y="1463040"/>
                </a:cubicBezTo>
                <a:cubicBezTo>
                  <a:pt x="2948247" y="1479665"/>
                  <a:pt x="2918336" y="1493077"/>
                  <a:pt x="2892829" y="1512916"/>
                </a:cubicBezTo>
                <a:cubicBezTo>
                  <a:pt x="2868083" y="1532163"/>
                  <a:pt x="2851230" y="1560375"/>
                  <a:pt x="2826327" y="1579418"/>
                </a:cubicBezTo>
                <a:cubicBezTo>
                  <a:pt x="2756722" y="1632645"/>
                  <a:pt x="2672155" y="1667088"/>
                  <a:pt x="2610196" y="1729047"/>
                </a:cubicBezTo>
                <a:lnTo>
                  <a:pt x="2510443" y="1828800"/>
                </a:lnTo>
                <a:cubicBezTo>
                  <a:pt x="2488276" y="1850967"/>
                  <a:pt x="2470025" y="1877912"/>
                  <a:pt x="2443941" y="1895301"/>
                </a:cubicBezTo>
                <a:lnTo>
                  <a:pt x="2394065" y="1928552"/>
                </a:lnTo>
                <a:cubicBezTo>
                  <a:pt x="2310741" y="2053540"/>
                  <a:pt x="2430516" y="1880940"/>
                  <a:pt x="2277687" y="2061556"/>
                </a:cubicBezTo>
                <a:cubicBezTo>
                  <a:pt x="2241890" y="2103862"/>
                  <a:pt x="2211185" y="2150225"/>
                  <a:pt x="2177934" y="2194560"/>
                </a:cubicBezTo>
                <a:cubicBezTo>
                  <a:pt x="2158546" y="2220411"/>
                  <a:pt x="2147446" y="2251836"/>
                  <a:pt x="2128058" y="2277687"/>
                </a:cubicBezTo>
                <a:cubicBezTo>
                  <a:pt x="2113951" y="2296497"/>
                  <a:pt x="2093482" y="2309711"/>
                  <a:pt x="2078181" y="2327563"/>
                </a:cubicBezTo>
                <a:cubicBezTo>
                  <a:pt x="1995692" y="2423800"/>
                  <a:pt x="2066233" y="2368780"/>
                  <a:pt x="1978429" y="2427316"/>
                </a:cubicBezTo>
                <a:cubicBezTo>
                  <a:pt x="1928878" y="2501642"/>
                  <a:pt x="1967020" y="2458283"/>
                  <a:pt x="1895301" y="2510443"/>
                </a:cubicBezTo>
                <a:cubicBezTo>
                  <a:pt x="1850482" y="2543038"/>
                  <a:pt x="1762298" y="2610196"/>
                  <a:pt x="1762298" y="2610196"/>
                </a:cubicBezTo>
                <a:cubicBezTo>
                  <a:pt x="1634001" y="2824021"/>
                  <a:pt x="1827569" y="2528299"/>
                  <a:pt x="1562792" y="2793076"/>
                </a:cubicBezTo>
                <a:cubicBezTo>
                  <a:pt x="1410612" y="2945256"/>
                  <a:pt x="1595885" y="2764394"/>
                  <a:pt x="1313410" y="3009207"/>
                </a:cubicBezTo>
                <a:cubicBezTo>
                  <a:pt x="1225272" y="3085594"/>
                  <a:pt x="1262583" y="3068443"/>
                  <a:pt x="1180407" y="3158836"/>
                </a:cubicBezTo>
                <a:cubicBezTo>
                  <a:pt x="1148775" y="3193631"/>
                  <a:pt x="1113905" y="3225338"/>
                  <a:pt x="1080654" y="3258589"/>
                </a:cubicBezTo>
                <a:cubicBezTo>
                  <a:pt x="1052945" y="3286298"/>
                  <a:pt x="1030132" y="3319979"/>
                  <a:pt x="997527" y="3341716"/>
                </a:cubicBezTo>
                <a:cubicBezTo>
                  <a:pt x="980901" y="3352800"/>
                  <a:pt x="963000" y="3362175"/>
                  <a:pt x="947650" y="3374967"/>
                </a:cubicBezTo>
                <a:cubicBezTo>
                  <a:pt x="929588" y="3390019"/>
                  <a:pt x="912826" y="3406781"/>
                  <a:pt x="897774" y="3424843"/>
                </a:cubicBezTo>
                <a:cubicBezTo>
                  <a:pt x="884982" y="3440193"/>
                  <a:pt x="879694" y="3461716"/>
                  <a:pt x="864523" y="3474720"/>
                </a:cubicBezTo>
                <a:cubicBezTo>
                  <a:pt x="839988" y="3495750"/>
                  <a:pt x="807529" y="3505590"/>
                  <a:pt x="781396" y="3524596"/>
                </a:cubicBezTo>
                <a:cubicBezTo>
                  <a:pt x="746391" y="3550054"/>
                  <a:pt x="717102" y="3582902"/>
                  <a:pt x="681643" y="3607723"/>
                </a:cubicBezTo>
                <a:cubicBezTo>
                  <a:pt x="661339" y="3621936"/>
                  <a:pt x="636659" y="3628678"/>
                  <a:pt x="615141" y="3640974"/>
                </a:cubicBezTo>
                <a:cubicBezTo>
                  <a:pt x="531657" y="3688679"/>
                  <a:pt x="599245" y="3664413"/>
                  <a:pt x="498763" y="3707476"/>
                </a:cubicBezTo>
                <a:cubicBezTo>
                  <a:pt x="465375" y="3721785"/>
                  <a:pt x="416126" y="3732292"/>
                  <a:pt x="382385" y="3740727"/>
                </a:cubicBezTo>
                <a:cubicBezTo>
                  <a:pt x="343592" y="3729643"/>
                  <a:pt x="302093" y="3725519"/>
                  <a:pt x="266007" y="3707476"/>
                </a:cubicBezTo>
                <a:cubicBezTo>
                  <a:pt x="244977" y="3696961"/>
                  <a:pt x="229172" y="3677163"/>
                  <a:pt x="216130" y="3657600"/>
                </a:cubicBezTo>
                <a:cubicBezTo>
                  <a:pt x="204647" y="3640376"/>
                  <a:pt x="187630" y="3553888"/>
                  <a:pt x="182880" y="3541221"/>
                </a:cubicBezTo>
                <a:cubicBezTo>
                  <a:pt x="174178" y="3518015"/>
                  <a:pt x="158331" y="3497925"/>
                  <a:pt x="149629" y="3474720"/>
                </a:cubicBezTo>
                <a:cubicBezTo>
                  <a:pt x="103617" y="3352023"/>
                  <a:pt x="167137" y="3459420"/>
                  <a:pt x="99752" y="3358341"/>
                </a:cubicBezTo>
                <a:cubicBezTo>
                  <a:pt x="83127" y="3308465"/>
                  <a:pt x="60187" y="3260265"/>
                  <a:pt x="49876" y="3208712"/>
                </a:cubicBezTo>
                <a:cubicBezTo>
                  <a:pt x="28389" y="3101283"/>
                  <a:pt x="45887" y="3150860"/>
                  <a:pt x="0" y="3059083"/>
                </a:cubicBezTo>
                <a:cubicBezTo>
                  <a:pt x="5542" y="2998123"/>
                  <a:pt x="3800" y="2936056"/>
                  <a:pt x="16625" y="2876203"/>
                </a:cubicBezTo>
                <a:cubicBezTo>
                  <a:pt x="21429" y="2853784"/>
                  <a:pt x="84567" y="2785128"/>
                  <a:pt x="99752" y="2776451"/>
                </a:cubicBezTo>
                <a:cubicBezTo>
                  <a:pt x="119591" y="2765114"/>
                  <a:pt x="144859" y="2767848"/>
                  <a:pt x="166254" y="2759825"/>
                </a:cubicBezTo>
                <a:cubicBezTo>
                  <a:pt x="329542" y="2698592"/>
                  <a:pt x="110114" y="2749563"/>
                  <a:pt x="349134" y="2693323"/>
                </a:cubicBezTo>
                <a:cubicBezTo>
                  <a:pt x="404147" y="2680379"/>
                  <a:pt x="459971" y="2671156"/>
                  <a:pt x="515389" y="2660072"/>
                </a:cubicBezTo>
                <a:cubicBezTo>
                  <a:pt x="543098" y="2654530"/>
                  <a:pt x="571708" y="2652383"/>
                  <a:pt x="598516" y="2643447"/>
                </a:cubicBezTo>
                <a:cubicBezTo>
                  <a:pt x="723880" y="2601657"/>
                  <a:pt x="569353" y="2658028"/>
                  <a:pt x="698269" y="2593571"/>
                </a:cubicBezTo>
                <a:cubicBezTo>
                  <a:pt x="713944" y="2585734"/>
                  <a:pt x="732233" y="2584289"/>
                  <a:pt x="748145" y="2576945"/>
                </a:cubicBezTo>
                <a:cubicBezTo>
                  <a:pt x="804402" y="2550980"/>
                  <a:pt x="855620" y="2513412"/>
                  <a:pt x="914400" y="2493818"/>
                </a:cubicBezTo>
                <a:cubicBezTo>
                  <a:pt x="985953" y="2469966"/>
                  <a:pt x="947275" y="2481442"/>
                  <a:pt x="1030778" y="2460567"/>
                </a:cubicBezTo>
                <a:cubicBezTo>
                  <a:pt x="1097280" y="2416232"/>
                  <a:pt x="1161748" y="2368684"/>
                  <a:pt x="1230283" y="2327563"/>
                </a:cubicBezTo>
                <a:cubicBezTo>
                  <a:pt x="1337405" y="2263290"/>
                  <a:pt x="1221923" y="2367781"/>
                  <a:pt x="1330036" y="2277687"/>
                </a:cubicBezTo>
                <a:cubicBezTo>
                  <a:pt x="1384831" y="2232025"/>
                  <a:pt x="1374698" y="2231786"/>
                  <a:pt x="1413163" y="2177934"/>
                </a:cubicBezTo>
                <a:cubicBezTo>
                  <a:pt x="1429269" y="2155386"/>
                  <a:pt x="1446414" y="2133599"/>
                  <a:pt x="1463040" y="2111432"/>
                </a:cubicBezTo>
                <a:cubicBezTo>
                  <a:pt x="1468582" y="2094807"/>
                  <a:pt x="1471828" y="2077230"/>
                  <a:pt x="1479665" y="2061556"/>
                </a:cubicBezTo>
                <a:cubicBezTo>
                  <a:pt x="1488601" y="2043684"/>
                  <a:pt x="1505045" y="2030046"/>
                  <a:pt x="1512916" y="2011680"/>
                </a:cubicBezTo>
                <a:cubicBezTo>
                  <a:pt x="1521718" y="1991141"/>
                  <a:pt x="1543209" y="1876839"/>
                  <a:pt x="1546167" y="1862051"/>
                </a:cubicBezTo>
                <a:cubicBezTo>
                  <a:pt x="1551709" y="1717964"/>
                  <a:pt x="1553508" y="1573684"/>
                  <a:pt x="1562792" y="1429789"/>
                </a:cubicBezTo>
                <a:cubicBezTo>
                  <a:pt x="1565557" y="1386933"/>
                  <a:pt x="1587396" y="1323395"/>
                  <a:pt x="1596043" y="1280160"/>
                </a:cubicBezTo>
                <a:cubicBezTo>
                  <a:pt x="1636808" y="1076336"/>
                  <a:pt x="1590677" y="1268376"/>
                  <a:pt x="1629294" y="1113905"/>
                </a:cubicBezTo>
                <a:cubicBezTo>
                  <a:pt x="1623752" y="1030778"/>
                  <a:pt x="1630742" y="945851"/>
                  <a:pt x="1612669" y="864523"/>
                </a:cubicBezTo>
                <a:cubicBezTo>
                  <a:pt x="1600715" y="810728"/>
                  <a:pt x="1457497" y="817417"/>
                  <a:pt x="1529541" y="798021"/>
                </a:cubicBezTo>
                <a:close/>
              </a:path>
            </a:pathLst>
          </a:custGeom>
          <a:solidFill>
            <a:srgbClr val="2C70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F599C1-08EE-4B0D-875F-3B274711C190}"/>
              </a:ext>
            </a:extLst>
          </p:cNvPr>
          <p:cNvSpPr/>
          <p:nvPr/>
        </p:nvSpPr>
        <p:spPr>
          <a:xfrm>
            <a:off x="4189615" y="4405745"/>
            <a:ext cx="1197032" cy="1895302"/>
          </a:xfrm>
          <a:custGeom>
            <a:avLst/>
            <a:gdLst>
              <a:gd name="connsiteX0" fmla="*/ 0 w 1197032"/>
              <a:gd name="connsiteY0" fmla="*/ 0 h 1895302"/>
              <a:gd name="connsiteX1" fmla="*/ 382385 w 1197032"/>
              <a:gd name="connsiteY1" fmla="*/ 182880 h 1895302"/>
              <a:gd name="connsiteX2" fmla="*/ 465512 w 1197032"/>
              <a:gd name="connsiteY2" fmla="*/ 199506 h 1895302"/>
              <a:gd name="connsiteX3" fmla="*/ 515389 w 1197032"/>
              <a:gd name="connsiteY3" fmla="*/ 232757 h 1895302"/>
              <a:gd name="connsiteX4" fmla="*/ 648392 w 1197032"/>
              <a:gd name="connsiteY4" fmla="*/ 266008 h 1895302"/>
              <a:gd name="connsiteX5" fmla="*/ 748145 w 1197032"/>
              <a:gd name="connsiteY5" fmla="*/ 299259 h 1895302"/>
              <a:gd name="connsiteX6" fmla="*/ 798021 w 1197032"/>
              <a:gd name="connsiteY6" fmla="*/ 315884 h 1895302"/>
              <a:gd name="connsiteX7" fmla="*/ 847898 w 1197032"/>
              <a:gd name="connsiteY7" fmla="*/ 332510 h 1895302"/>
              <a:gd name="connsiteX8" fmla="*/ 914400 w 1197032"/>
              <a:gd name="connsiteY8" fmla="*/ 349135 h 1895302"/>
              <a:gd name="connsiteX9" fmla="*/ 1064029 w 1197032"/>
              <a:gd name="connsiteY9" fmla="*/ 465513 h 1895302"/>
              <a:gd name="connsiteX10" fmla="*/ 1113905 w 1197032"/>
              <a:gd name="connsiteY10" fmla="*/ 681644 h 1895302"/>
              <a:gd name="connsiteX11" fmla="*/ 1130530 w 1197032"/>
              <a:gd name="connsiteY11" fmla="*/ 731520 h 1895302"/>
              <a:gd name="connsiteX12" fmla="*/ 1113905 w 1197032"/>
              <a:gd name="connsiteY12" fmla="*/ 1113906 h 1895302"/>
              <a:gd name="connsiteX13" fmla="*/ 1147156 w 1197032"/>
              <a:gd name="connsiteY13" fmla="*/ 1429790 h 1895302"/>
              <a:gd name="connsiteX14" fmla="*/ 1163781 w 1197032"/>
              <a:gd name="connsiteY14" fmla="*/ 1745673 h 1895302"/>
              <a:gd name="connsiteX15" fmla="*/ 1180407 w 1197032"/>
              <a:gd name="connsiteY15" fmla="*/ 1812175 h 1895302"/>
              <a:gd name="connsiteX16" fmla="*/ 1197032 w 1197032"/>
              <a:gd name="connsiteY16" fmla="*/ 1895302 h 18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7032" h="1895302">
                <a:moveTo>
                  <a:pt x="0" y="0"/>
                </a:moveTo>
                <a:cubicBezTo>
                  <a:pt x="127462" y="60960"/>
                  <a:pt x="252520" y="127223"/>
                  <a:pt x="382385" y="182880"/>
                </a:cubicBezTo>
                <a:cubicBezTo>
                  <a:pt x="408358" y="194011"/>
                  <a:pt x="439053" y="189584"/>
                  <a:pt x="465512" y="199506"/>
                </a:cubicBezTo>
                <a:cubicBezTo>
                  <a:pt x="484221" y="206522"/>
                  <a:pt x="496611" y="225928"/>
                  <a:pt x="515389" y="232757"/>
                </a:cubicBezTo>
                <a:cubicBezTo>
                  <a:pt x="558336" y="248374"/>
                  <a:pt x="604452" y="253454"/>
                  <a:pt x="648392" y="266008"/>
                </a:cubicBezTo>
                <a:cubicBezTo>
                  <a:pt x="682093" y="275637"/>
                  <a:pt x="714894" y="288175"/>
                  <a:pt x="748145" y="299259"/>
                </a:cubicBezTo>
                <a:lnTo>
                  <a:pt x="798021" y="315884"/>
                </a:lnTo>
                <a:cubicBezTo>
                  <a:pt x="814647" y="321426"/>
                  <a:pt x="830896" y="328260"/>
                  <a:pt x="847898" y="332510"/>
                </a:cubicBezTo>
                <a:lnTo>
                  <a:pt x="914400" y="349135"/>
                </a:lnTo>
                <a:cubicBezTo>
                  <a:pt x="1033715" y="428679"/>
                  <a:pt x="985894" y="387380"/>
                  <a:pt x="1064029" y="465513"/>
                </a:cubicBezTo>
                <a:cubicBezTo>
                  <a:pt x="1077218" y="531460"/>
                  <a:pt x="1093851" y="621481"/>
                  <a:pt x="1113905" y="681644"/>
                </a:cubicBezTo>
                <a:lnTo>
                  <a:pt x="1130530" y="731520"/>
                </a:lnTo>
                <a:cubicBezTo>
                  <a:pt x="1124988" y="858982"/>
                  <a:pt x="1113905" y="986324"/>
                  <a:pt x="1113905" y="1113906"/>
                </a:cubicBezTo>
                <a:cubicBezTo>
                  <a:pt x="1113905" y="1175927"/>
                  <a:pt x="1138025" y="1356744"/>
                  <a:pt x="1147156" y="1429790"/>
                </a:cubicBezTo>
                <a:cubicBezTo>
                  <a:pt x="1152698" y="1535084"/>
                  <a:pt x="1154647" y="1640629"/>
                  <a:pt x="1163781" y="1745673"/>
                </a:cubicBezTo>
                <a:cubicBezTo>
                  <a:pt x="1165760" y="1768437"/>
                  <a:pt x="1175450" y="1789870"/>
                  <a:pt x="1180407" y="1812175"/>
                </a:cubicBezTo>
                <a:cubicBezTo>
                  <a:pt x="1186537" y="1839760"/>
                  <a:pt x="1197032" y="1895302"/>
                  <a:pt x="1197032" y="1895302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1B178-8640-466A-911F-A3940F0CB775}"/>
              </a:ext>
            </a:extLst>
          </p:cNvPr>
          <p:cNvSpPr/>
          <p:nvPr/>
        </p:nvSpPr>
        <p:spPr>
          <a:xfrm>
            <a:off x="5077981" y="4139737"/>
            <a:ext cx="1937961" cy="2161309"/>
          </a:xfrm>
          <a:custGeom>
            <a:avLst/>
            <a:gdLst>
              <a:gd name="connsiteX0" fmla="*/ 116378 w 2079870"/>
              <a:gd name="connsiteY0" fmla="*/ 49877 h 2310938"/>
              <a:gd name="connsiteX1" fmla="*/ 83127 w 2079870"/>
              <a:gd name="connsiteY1" fmla="*/ 149629 h 2310938"/>
              <a:gd name="connsiteX2" fmla="*/ 66502 w 2079870"/>
              <a:gd name="connsiteY2" fmla="*/ 232757 h 2310938"/>
              <a:gd name="connsiteX3" fmla="*/ 133004 w 2079870"/>
              <a:gd name="connsiteY3" fmla="*/ 565266 h 2310938"/>
              <a:gd name="connsiteX4" fmla="*/ 282633 w 2079870"/>
              <a:gd name="connsiteY4" fmla="*/ 681644 h 2310938"/>
              <a:gd name="connsiteX5" fmla="*/ 332509 w 2079870"/>
              <a:gd name="connsiteY5" fmla="*/ 731520 h 2310938"/>
              <a:gd name="connsiteX6" fmla="*/ 382385 w 2079870"/>
              <a:gd name="connsiteY6" fmla="*/ 914400 h 2310938"/>
              <a:gd name="connsiteX7" fmla="*/ 415636 w 2079870"/>
              <a:gd name="connsiteY7" fmla="*/ 1014153 h 2310938"/>
              <a:gd name="connsiteX8" fmla="*/ 448887 w 2079870"/>
              <a:gd name="connsiteY8" fmla="*/ 1213658 h 2310938"/>
              <a:gd name="connsiteX9" fmla="*/ 465513 w 2079870"/>
              <a:gd name="connsiteY9" fmla="*/ 1379913 h 2310938"/>
              <a:gd name="connsiteX10" fmla="*/ 482138 w 2079870"/>
              <a:gd name="connsiteY10" fmla="*/ 1496291 h 2310938"/>
              <a:gd name="connsiteX11" fmla="*/ 498764 w 2079870"/>
              <a:gd name="connsiteY11" fmla="*/ 1712422 h 2310938"/>
              <a:gd name="connsiteX12" fmla="*/ 532014 w 2079870"/>
              <a:gd name="connsiteY12" fmla="*/ 1778924 h 2310938"/>
              <a:gd name="connsiteX13" fmla="*/ 565265 w 2079870"/>
              <a:gd name="connsiteY13" fmla="*/ 1862051 h 2310938"/>
              <a:gd name="connsiteX14" fmla="*/ 598516 w 2079870"/>
              <a:gd name="connsiteY14" fmla="*/ 1961804 h 2310938"/>
              <a:gd name="connsiteX15" fmla="*/ 648393 w 2079870"/>
              <a:gd name="connsiteY15" fmla="*/ 2011680 h 2310938"/>
              <a:gd name="connsiteX16" fmla="*/ 748145 w 2079870"/>
              <a:gd name="connsiteY16" fmla="*/ 2177935 h 2310938"/>
              <a:gd name="connsiteX17" fmla="*/ 831273 w 2079870"/>
              <a:gd name="connsiteY17" fmla="*/ 2310938 h 2310938"/>
              <a:gd name="connsiteX18" fmla="*/ 947651 w 2079870"/>
              <a:gd name="connsiteY18" fmla="*/ 2294313 h 2310938"/>
              <a:gd name="connsiteX19" fmla="*/ 997527 w 2079870"/>
              <a:gd name="connsiteY19" fmla="*/ 2261062 h 2310938"/>
              <a:gd name="connsiteX20" fmla="*/ 1113905 w 2079870"/>
              <a:gd name="connsiteY20" fmla="*/ 2211186 h 2310938"/>
              <a:gd name="connsiteX21" fmla="*/ 1163782 w 2079870"/>
              <a:gd name="connsiteY21" fmla="*/ 2177935 h 2310938"/>
              <a:gd name="connsiteX22" fmla="*/ 1197033 w 2079870"/>
              <a:gd name="connsiteY22" fmla="*/ 2128058 h 2310938"/>
              <a:gd name="connsiteX23" fmla="*/ 1280160 w 2079870"/>
              <a:gd name="connsiteY23" fmla="*/ 1995055 h 2310938"/>
              <a:gd name="connsiteX24" fmla="*/ 1296785 w 2079870"/>
              <a:gd name="connsiteY24" fmla="*/ 1911928 h 2310938"/>
              <a:gd name="connsiteX25" fmla="*/ 1313411 w 2079870"/>
              <a:gd name="connsiteY25" fmla="*/ 1795549 h 2310938"/>
              <a:gd name="connsiteX26" fmla="*/ 1330036 w 2079870"/>
              <a:gd name="connsiteY26" fmla="*/ 1745673 h 2310938"/>
              <a:gd name="connsiteX27" fmla="*/ 1363287 w 2079870"/>
              <a:gd name="connsiteY27" fmla="*/ 1629295 h 2310938"/>
              <a:gd name="connsiteX28" fmla="*/ 1379913 w 2079870"/>
              <a:gd name="connsiteY28" fmla="*/ 1512917 h 2310938"/>
              <a:gd name="connsiteX29" fmla="*/ 1396538 w 2079870"/>
              <a:gd name="connsiteY29" fmla="*/ 1263535 h 2310938"/>
              <a:gd name="connsiteX30" fmla="*/ 1429789 w 2079870"/>
              <a:gd name="connsiteY30" fmla="*/ 1163782 h 2310938"/>
              <a:gd name="connsiteX31" fmla="*/ 1529542 w 2079870"/>
              <a:gd name="connsiteY31" fmla="*/ 1130531 h 2310938"/>
              <a:gd name="connsiteX32" fmla="*/ 1629294 w 2079870"/>
              <a:gd name="connsiteY32" fmla="*/ 1080655 h 2310938"/>
              <a:gd name="connsiteX33" fmla="*/ 1695796 w 2079870"/>
              <a:gd name="connsiteY33" fmla="*/ 1030778 h 2310938"/>
              <a:gd name="connsiteX34" fmla="*/ 1745673 w 2079870"/>
              <a:gd name="connsiteY34" fmla="*/ 997528 h 2310938"/>
              <a:gd name="connsiteX35" fmla="*/ 1862051 w 2079870"/>
              <a:gd name="connsiteY35" fmla="*/ 831273 h 2310938"/>
              <a:gd name="connsiteX36" fmla="*/ 1878676 w 2079870"/>
              <a:gd name="connsiteY36" fmla="*/ 781397 h 2310938"/>
              <a:gd name="connsiteX37" fmla="*/ 1928553 w 2079870"/>
              <a:gd name="connsiteY37" fmla="*/ 698269 h 2310938"/>
              <a:gd name="connsiteX38" fmla="*/ 1995054 w 2079870"/>
              <a:gd name="connsiteY38" fmla="*/ 498764 h 2310938"/>
              <a:gd name="connsiteX39" fmla="*/ 2061556 w 2079870"/>
              <a:gd name="connsiteY39" fmla="*/ 382386 h 2310938"/>
              <a:gd name="connsiteX40" fmla="*/ 2061556 w 2079870"/>
              <a:gd name="connsiteY40" fmla="*/ 249382 h 2310938"/>
              <a:gd name="connsiteX41" fmla="*/ 1961804 w 2079870"/>
              <a:gd name="connsiteY41" fmla="*/ 232757 h 2310938"/>
              <a:gd name="connsiteX42" fmla="*/ 1878676 w 2079870"/>
              <a:gd name="connsiteY42" fmla="*/ 199506 h 2310938"/>
              <a:gd name="connsiteX43" fmla="*/ 1812174 w 2079870"/>
              <a:gd name="connsiteY43" fmla="*/ 166255 h 2310938"/>
              <a:gd name="connsiteX44" fmla="*/ 1512916 w 2079870"/>
              <a:gd name="connsiteY44" fmla="*/ 116378 h 2310938"/>
              <a:gd name="connsiteX45" fmla="*/ 1363287 w 2079870"/>
              <a:gd name="connsiteY45" fmla="*/ 66502 h 2310938"/>
              <a:gd name="connsiteX46" fmla="*/ 1180407 w 2079870"/>
              <a:gd name="connsiteY46" fmla="*/ 33251 h 2310938"/>
              <a:gd name="connsiteX47" fmla="*/ 1047404 w 2079870"/>
              <a:gd name="connsiteY47" fmla="*/ 16626 h 2310938"/>
              <a:gd name="connsiteX48" fmla="*/ 931025 w 2079870"/>
              <a:gd name="connsiteY48" fmla="*/ 0 h 2310938"/>
              <a:gd name="connsiteX49" fmla="*/ 332509 w 2079870"/>
              <a:gd name="connsiteY49" fmla="*/ 16626 h 2310938"/>
              <a:gd name="connsiteX50" fmla="*/ 282633 w 2079870"/>
              <a:gd name="connsiteY50" fmla="*/ 66502 h 2310938"/>
              <a:gd name="connsiteX51" fmla="*/ 199505 w 2079870"/>
              <a:gd name="connsiteY51" fmla="*/ 166255 h 2310938"/>
              <a:gd name="connsiteX52" fmla="*/ 0 w 2079870"/>
              <a:gd name="connsiteY52" fmla="*/ 166255 h 2310938"/>
              <a:gd name="connsiteX0" fmla="*/ 49984 w 2013476"/>
              <a:gd name="connsiteY0" fmla="*/ 49877 h 2310938"/>
              <a:gd name="connsiteX1" fmla="*/ 16733 w 2013476"/>
              <a:gd name="connsiteY1" fmla="*/ 149629 h 2310938"/>
              <a:gd name="connsiteX2" fmla="*/ 108 w 2013476"/>
              <a:gd name="connsiteY2" fmla="*/ 232757 h 2310938"/>
              <a:gd name="connsiteX3" fmla="*/ 66610 w 2013476"/>
              <a:gd name="connsiteY3" fmla="*/ 565266 h 2310938"/>
              <a:gd name="connsiteX4" fmla="*/ 216239 w 2013476"/>
              <a:gd name="connsiteY4" fmla="*/ 681644 h 2310938"/>
              <a:gd name="connsiteX5" fmla="*/ 266115 w 2013476"/>
              <a:gd name="connsiteY5" fmla="*/ 731520 h 2310938"/>
              <a:gd name="connsiteX6" fmla="*/ 315991 w 2013476"/>
              <a:gd name="connsiteY6" fmla="*/ 914400 h 2310938"/>
              <a:gd name="connsiteX7" fmla="*/ 349242 w 2013476"/>
              <a:gd name="connsiteY7" fmla="*/ 1014153 h 2310938"/>
              <a:gd name="connsiteX8" fmla="*/ 382493 w 2013476"/>
              <a:gd name="connsiteY8" fmla="*/ 1213658 h 2310938"/>
              <a:gd name="connsiteX9" fmla="*/ 399119 w 2013476"/>
              <a:gd name="connsiteY9" fmla="*/ 1379913 h 2310938"/>
              <a:gd name="connsiteX10" fmla="*/ 415744 w 2013476"/>
              <a:gd name="connsiteY10" fmla="*/ 1496291 h 2310938"/>
              <a:gd name="connsiteX11" fmla="*/ 432370 w 2013476"/>
              <a:gd name="connsiteY11" fmla="*/ 1712422 h 2310938"/>
              <a:gd name="connsiteX12" fmla="*/ 465620 w 2013476"/>
              <a:gd name="connsiteY12" fmla="*/ 1778924 h 2310938"/>
              <a:gd name="connsiteX13" fmla="*/ 498871 w 2013476"/>
              <a:gd name="connsiteY13" fmla="*/ 1862051 h 2310938"/>
              <a:gd name="connsiteX14" fmla="*/ 532122 w 2013476"/>
              <a:gd name="connsiteY14" fmla="*/ 1961804 h 2310938"/>
              <a:gd name="connsiteX15" fmla="*/ 581999 w 2013476"/>
              <a:gd name="connsiteY15" fmla="*/ 2011680 h 2310938"/>
              <a:gd name="connsiteX16" fmla="*/ 681751 w 2013476"/>
              <a:gd name="connsiteY16" fmla="*/ 2177935 h 2310938"/>
              <a:gd name="connsiteX17" fmla="*/ 764879 w 2013476"/>
              <a:gd name="connsiteY17" fmla="*/ 2310938 h 2310938"/>
              <a:gd name="connsiteX18" fmla="*/ 881257 w 2013476"/>
              <a:gd name="connsiteY18" fmla="*/ 2294313 h 2310938"/>
              <a:gd name="connsiteX19" fmla="*/ 931133 w 2013476"/>
              <a:gd name="connsiteY19" fmla="*/ 2261062 h 2310938"/>
              <a:gd name="connsiteX20" fmla="*/ 1047511 w 2013476"/>
              <a:gd name="connsiteY20" fmla="*/ 2211186 h 2310938"/>
              <a:gd name="connsiteX21" fmla="*/ 1097388 w 2013476"/>
              <a:gd name="connsiteY21" fmla="*/ 2177935 h 2310938"/>
              <a:gd name="connsiteX22" fmla="*/ 1130639 w 2013476"/>
              <a:gd name="connsiteY22" fmla="*/ 2128058 h 2310938"/>
              <a:gd name="connsiteX23" fmla="*/ 1213766 w 2013476"/>
              <a:gd name="connsiteY23" fmla="*/ 1995055 h 2310938"/>
              <a:gd name="connsiteX24" fmla="*/ 1230391 w 2013476"/>
              <a:gd name="connsiteY24" fmla="*/ 1911928 h 2310938"/>
              <a:gd name="connsiteX25" fmla="*/ 1247017 w 2013476"/>
              <a:gd name="connsiteY25" fmla="*/ 1795549 h 2310938"/>
              <a:gd name="connsiteX26" fmla="*/ 1263642 w 2013476"/>
              <a:gd name="connsiteY26" fmla="*/ 1745673 h 2310938"/>
              <a:gd name="connsiteX27" fmla="*/ 1296893 w 2013476"/>
              <a:gd name="connsiteY27" fmla="*/ 1629295 h 2310938"/>
              <a:gd name="connsiteX28" fmla="*/ 1313519 w 2013476"/>
              <a:gd name="connsiteY28" fmla="*/ 1512917 h 2310938"/>
              <a:gd name="connsiteX29" fmla="*/ 1330144 w 2013476"/>
              <a:gd name="connsiteY29" fmla="*/ 1263535 h 2310938"/>
              <a:gd name="connsiteX30" fmla="*/ 1363395 w 2013476"/>
              <a:gd name="connsiteY30" fmla="*/ 1163782 h 2310938"/>
              <a:gd name="connsiteX31" fmla="*/ 1463148 w 2013476"/>
              <a:gd name="connsiteY31" fmla="*/ 1130531 h 2310938"/>
              <a:gd name="connsiteX32" fmla="*/ 1562900 w 2013476"/>
              <a:gd name="connsiteY32" fmla="*/ 1080655 h 2310938"/>
              <a:gd name="connsiteX33" fmla="*/ 1629402 w 2013476"/>
              <a:gd name="connsiteY33" fmla="*/ 1030778 h 2310938"/>
              <a:gd name="connsiteX34" fmla="*/ 1679279 w 2013476"/>
              <a:gd name="connsiteY34" fmla="*/ 997528 h 2310938"/>
              <a:gd name="connsiteX35" fmla="*/ 1795657 w 2013476"/>
              <a:gd name="connsiteY35" fmla="*/ 831273 h 2310938"/>
              <a:gd name="connsiteX36" fmla="*/ 1812282 w 2013476"/>
              <a:gd name="connsiteY36" fmla="*/ 781397 h 2310938"/>
              <a:gd name="connsiteX37" fmla="*/ 1862159 w 2013476"/>
              <a:gd name="connsiteY37" fmla="*/ 698269 h 2310938"/>
              <a:gd name="connsiteX38" fmla="*/ 1928660 w 2013476"/>
              <a:gd name="connsiteY38" fmla="*/ 498764 h 2310938"/>
              <a:gd name="connsiteX39" fmla="*/ 1995162 w 2013476"/>
              <a:gd name="connsiteY39" fmla="*/ 382386 h 2310938"/>
              <a:gd name="connsiteX40" fmla="*/ 1995162 w 2013476"/>
              <a:gd name="connsiteY40" fmla="*/ 249382 h 2310938"/>
              <a:gd name="connsiteX41" fmla="*/ 1895410 w 2013476"/>
              <a:gd name="connsiteY41" fmla="*/ 232757 h 2310938"/>
              <a:gd name="connsiteX42" fmla="*/ 1812282 w 2013476"/>
              <a:gd name="connsiteY42" fmla="*/ 199506 h 2310938"/>
              <a:gd name="connsiteX43" fmla="*/ 1745780 w 2013476"/>
              <a:gd name="connsiteY43" fmla="*/ 166255 h 2310938"/>
              <a:gd name="connsiteX44" fmla="*/ 1446522 w 2013476"/>
              <a:gd name="connsiteY44" fmla="*/ 116378 h 2310938"/>
              <a:gd name="connsiteX45" fmla="*/ 1296893 w 2013476"/>
              <a:gd name="connsiteY45" fmla="*/ 66502 h 2310938"/>
              <a:gd name="connsiteX46" fmla="*/ 1114013 w 2013476"/>
              <a:gd name="connsiteY46" fmla="*/ 33251 h 2310938"/>
              <a:gd name="connsiteX47" fmla="*/ 981010 w 2013476"/>
              <a:gd name="connsiteY47" fmla="*/ 16626 h 2310938"/>
              <a:gd name="connsiteX48" fmla="*/ 864631 w 2013476"/>
              <a:gd name="connsiteY48" fmla="*/ 0 h 2310938"/>
              <a:gd name="connsiteX49" fmla="*/ 266115 w 2013476"/>
              <a:gd name="connsiteY49" fmla="*/ 16626 h 2310938"/>
              <a:gd name="connsiteX50" fmla="*/ 216239 w 2013476"/>
              <a:gd name="connsiteY50" fmla="*/ 66502 h 2310938"/>
              <a:gd name="connsiteX51" fmla="*/ 133111 w 2013476"/>
              <a:gd name="connsiteY51" fmla="*/ 166255 h 2310938"/>
              <a:gd name="connsiteX0" fmla="*/ 33465 w 1996957"/>
              <a:gd name="connsiteY0" fmla="*/ 49877 h 2310938"/>
              <a:gd name="connsiteX1" fmla="*/ 214 w 1996957"/>
              <a:gd name="connsiteY1" fmla="*/ 149629 h 2310938"/>
              <a:gd name="connsiteX2" fmla="*/ 50091 w 1996957"/>
              <a:gd name="connsiteY2" fmla="*/ 565266 h 2310938"/>
              <a:gd name="connsiteX3" fmla="*/ 199720 w 1996957"/>
              <a:gd name="connsiteY3" fmla="*/ 681644 h 2310938"/>
              <a:gd name="connsiteX4" fmla="*/ 249596 w 1996957"/>
              <a:gd name="connsiteY4" fmla="*/ 731520 h 2310938"/>
              <a:gd name="connsiteX5" fmla="*/ 299472 w 1996957"/>
              <a:gd name="connsiteY5" fmla="*/ 914400 h 2310938"/>
              <a:gd name="connsiteX6" fmla="*/ 332723 w 1996957"/>
              <a:gd name="connsiteY6" fmla="*/ 1014153 h 2310938"/>
              <a:gd name="connsiteX7" fmla="*/ 365974 w 1996957"/>
              <a:gd name="connsiteY7" fmla="*/ 1213658 h 2310938"/>
              <a:gd name="connsiteX8" fmla="*/ 382600 w 1996957"/>
              <a:gd name="connsiteY8" fmla="*/ 1379913 h 2310938"/>
              <a:gd name="connsiteX9" fmla="*/ 399225 w 1996957"/>
              <a:gd name="connsiteY9" fmla="*/ 1496291 h 2310938"/>
              <a:gd name="connsiteX10" fmla="*/ 415851 w 1996957"/>
              <a:gd name="connsiteY10" fmla="*/ 1712422 h 2310938"/>
              <a:gd name="connsiteX11" fmla="*/ 449101 w 1996957"/>
              <a:gd name="connsiteY11" fmla="*/ 1778924 h 2310938"/>
              <a:gd name="connsiteX12" fmla="*/ 482352 w 1996957"/>
              <a:gd name="connsiteY12" fmla="*/ 1862051 h 2310938"/>
              <a:gd name="connsiteX13" fmla="*/ 515603 w 1996957"/>
              <a:gd name="connsiteY13" fmla="*/ 1961804 h 2310938"/>
              <a:gd name="connsiteX14" fmla="*/ 565480 w 1996957"/>
              <a:gd name="connsiteY14" fmla="*/ 2011680 h 2310938"/>
              <a:gd name="connsiteX15" fmla="*/ 665232 w 1996957"/>
              <a:gd name="connsiteY15" fmla="*/ 2177935 h 2310938"/>
              <a:gd name="connsiteX16" fmla="*/ 748360 w 1996957"/>
              <a:gd name="connsiteY16" fmla="*/ 2310938 h 2310938"/>
              <a:gd name="connsiteX17" fmla="*/ 864738 w 1996957"/>
              <a:gd name="connsiteY17" fmla="*/ 2294313 h 2310938"/>
              <a:gd name="connsiteX18" fmla="*/ 914614 w 1996957"/>
              <a:gd name="connsiteY18" fmla="*/ 2261062 h 2310938"/>
              <a:gd name="connsiteX19" fmla="*/ 1030992 w 1996957"/>
              <a:gd name="connsiteY19" fmla="*/ 2211186 h 2310938"/>
              <a:gd name="connsiteX20" fmla="*/ 1080869 w 1996957"/>
              <a:gd name="connsiteY20" fmla="*/ 2177935 h 2310938"/>
              <a:gd name="connsiteX21" fmla="*/ 1114120 w 1996957"/>
              <a:gd name="connsiteY21" fmla="*/ 2128058 h 2310938"/>
              <a:gd name="connsiteX22" fmla="*/ 1197247 w 1996957"/>
              <a:gd name="connsiteY22" fmla="*/ 1995055 h 2310938"/>
              <a:gd name="connsiteX23" fmla="*/ 1213872 w 1996957"/>
              <a:gd name="connsiteY23" fmla="*/ 1911928 h 2310938"/>
              <a:gd name="connsiteX24" fmla="*/ 1230498 w 1996957"/>
              <a:gd name="connsiteY24" fmla="*/ 1795549 h 2310938"/>
              <a:gd name="connsiteX25" fmla="*/ 1247123 w 1996957"/>
              <a:gd name="connsiteY25" fmla="*/ 1745673 h 2310938"/>
              <a:gd name="connsiteX26" fmla="*/ 1280374 w 1996957"/>
              <a:gd name="connsiteY26" fmla="*/ 1629295 h 2310938"/>
              <a:gd name="connsiteX27" fmla="*/ 1297000 w 1996957"/>
              <a:gd name="connsiteY27" fmla="*/ 1512917 h 2310938"/>
              <a:gd name="connsiteX28" fmla="*/ 1313625 w 1996957"/>
              <a:gd name="connsiteY28" fmla="*/ 1263535 h 2310938"/>
              <a:gd name="connsiteX29" fmla="*/ 1346876 w 1996957"/>
              <a:gd name="connsiteY29" fmla="*/ 1163782 h 2310938"/>
              <a:gd name="connsiteX30" fmla="*/ 1446629 w 1996957"/>
              <a:gd name="connsiteY30" fmla="*/ 1130531 h 2310938"/>
              <a:gd name="connsiteX31" fmla="*/ 1546381 w 1996957"/>
              <a:gd name="connsiteY31" fmla="*/ 1080655 h 2310938"/>
              <a:gd name="connsiteX32" fmla="*/ 1612883 w 1996957"/>
              <a:gd name="connsiteY32" fmla="*/ 1030778 h 2310938"/>
              <a:gd name="connsiteX33" fmla="*/ 1662760 w 1996957"/>
              <a:gd name="connsiteY33" fmla="*/ 997528 h 2310938"/>
              <a:gd name="connsiteX34" fmla="*/ 1779138 w 1996957"/>
              <a:gd name="connsiteY34" fmla="*/ 831273 h 2310938"/>
              <a:gd name="connsiteX35" fmla="*/ 1795763 w 1996957"/>
              <a:gd name="connsiteY35" fmla="*/ 781397 h 2310938"/>
              <a:gd name="connsiteX36" fmla="*/ 1845640 w 1996957"/>
              <a:gd name="connsiteY36" fmla="*/ 698269 h 2310938"/>
              <a:gd name="connsiteX37" fmla="*/ 1912141 w 1996957"/>
              <a:gd name="connsiteY37" fmla="*/ 498764 h 2310938"/>
              <a:gd name="connsiteX38" fmla="*/ 1978643 w 1996957"/>
              <a:gd name="connsiteY38" fmla="*/ 382386 h 2310938"/>
              <a:gd name="connsiteX39" fmla="*/ 1978643 w 1996957"/>
              <a:gd name="connsiteY39" fmla="*/ 249382 h 2310938"/>
              <a:gd name="connsiteX40" fmla="*/ 1878891 w 1996957"/>
              <a:gd name="connsiteY40" fmla="*/ 232757 h 2310938"/>
              <a:gd name="connsiteX41" fmla="*/ 1795763 w 1996957"/>
              <a:gd name="connsiteY41" fmla="*/ 199506 h 2310938"/>
              <a:gd name="connsiteX42" fmla="*/ 1729261 w 1996957"/>
              <a:gd name="connsiteY42" fmla="*/ 166255 h 2310938"/>
              <a:gd name="connsiteX43" fmla="*/ 1430003 w 1996957"/>
              <a:gd name="connsiteY43" fmla="*/ 116378 h 2310938"/>
              <a:gd name="connsiteX44" fmla="*/ 1280374 w 1996957"/>
              <a:gd name="connsiteY44" fmla="*/ 66502 h 2310938"/>
              <a:gd name="connsiteX45" fmla="*/ 1097494 w 1996957"/>
              <a:gd name="connsiteY45" fmla="*/ 33251 h 2310938"/>
              <a:gd name="connsiteX46" fmla="*/ 964491 w 1996957"/>
              <a:gd name="connsiteY46" fmla="*/ 16626 h 2310938"/>
              <a:gd name="connsiteX47" fmla="*/ 848112 w 1996957"/>
              <a:gd name="connsiteY47" fmla="*/ 0 h 2310938"/>
              <a:gd name="connsiteX48" fmla="*/ 249596 w 1996957"/>
              <a:gd name="connsiteY48" fmla="*/ 16626 h 2310938"/>
              <a:gd name="connsiteX49" fmla="*/ 199720 w 1996957"/>
              <a:gd name="connsiteY49" fmla="*/ 66502 h 2310938"/>
              <a:gd name="connsiteX50" fmla="*/ 116592 w 1996957"/>
              <a:gd name="connsiteY50" fmla="*/ 166255 h 2310938"/>
              <a:gd name="connsiteX0" fmla="*/ 0 w 1996743"/>
              <a:gd name="connsiteY0" fmla="*/ 149629 h 2310938"/>
              <a:gd name="connsiteX1" fmla="*/ 49877 w 1996743"/>
              <a:gd name="connsiteY1" fmla="*/ 565266 h 2310938"/>
              <a:gd name="connsiteX2" fmla="*/ 199506 w 1996743"/>
              <a:gd name="connsiteY2" fmla="*/ 681644 h 2310938"/>
              <a:gd name="connsiteX3" fmla="*/ 249382 w 1996743"/>
              <a:gd name="connsiteY3" fmla="*/ 731520 h 2310938"/>
              <a:gd name="connsiteX4" fmla="*/ 299258 w 1996743"/>
              <a:gd name="connsiteY4" fmla="*/ 914400 h 2310938"/>
              <a:gd name="connsiteX5" fmla="*/ 332509 w 1996743"/>
              <a:gd name="connsiteY5" fmla="*/ 1014153 h 2310938"/>
              <a:gd name="connsiteX6" fmla="*/ 365760 w 1996743"/>
              <a:gd name="connsiteY6" fmla="*/ 1213658 h 2310938"/>
              <a:gd name="connsiteX7" fmla="*/ 382386 w 1996743"/>
              <a:gd name="connsiteY7" fmla="*/ 1379913 h 2310938"/>
              <a:gd name="connsiteX8" fmla="*/ 399011 w 1996743"/>
              <a:gd name="connsiteY8" fmla="*/ 1496291 h 2310938"/>
              <a:gd name="connsiteX9" fmla="*/ 415637 w 1996743"/>
              <a:gd name="connsiteY9" fmla="*/ 1712422 h 2310938"/>
              <a:gd name="connsiteX10" fmla="*/ 448887 w 1996743"/>
              <a:gd name="connsiteY10" fmla="*/ 1778924 h 2310938"/>
              <a:gd name="connsiteX11" fmla="*/ 482138 w 1996743"/>
              <a:gd name="connsiteY11" fmla="*/ 1862051 h 2310938"/>
              <a:gd name="connsiteX12" fmla="*/ 515389 w 1996743"/>
              <a:gd name="connsiteY12" fmla="*/ 1961804 h 2310938"/>
              <a:gd name="connsiteX13" fmla="*/ 565266 w 1996743"/>
              <a:gd name="connsiteY13" fmla="*/ 2011680 h 2310938"/>
              <a:gd name="connsiteX14" fmla="*/ 665018 w 1996743"/>
              <a:gd name="connsiteY14" fmla="*/ 2177935 h 2310938"/>
              <a:gd name="connsiteX15" fmla="*/ 748146 w 1996743"/>
              <a:gd name="connsiteY15" fmla="*/ 2310938 h 2310938"/>
              <a:gd name="connsiteX16" fmla="*/ 864524 w 1996743"/>
              <a:gd name="connsiteY16" fmla="*/ 2294313 h 2310938"/>
              <a:gd name="connsiteX17" fmla="*/ 914400 w 1996743"/>
              <a:gd name="connsiteY17" fmla="*/ 2261062 h 2310938"/>
              <a:gd name="connsiteX18" fmla="*/ 1030778 w 1996743"/>
              <a:gd name="connsiteY18" fmla="*/ 2211186 h 2310938"/>
              <a:gd name="connsiteX19" fmla="*/ 1080655 w 1996743"/>
              <a:gd name="connsiteY19" fmla="*/ 2177935 h 2310938"/>
              <a:gd name="connsiteX20" fmla="*/ 1113906 w 1996743"/>
              <a:gd name="connsiteY20" fmla="*/ 2128058 h 2310938"/>
              <a:gd name="connsiteX21" fmla="*/ 1197033 w 1996743"/>
              <a:gd name="connsiteY21" fmla="*/ 1995055 h 2310938"/>
              <a:gd name="connsiteX22" fmla="*/ 1213658 w 1996743"/>
              <a:gd name="connsiteY22" fmla="*/ 1911928 h 2310938"/>
              <a:gd name="connsiteX23" fmla="*/ 1230284 w 1996743"/>
              <a:gd name="connsiteY23" fmla="*/ 1795549 h 2310938"/>
              <a:gd name="connsiteX24" fmla="*/ 1246909 w 1996743"/>
              <a:gd name="connsiteY24" fmla="*/ 1745673 h 2310938"/>
              <a:gd name="connsiteX25" fmla="*/ 1280160 w 1996743"/>
              <a:gd name="connsiteY25" fmla="*/ 1629295 h 2310938"/>
              <a:gd name="connsiteX26" fmla="*/ 1296786 w 1996743"/>
              <a:gd name="connsiteY26" fmla="*/ 1512917 h 2310938"/>
              <a:gd name="connsiteX27" fmla="*/ 1313411 w 1996743"/>
              <a:gd name="connsiteY27" fmla="*/ 1263535 h 2310938"/>
              <a:gd name="connsiteX28" fmla="*/ 1346662 w 1996743"/>
              <a:gd name="connsiteY28" fmla="*/ 1163782 h 2310938"/>
              <a:gd name="connsiteX29" fmla="*/ 1446415 w 1996743"/>
              <a:gd name="connsiteY29" fmla="*/ 1130531 h 2310938"/>
              <a:gd name="connsiteX30" fmla="*/ 1546167 w 1996743"/>
              <a:gd name="connsiteY30" fmla="*/ 1080655 h 2310938"/>
              <a:gd name="connsiteX31" fmla="*/ 1612669 w 1996743"/>
              <a:gd name="connsiteY31" fmla="*/ 1030778 h 2310938"/>
              <a:gd name="connsiteX32" fmla="*/ 1662546 w 1996743"/>
              <a:gd name="connsiteY32" fmla="*/ 997528 h 2310938"/>
              <a:gd name="connsiteX33" fmla="*/ 1778924 w 1996743"/>
              <a:gd name="connsiteY33" fmla="*/ 831273 h 2310938"/>
              <a:gd name="connsiteX34" fmla="*/ 1795549 w 1996743"/>
              <a:gd name="connsiteY34" fmla="*/ 781397 h 2310938"/>
              <a:gd name="connsiteX35" fmla="*/ 1845426 w 1996743"/>
              <a:gd name="connsiteY35" fmla="*/ 698269 h 2310938"/>
              <a:gd name="connsiteX36" fmla="*/ 1911927 w 1996743"/>
              <a:gd name="connsiteY36" fmla="*/ 498764 h 2310938"/>
              <a:gd name="connsiteX37" fmla="*/ 1978429 w 1996743"/>
              <a:gd name="connsiteY37" fmla="*/ 382386 h 2310938"/>
              <a:gd name="connsiteX38" fmla="*/ 1978429 w 1996743"/>
              <a:gd name="connsiteY38" fmla="*/ 249382 h 2310938"/>
              <a:gd name="connsiteX39" fmla="*/ 1878677 w 1996743"/>
              <a:gd name="connsiteY39" fmla="*/ 232757 h 2310938"/>
              <a:gd name="connsiteX40" fmla="*/ 1795549 w 1996743"/>
              <a:gd name="connsiteY40" fmla="*/ 199506 h 2310938"/>
              <a:gd name="connsiteX41" fmla="*/ 1729047 w 1996743"/>
              <a:gd name="connsiteY41" fmla="*/ 166255 h 2310938"/>
              <a:gd name="connsiteX42" fmla="*/ 1429789 w 1996743"/>
              <a:gd name="connsiteY42" fmla="*/ 116378 h 2310938"/>
              <a:gd name="connsiteX43" fmla="*/ 1280160 w 1996743"/>
              <a:gd name="connsiteY43" fmla="*/ 66502 h 2310938"/>
              <a:gd name="connsiteX44" fmla="*/ 1097280 w 1996743"/>
              <a:gd name="connsiteY44" fmla="*/ 33251 h 2310938"/>
              <a:gd name="connsiteX45" fmla="*/ 964277 w 1996743"/>
              <a:gd name="connsiteY45" fmla="*/ 16626 h 2310938"/>
              <a:gd name="connsiteX46" fmla="*/ 847898 w 1996743"/>
              <a:gd name="connsiteY46" fmla="*/ 0 h 2310938"/>
              <a:gd name="connsiteX47" fmla="*/ 249382 w 1996743"/>
              <a:gd name="connsiteY47" fmla="*/ 16626 h 2310938"/>
              <a:gd name="connsiteX48" fmla="*/ 199506 w 1996743"/>
              <a:gd name="connsiteY48" fmla="*/ 66502 h 2310938"/>
              <a:gd name="connsiteX49" fmla="*/ 116378 w 1996743"/>
              <a:gd name="connsiteY49" fmla="*/ 166255 h 231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96743" h="2310938">
                <a:moveTo>
                  <a:pt x="0" y="149629"/>
                </a:moveTo>
                <a:cubicBezTo>
                  <a:pt x="2771" y="235527"/>
                  <a:pt x="16626" y="476597"/>
                  <a:pt x="49877" y="565266"/>
                </a:cubicBezTo>
                <a:cubicBezTo>
                  <a:pt x="83128" y="653935"/>
                  <a:pt x="14141" y="496279"/>
                  <a:pt x="199506" y="681644"/>
                </a:cubicBezTo>
                <a:lnTo>
                  <a:pt x="249382" y="731520"/>
                </a:lnTo>
                <a:cubicBezTo>
                  <a:pt x="272880" y="849016"/>
                  <a:pt x="257071" y="787841"/>
                  <a:pt x="299258" y="914400"/>
                </a:cubicBezTo>
                <a:cubicBezTo>
                  <a:pt x="299259" y="914404"/>
                  <a:pt x="332508" y="1014148"/>
                  <a:pt x="332509" y="1014153"/>
                </a:cubicBezTo>
                <a:cubicBezTo>
                  <a:pt x="343593" y="1080655"/>
                  <a:pt x="359051" y="1146574"/>
                  <a:pt x="365760" y="1213658"/>
                </a:cubicBezTo>
                <a:cubicBezTo>
                  <a:pt x="371302" y="1269076"/>
                  <a:pt x="375879" y="1324600"/>
                  <a:pt x="382386" y="1379913"/>
                </a:cubicBezTo>
                <a:cubicBezTo>
                  <a:pt x="386965" y="1418831"/>
                  <a:pt x="395112" y="1457299"/>
                  <a:pt x="399011" y="1496291"/>
                </a:cubicBezTo>
                <a:cubicBezTo>
                  <a:pt x="406201" y="1568189"/>
                  <a:pt x="403080" y="1641265"/>
                  <a:pt x="415637" y="1712422"/>
                </a:cubicBezTo>
                <a:cubicBezTo>
                  <a:pt x="419944" y="1736829"/>
                  <a:pt x="438821" y="1756276"/>
                  <a:pt x="448887" y="1778924"/>
                </a:cubicBezTo>
                <a:cubicBezTo>
                  <a:pt x="461007" y="1806195"/>
                  <a:pt x="471939" y="1834004"/>
                  <a:pt x="482138" y="1862051"/>
                </a:cubicBezTo>
                <a:cubicBezTo>
                  <a:pt x="494116" y="1894990"/>
                  <a:pt x="498367" y="1931165"/>
                  <a:pt x="515389" y="1961804"/>
                </a:cubicBezTo>
                <a:cubicBezTo>
                  <a:pt x="526808" y="1982357"/>
                  <a:pt x="550831" y="1993121"/>
                  <a:pt x="565266" y="2011680"/>
                </a:cubicBezTo>
                <a:cubicBezTo>
                  <a:pt x="597409" y="2053006"/>
                  <a:pt x="643729" y="2124713"/>
                  <a:pt x="665018" y="2177935"/>
                </a:cubicBezTo>
                <a:cubicBezTo>
                  <a:pt x="715379" y="2303838"/>
                  <a:pt x="662953" y="2254145"/>
                  <a:pt x="748146" y="2310938"/>
                </a:cubicBezTo>
                <a:cubicBezTo>
                  <a:pt x="786939" y="2305396"/>
                  <a:pt x="826990" y="2305573"/>
                  <a:pt x="864524" y="2294313"/>
                </a:cubicBezTo>
                <a:cubicBezTo>
                  <a:pt x="883663" y="2288571"/>
                  <a:pt x="897051" y="2270975"/>
                  <a:pt x="914400" y="2261062"/>
                </a:cubicBezTo>
                <a:cubicBezTo>
                  <a:pt x="971924" y="2228191"/>
                  <a:pt x="974822" y="2229838"/>
                  <a:pt x="1030778" y="2211186"/>
                </a:cubicBezTo>
                <a:cubicBezTo>
                  <a:pt x="1047404" y="2200102"/>
                  <a:pt x="1066526" y="2192064"/>
                  <a:pt x="1080655" y="2177935"/>
                </a:cubicBezTo>
                <a:cubicBezTo>
                  <a:pt x="1094784" y="2163806"/>
                  <a:pt x="1102292" y="2144318"/>
                  <a:pt x="1113906" y="2128058"/>
                </a:cubicBezTo>
                <a:cubicBezTo>
                  <a:pt x="1185847" y="2027340"/>
                  <a:pt x="1144955" y="2099212"/>
                  <a:pt x="1197033" y="1995055"/>
                </a:cubicBezTo>
                <a:cubicBezTo>
                  <a:pt x="1202575" y="1967346"/>
                  <a:pt x="1209012" y="1939801"/>
                  <a:pt x="1213658" y="1911928"/>
                </a:cubicBezTo>
                <a:cubicBezTo>
                  <a:pt x="1220100" y="1873274"/>
                  <a:pt x="1222599" y="1833975"/>
                  <a:pt x="1230284" y="1795549"/>
                </a:cubicBezTo>
                <a:cubicBezTo>
                  <a:pt x="1233721" y="1778365"/>
                  <a:pt x="1242095" y="1762523"/>
                  <a:pt x="1246909" y="1745673"/>
                </a:cubicBezTo>
                <a:cubicBezTo>
                  <a:pt x="1288661" y="1599543"/>
                  <a:pt x="1240299" y="1748880"/>
                  <a:pt x="1280160" y="1629295"/>
                </a:cubicBezTo>
                <a:cubicBezTo>
                  <a:pt x="1285702" y="1590502"/>
                  <a:pt x="1293238" y="1551943"/>
                  <a:pt x="1296786" y="1512917"/>
                </a:cubicBezTo>
                <a:cubicBezTo>
                  <a:pt x="1304329" y="1429947"/>
                  <a:pt x="1301629" y="1346010"/>
                  <a:pt x="1313411" y="1263535"/>
                </a:cubicBezTo>
                <a:cubicBezTo>
                  <a:pt x="1318368" y="1228838"/>
                  <a:pt x="1313411" y="1174866"/>
                  <a:pt x="1346662" y="1163782"/>
                </a:cubicBezTo>
                <a:cubicBezTo>
                  <a:pt x="1379913" y="1152698"/>
                  <a:pt x="1417252" y="1149973"/>
                  <a:pt x="1446415" y="1130531"/>
                </a:cubicBezTo>
                <a:cubicBezTo>
                  <a:pt x="1510872" y="1087559"/>
                  <a:pt x="1477335" y="1103599"/>
                  <a:pt x="1546167" y="1080655"/>
                </a:cubicBezTo>
                <a:cubicBezTo>
                  <a:pt x="1568334" y="1064029"/>
                  <a:pt x="1590121" y="1046884"/>
                  <a:pt x="1612669" y="1030778"/>
                </a:cubicBezTo>
                <a:cubicBezTo>
                  <a:pt x="1628929" y="1019164"/>
                  <a:pt x="1648417" y="1011657"/>
                  <a:pt x="1662546" y="997528"/>
                </a:cubicBezTo>
                <a:cubicBezTo>
                  <a:pt x="1702618" y="957456"/>
                  <a:pt x="1753240" y="882641"/>
                  <a:pt x="1778924" y="831273"/>
                </a:cubicBezTo>
                <a:cubicBezTo>
                  <a:pt x="1786761" y="815599"/>
                  <a:pt x="1787712" y="797071"/>
                  <a:pt x="1795549" y="781397"/>
                </a:cubicBezTo>
                <a:cubicBezTo>
                  <a:pt x="1810000" y="752494"/>
                  <a:pt x="1831884" y="727609"/>
                  <a:pt x="1845426" y="698269"/>
                </a:cubicBezTo>
                <a:cubicBezTo>
                  <a:pt x="2000754" y="361725"/>
                  <a:pt x="1836801" y="699101"/>
                  <a:pt x="1911927" y="498764"/>
                </a:cubicBezTo>
                <a:cubicBezTo>
                  <a:pt x="1930007" y="450550"/>
                  <a:pt x="1950866" y="423730"/>
                  <a:pt x="1978429" y="382386"/>
                </a:cubicBezTo>
                <a:cubicBezTo>
                  <a:pt x="1985147" y="355516"/>
                  <a:pt x="2016047" y="276252"/>
                  <a:pt x="1978429" y="249382"/>
                </a:cubicBezTo>
                <a:cubicBezTo>
                  <a:pt x="1950999" y="229789"/>
                  <a:pt x="1911928" y="238299"/>
                  <a:pt x="1878677" y="232757"/>
                </a:cubicBezTo>
                <a:cubicBezTo>
                  <a:pt x="1850968" y="221673"/>
                  <a:pt x="1822821" y="211627"/>
                  <a:pt x="1795549" y="199506"/>
                </a:cubicBezTo>
                <a:cubicBezTo>
                  <a:pt x="1772901" y="189440"/>
                  <a:pt x="1752735" y="173544"/>
                  <a:pt x="1729047" y="166255"/>
                </a:cubicBezTo>
                <a:cubicBezTo>
                  <a:pt x="1616786" y="131713"/>
                  <a:pt x="1545379" y="129222"/>
                  <a:pt x="1429789" y="116378"/>
                </a:cubicBezTo>
                <a:cubicBezTo>
                  <a:pt x="1379913" y="99753"/>
                  <a:pt x="1331713" y="76812"/>
                  <a:pt x="1280160" y="66502"/>
                </a:cubicBezTo>
                <a:cubicBezTo>
                  <a:pt x="1208567" y="52184"/>
                  <a:pt x="1171714" y="43884"/>
                  <a:pt x="1097280" y="33251"/>
                </a:cubicBezTo>
                <a:cubicBezTo>
                  <a:pt x="1053050" y="26932"/>
                  <a:pt x="1008564" y="22531"/>
                  <a:pt x="964277" y="16626"/>
                </a:cubicBezTo>
                <a:lnTo>
                  <a:pt x="847898" y="0"/>
                </a:lnTo>
                <a:cubicBezTo>
                  <a:pt x="648393" y="5542"/>
                  <a:pt x="447923" y="-3737"/>
                  <a:pt x="249382" y="16626"/>
                </a:cubicBezTo>
                <a:cubicBezTo>
                  <a:pt x="225993" y="19025"/>
                  <a:pt x="214558" y="48440"/>
                  <a:pt x="199506" y="66502"/>
                </a:cubicBezTo>
                <a:cubicBezTo>
                  <a:pt x="182840" y="86501"/>
                  <a:pt x="145521" y="160426"/>
                  <a:pt x="116378" y="166255"/>
                </a:cubicBezTo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346B5-08D5-4402-A348-7B5059CB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306AC8-E319-47D2-8A61-89C234B34D98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018A-6FD8-4397-977A-D5DC0BC7E1CF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322A02-6E6D-4DB0-96C2-C9C986A92C38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CACF30A-54D4-4F0F-8C61-8FD6D2EE930B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1CEA503-828A-4C3D-A990-6E7E5342E2F1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3539CD-9AA9-43CD-9A51-951DFDD7677A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Schoolhouse">
              <a:extLst>
                <a:ext uri="{FF2B5EF4-FFF2-40B4-BE49-F238E27FC236}">
                  <a16:creationId xmlns:a16="http://schemas.microsoft.com/office/drawing/2014/main" id="{2137DB27-BBAC-488E-B96F-185FAAF56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6" name="Graphic 15" descr="Group of men">
              <a:extLst>
                <a:ext uri="{FF2B5EF4-FFF2-40B4-BE49-F238E27FC236}">
                  <a16:creationId xmlns:a16="http://schemas.microsoft.com/office/drawing/2014/main" id="{23A632F9-4EA0-4CCE-833B-0FEA14AA7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7" name="Graphic 16" descr="Group of women">
              <a:extLst>
                <a:ext uri="{FF2B5EF4-FFF2-40B4-BE49-F238E27FC236}">
                  <a16:creationId xmlns:a16="http://schemas.microsoft.com/office/drawing/2014/main" id="{B2BF77AF-A5E9-41B0-95E9-AA19137C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556D2-328C-4820-92F9-AE437DAAE8A8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3B0719-1329-46F2-A78B-10FA074C6D01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Table setting">
              <a:extLst>
                <a:ext uri="{FF2B5EF4-FFF2-40B4-BE49-F238E27FC236}">
                  <a16:creationId xmlns:a16="http://schemas.microsoft.com/office/drawing/2014/main" id="{36A107BC-A7EE-4FC5-A5ED-A0FA40D8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21" name="Graphic 20" descr="Coffee">
              <a:extLst>
                <a:ext uri="{FF2B5EF4-FFF2-40B4-BE49-F238E27FC236}">
                  <a16:creationId xmlns:a16="http://schemas.microsoft.com/office/drawing/2014/main" id="{0CF2FE2B-325C-47A5-AEBF-EE86A12FD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2" name="Graphic 21" descr="Person eating">
              <a:extLst>
                <a:ext uri="{FF2B5EF4-FFF2-40B4-BE49-F238E27FC236}">
                  <a16:creationId xmlns:a16="http://schemas.microsoft.com/office/drawing/2014/main" id="{38C60641-FD34-4E52-888B-DD73350D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3" name="Graphic 22" descr="Programmer">
              <a:extLst>
                <a:ext uri="{FF2B5EF4-FFF2-40B4-BE49-F238E27FC236}">
                  <a16:creationId xmlns:a16="http://schemas.microsoft.com/office/drawing/2014/main" id="{B100328E-ECFA-4D03-8655-B21F8C3F3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95CC4B0-2FE0-489B-9547-253490F400C5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2E2747-AD35-4BAB-953C-E2EA47AE6833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AA84D-4D3D-4AE5-9447-B063F28B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02DC40-F5FB-4172-9629-A733C615C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9D0A39-ADD1-4F9C-924B-CB176C265F57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Deciduous tree">
              <a:extLst>
                <a:ext uri="{FF2B5EF4-FFF2-40B4-BE49-F238E27FC236}">
                  <a16:creationId xmlns:a16="http://schemas.microsoft.com/office/drawing/2014/main" id="{1139CB4E-21C6-4C34-847A-B5DD2358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D78FB7-7F44-407B-A70B-7836C0E7B03D}"/>
              </a:ext>
            </a:extLst>
          </p:cNvPr>
          <p:cNvSpPr/>
          <p:nvPr/>
        </p:nvSpPr>
        <p:spPr>
          <a:xfrm>
            <a:off x="4006735" y="6700058"/>
            <a:ext cx="1364292" cy="1155280"/>
          </a:xfrm>
          <a:custGeom>
            <a:avLst/>
            <a:gdLst>
              <a:gd name="connsiteX0" fmla="*/ 0 w 1364292"/>
              <a:gd name="connsiteY0" fmla="*/ 0 h 1155280"/>
              <a:gd name="connsiteX1" fmla="*/ 49876 w 1364292"/>
              <a:gd name="connsiteY1" fmla="*/ 83127 h 1155280"/>
              <a:gd name="connsiteX2" fmla="*/ 99752 w 1364292"/>
              <a:gd name="connsiteY2" fmla="*/ 133004 h 1155280"/>
              <a:gd name="connsiteX3" fmla="*/ 216130 w 1364292"/>
              <a:gd name="connsiteY3" fmla="*/ 315884 h 1155280"/>
              <a:gd name="connsiteX4" fmla="*/ 266007 w 1364292"/>
              <a:gd name="connsiteY4" fmla="*/ 382386 h 1155280"/>
              <a:gd name="connsiteX5" fmla="*/ 332509 w 1364292"/>
              <a:gd name="connsiteY5" fmla="*/ 482138 h 1155280"/>
              <a:gd name="connsiteX6" fmla="*/ 448887 w 1364292"/>
              <a:gd name="connsiteY6" fmla="*/ 598517 h 1155280"/>
              <a:gd name="connsiteX7" fmla="*/ 515389 w 1364292"/>
              <a:gd name="connsiteY7" fmla="*/ 648393 h 1155280"/>
              <a:gd name="connsiteX8" fmla="*/ 581890 w 1364292"/>
              <a:gd name="connsiteY8" fmla="*/ 714895 h 1155280"/>
              <a:gd name="connsiteX9" fmla="*/ 698269 w 1364292"/>
              <a:gd name="connsiteY9" fmla="*/ 798022 h 1155280"/>
              <a:gd name="connsiteX10" fmla="*/ 764770 w 1364292"/>
              <a:gd name="connsiteY10" fmla="*/ 847898 h 1155280"/>
              <a:gd name="connsiteX11" fmla="*/ 814647 w 1364292"/>
              <a:gd name="connsiteY11" fmla="*/ 897775 h 1155280"/>
              <a:gd name="connsiteX12" fmla="*/ 864523 w 1364292"/>
              <a:gd name="connsiteY12" fmla="*/ 931026 h 1155280"/>
              <a:gd name="connsiteX13" fmla="*/ 947650 w 1364292"/>
              <a:gd name="connsiteY13" fmla="*/ 1047404 h 1155280"/>
              <a:gd name="connsiteX14" fmla="*/ 997527 w 1364292"/>
              <a:gd name="connsiteY14" fmla="*/ 1097280 h 1155280"/>
              <a:gd name="connsiteX15" fmla="*/ 1113905 w 1364292"/>
              <a:gd name="connsiteY15" fmla="*/ 1147157 h 1155280"/>
              <a:gd name="connsiteX16" fmla="*/ 1346661 w 1364292"/>
              <a:gd name="connsiteY16" fmla="*/ 1130531 h 1155280"/>
              <a:gd name="connsiteX17" fmla="*/ 1330036 w 1364292"/>
              <a:gd name="connsiteY17" fmla="*/ 980902 h 1155280"/>
              <a:gd name="connsiteX18" fmla="*/ 1213658 w 1364292"/>
              <a:gd name="connsiteY18" fmla="*/ 831273 h 115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64292" h="1155280">
                <a:moveTo>
                  <a:pt x="0" y="0"/>
                </a:moveTo>
                <a:cubicBezTo>
                  <a:pt x="16625" y="27709"/>
                  <a:pt x="30488" y="57276"/>
                  <a:pt x="49876" y="83127"/>
                </a:cubicBezTo>
                <a:cubicBezTo>
                  <a:pt x="63983" y="101937"/>
                  <a:pt x="86086" y="113871"/>
                  <a:pt x="99752" y="133004"/>
                </a:cubicBezTo>
                <a:cubicBezTo>
                  <a:pt x="141750" y="191802"/>
                  <a:pt x="172776" y="258079"/>
                  <a:pt x="216130" y="315884"/>
                </a:cubicBezTo>
                <a:cubicBezTo>
                  <a:pt x="232756" y="338051"/>
                  <a:pt x="250117" y="359686"/>
                  <a:pt x="266007" y="382386"/>
                </a:cubicBezTo>
                <a:cubicBezTo>
                  <a:pt x="288924" y="415124"/>
                  <a:pt x="304251" y="453880"/>
                  <a:pt x="332509" y="482138"/>
                </a:cubicBezTo>
                <a:cubicBezTo>
                  <a:pt x="371302" y="520931"/>
                  <a:pt x="404998" y="565600"/>
                  <a:pt x="448887" y="598517"/>
                </a:cubicBezTo>
                <a:cubicBezTo>
                  <a:pt x="471054" y="615142"/>
                  <a:pt x="494536" y="630146"/>
                  <a:pt x="515389" y="648393"/>
                </a:cubicBezTo>
                <a:cubicBezTo>
                  <a:pt x="538982" y="669037"/>
                  <a:pt x="558297" y="694251"/>
                  <a:pt x="581890" y="714895"/>
                </a:cubicBezTo>
                <a:cubicBezTo>
                  <a:pt x="630186" y="757154"/>
                  <a:pt x="649992" y="763539"/>
                  <a:pt x="698269" y="798022"/>
                </a:cubicBezTo>
                <a:cubicBezTo>
                  <a:pt x="720817" y="814127"/>
                  <a:pt x="743732" y="829865"/>
                  <a:pt x="764770" y="847898"/>
                </a:cubicBezTo>
                <a:cubicBezTo>
                  <a:pt x="782622" y="863200"/>
                  <a:pt x="796584" y="882723"/>
                  <a:pt x="814647" y="897775"/>
                </a:cubicBezTo>
                <a:cubicBezTo>
                  <a:pt x="829997" y="910567"/>
                  <a:pt x="850394" y="916897"/>
                  <a:pt x="864523" y="931026"/>
                </a:cubicBezTo>
                <a:cubicBezTo>
                  <a:pt x="924439" y="990942"/>
                  <a:pt x="900436" y="990747"/>
                  <a:pt x="947650" y="1047404"/>
                </a:cubicBezTo>
                <a:cubicBezTo>
                  <a:pt x="962702" y="1065466"/>
                  <a:pt x="978394" y="1083614"/>
                  <a:pt x="997527" y="1097280"/>
                </a:cubicBezTo>
                <a:cubicBezTo>
                  <a:pt x="1033478" y="1122959"/>
                  <a:pt x="1073203" y="1133589"/>
                  <a:pt x="1113905" y="1147157"/>
                </a:cubicBezTo>
                <a:cubicBezTo>
                  <a:pt x="1191490" y="1141615"/>
                  <a:pt x="1285008" y="1177956"/>
                  <a:pt x="1346661" y="1130531"/>
                </a:cubicBezTo>
                <a:cubicBezTo>
                  <a:pt x="1386437" y="1099934"/>
                  <a:pt x="1349143" y="1027305"/>
                  <a:pt x="1330036" y="980902"/>
                </a:cubicBezTo>
                <a:cubicBezTo>
                  <a:pt x="1305663" y="921711"/>
                  <a:pt x="1258145" y="875760"/>
                  <a:pt x="1213658" y="831273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8F35BC-4875-4D60-BFAF-3BB8A48D95D5}"/>
              </a:ext>
            </a:extLst>
          </p:cNvPr>
          <p:cNvSpPr/>
          <p:nvPr/>
        </p:nvSpPr>
        <p:spPr>
          <a:xfrm>
            <a:off x="5719156" y="6632709"/>
            <a:ext cx="1562793" cy="449735"/>
          </a:xfrm>
          <a:custGeom>
            <a:avLst/>
            <a:gdLst>
              <a:gd name="connsiteX0" fmla="*/ 0 w 1562793"/>
              <a:gd name="connsiteY0" fmla="*/ 449735 h 449735"/>
              <a:gd name="connsiteX1" fmla="*/ 116379 w 1562793"/>
              <a:gd name="connsiteY1" fmla="*/ 416484 h 449735"/>
              <a:gd name="connsiteX2" fmla="*/ 166255 w 1562793"/>
              <a:gd name="connsiteY2" fmla="*/ 383233 h 449735"/>
              <a:gd name="connsiteX3" fmla="*/ 232757 w 1562793"/>
              <a:gd name="connsiteY3" fmla="*/ 349982 h 449735"/>
              <a:gd name="connsiteX4" fmla="*/ 332509 w 1562793"/>
              <a:gd name="connsiteY4" fmla="*/ 283480 h 449735"/>
              <a:gd name="connsiteX5" fmla="*/ 482139 w 1562793"/>
              <a:gd name="connsiteY5" fmla="*/ 216978 h 449735"/>
              <a:gd name="connsiteX6" fmla="*/ 532015 w 1562793"/>
              <a:gd name="connsiteY6" fmla="*/ 167102 h 449735"/>
              <a:gd name="connsiteX7" fmla="*/ 665019 w 1562793"/>
              <a:gd name="connsiteY7" fmla="*/ 100600 h 449735"/>
              <a:gd name="connsiteX8" fmla="*/ 781397 w 1562793"/>
              <a:gd name="connsiteY8" fmla="*/ 50724 h 449735"/>
              <a:gd name="connsiteX9" fmla="*/ 881149 w 1562793"/>
              <a:gd name="connsiteY9" fmla="*/ 34098 h 449735"/>
              <a:gd name="connsiteX10" fmla="*/ 931026 w 1562793"/>
              <a:gd name="connsiteY10" fmla="*/ 847 h 449735"/>
              <a:gd name="connsiteX11" fmla="*/ 1030779 w 1562793"/>
              <a:gd name="connsiteY11" fmla="*/ 83975 h 449735"/>
              <a:gd name="connsiteX12" fmla="*/ 1097280 w 1562793"/>
              <a:gd name="connsiteY12" fmla="*/ 133851 h 449735"/>
              <a:gd name="connsiteX13" fmla="*/ 1363288 w 1562793"/>
              <a:gd name="connsiteY13" fmla="*/ 183727 h 449735"/>
              <a:gd name="connsiteX14" fmla="*/ 1463040 w 1562793"/>
              <a:gd name="connsiteY14" fmla="*/ 200353 h 449735"/>
              <a:gd name="connsiteX15" fmla="*/ 1562793 w 1562793"/>
              <a:gd name="connsiteY15" fmla="*/ 233604 h 44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2793" h="449735">
                <a:moveTo>
                  <a:pt x="0" y="449735"/>
                </a:moveTo>
                <a:cubicBezTo>
                  <a:pt x="38793" y="438651"/>
                  <a:pt x="78919" y="431468"/>
                  <a:pt x="116379" y="416484"/>
                </a:cubicBezTo>
                <a:cubicBezTo>
                  <a:pt x="134931" y="409063"/>
                  <a:pt x="148906" y="393146"/>
                  <a:pt x="166255" y="383233"/>
                </a:cubicBezTo>
                <a:cubicBezTo>
                  <a:pt x="187773" y="370937"/>
                  <a:pt x="211505" y="362733"/>
                  <a:pt x="232757" y="349982"/>
                </a:cubicBezTo>
                <a:cubicBezTo>
                  <a:pt x="267024" y="329421"/>
                  <a:pt x="294597" y="296117"/>
                  <a:pt x="332509" y="283480"/>
                </a:cubicBezTo>
                <a:cubicBezTo>
                  <a:pt x="390449" y="264167"/>
                  <a:pt x="424421" y="255456"/>
                  <a:pt x="482139" y="216978"/>
                </a:cubicBezTo>
                <a:cubicBezTo>
                  <a:pt x="501702" y="203936"/>
                  <a:pt x="512179" y="179725"/>
                  <a:pt x="532015" y="167102"/>
                </a:cubicBezTo>
                <a:cubicBezTo>
                  <a:pt x="573833" y="140490"/>
                  <a:pt x="620684" y="122767"/>
                  <a:pt x="665019" y="100600"/>
                </a:cubicBezTo>
                <a:cubicBezTo>
                  <a:pt x="705688" y="80266"/>
                  <a:pt x="737359" y="60510"/>
                  <a:pt x="781397" y="50724"/>
                </a:cubicBezTo>
                <a:cubicBezTo>
                  <a:pt x="814304" y="43411"/>
                  <a:pt x="847898" y="39640"/>
                  <a:pt x="881149" y="34098"/>
                </a:cubicBezTo>
                <a:cubicBezTo>
                  <a:pt x="897775" y="23014"/>
                  <a:pt x="911316" y="4132"/>
                  <a:pt x="931026" y="847"/>
                </a:cubicBezTo>
                <a:cubicBezTo>
                  <a:pt x="985460" y="-8225"/>
                  <a:pt x="1004745" y="57941"/>
                  <a:pt x="1030779" y="83975"/>
                </a:cubicBezTo>
                <a:cubicBezTo>
                  <a:pt x="1050372" y="103568"/>
                  <a:pt x="1071703" y="123194"/>
                  <a:pt x="1097280" y="133851"/>
                </a:cubicBezTo>
                <a:cubicBezTo>
                  <a:pt x="1178186" y="167562"/>
                  <a:pt x="1278252" y="171579"/>
                  <a:pt x="1363288" y="183727"/>
                </a:cubicBezTo>
                <a:cubicBezTo>
                  <a:pt x="1396659" y="188494"/>
                  <a:pt x="1430337" y="192177"/>
                  <a:pt x="1463040" y="200353"/>
                </a:cubicBezTo>
                <a:cubicBezTo>
                  <a:pt x="1497043" y="208854"/>
                  <a:pt x="1562793" y="233604"/>
                  <a:pt x="1562793" y="233604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8747714-ECEE-4D73-9AB5-539F270D6BF1}"/>
              </a:ext>
            </a:extLst>
          </p:cNvPr>
          <p:cNvSpPr/>
          <p:nvPr/>
        </p:nvSpPr>
        <p:spPr>
          <a:xfrm>
            <a:off x="4322618" y="4505498"/>
            <a:ext cx="631767" cy="1612669"/>
          </a:xfrm>
          <a:custGeom>
            <a:avLst/>
            <a:gdLst>
              <a:gd name="connsiteX0" fmla="*/ 448887 w 631767"/>
              <a:gd name="connsiteY0" fmla="*/ 1612669 h 1612669"/>
              <a:gd name="connsiteX1" fmla="*/ 382386 w 631767"/>
              <a:gd name="connsiteY1" fmla="*/ 1529542 h 1612669"/>
              <a:gd name="connsiteX2" fmla="*/ 315884 w 631767"/>
              <a:gd name="connsiteY2" fmla="*/ 1429789 h 1612669"/>
              <a:gd name="connsiteX3" fmla="*/ 249382 w 631767"/>
              <a:gd name="connsiteY3" fmla="*/ 1296786 h 1612669"/>
              <a:gd name="connsiteX4" fmla="*/ 232757 w 631767"/>
              <a:gd name="connsiteY4" fmla="*/ 1246909 h 1612669"/>
              <a:gd name="connsiteX5" fmla="*/ 166255 w 631767"/>
              <a:gd name="connsiteY5" fmla="*/ 1113906 h 1612669"/>
              <a:gd name="connsiteX6" fmla="*/ 116378 w 631767"/>
              <a:gd name="connsiteY6" fmla="*/ 980902 h 1612669"/>
              <a:gd name="connsiteX7" fmla="*/ 83127 w 631767"/>
              <a:gd name="connsiteY7" fmla="*/ 814647 h 1612669"/>
              <a:gd name="connsiteX8" fmla="*/ 49877 w 631767"/>
              <a:gd name="connsiteY8" fmla="*/ 698269 h 1612669"/>
              <a:gd name="connsiteX9" fmla="*/ 33251 w 631767"/>
              <a:gd name="connsiteY9" fmla="*/ 615142 h 1612669"/>
              <a:gd name="connsiteX10" fmla="*/ 0 w 631767"/>
              <a:gd name="connsiteY10" fmla="*/ 432262 h 1612669"/>
              <a:gd name="connsiteX11" fmla="*/ 16626 w 631767"/>
              <a:gd name="connsiteY11" fmla="*/ 315884 h 1612669"/>
              <a:gd name="connsiteX12" fmla="*/ 66502 w 631767"/>
              <a:gd name="connsiteY12" fmla="*/ 266007 h 1612669"/>
              <a:gd name="connsiteX13" fmla="*/ 116378 w 631767"/>
              <a:gd name="connsiteY13" fmla="*/ 232757 h 1612669"/>
              <a:gd name="connsiteX14" fmla="*/ 232757 w 631767"/>
              <a:gd name="connsiteY14" fmla="*/ 199506 h 1612669"/>
              <a:gd name="connsiteX15" fmla="*/ 282633 w 631767"/>
              <a:gd name="connsiteY15" fmla="*/ 166255 h 1612669"/>
              <a:gd name="connsiteX16" fmla="*/ 332509 w 631767"/>
              <a:gd name="connsiteY16" fmla="*/ 149629 h 1612669"/>
              <a:gd name="connsiteX17" fmla="*/ 399011 w 631767"/>
              <a:gd name="connsiteY17" fmla="*/ 116378 h 1612669"/>
              <a:gd name="connsiteX18" fmla="*/ 448887 w 631767"/>
              <a:gd name="connsiteY18" fmla="*/ 83127 h 1612669"/>
              <a:gd name="connsiteX19" fmla="*/ 615142 w 631767"/>
              <a:gd name="connsiteY19" fmla="*/ 16626 h 1612669"/>
              <a:gd name="connsiteX20" fmla="*/ 631767 w 631767"/>
              <a:gd name="connsiteY20" fmla="*/ 0 h 161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1767" h="1612669">
                <a:moveTo>
                  <a:pt x="448887" y="1612669"/>
                </a:moveTo>
                <a:cubicBezTo>
                  <a:pt x="426720" y="1584960"/>
                  <a:pt x="403257" y="1558240"/>
                  <a:pt x="382386" y="1529542"/>
                </a:cubicBezTo>
                <a:cubicBezTo>
                  <a:pt x="358881" y="1497223"/>
                  <a:pt x="315884" y="1429789"/>
                  <a:pt x="315884" y="1429789"/>
                </a:cubicBezTo>
                <a:cubicBezTo>
                  <a:pt x="282826" y="1297561"/>
                  <a:pt x="324744" y="1428672"/>
                  <a:pt x="249382" y="1296786"/>
                </a:cubicBezTo>
                <a:cubicBezTo>
                  <a:pt x="240687" y="1281570"/>
                  <a:pt x="240009" y="1262863"/>
                  <a:pt x="232757" y="1246909"/>
                </a:cubicBezTo>
                <a:cubicBezTo>
                  <a:pt x="212246" y="1201785"/>
                  <a:pt x="178277" y="1161993"/>
                  <a:pt x="166255" y="1113906"/>
                </a:cubicBezTo>
                <a:cubicBezTo>
                  <a:pt x="143618" y="1023360"/>
                  <a:pt x="159848" y="1067841"/>
                  <a:pt x="116378" y="980902"/>
                </a:cubicBezTo>
                <a:cubicBezTo>
                  <a:pt x="77761" y="826431"/>
                  <a:pt x="123892" y="1018471"/>
                  <a:pt x="83127" y="814647"/>
                </a:cubicBezTo>
                <a:cubicBezTo>
                  <a:pt x="52032" y="659174"/>
                  <a:pt x="81565" y="825022"/>
                  <a:pt x="49877" y="698269"/>
                </a:cubicBezTo>
                <a:cubicBezTo>
                  <a:pt x="43023" y="670855"/>
                  <a:pt x="37548" y="643071"/>
                  <a:pt x="33251" y="615142"/>
                </a:cubicBezTo>
                <a:cubicBezTo>
                  <a:pt x="6395" y="440577"/>
                  <a:pt x="33916" y="534006"/>
                  <a:pt x="0" y="432262"/>
                </a:cubicBezTo>
                <a:cubicBezTo>
                  <a:pt x="5542" y="393469"/>
                  <a:pt x="2072" y="352268"/>
                  <a:pt x="16626" y="315884"/>
                </a:cubicBezTo>
                <a:cubicBezTo>
                  <a:pt x="25358" y="294054"/>
                  <a:pt x="48440" y="281059"/>
                  <a:pt x="66502" y="266007"/>
                </a:cubicBezTo>
                <a:cubicBezTo>
                  <a:pt x="81852" y="253215"/>
                  <a:pt x="98506" y="241693"/>
                  <a:pt x="116378" y="232757"/>
                </a:cubicBezTo>
                <a:cubicBezTo>
                  <a:pt x="140233" y="220830"/>
                  <a:pt x="211444" y="204834"/>
                  <a:pt x="232757" y="199506"/>
                </a:cubicBezTo>
                <a:cubicBezTo>
                  <a:pt x="249382" y="188422"/>
                  <a:pt x="264761" y="175191"/>
                  <a:pt x="282633" y="166255"/>
                </a:cubicBezTo>
                <a:cubicBezTo>
                  <a:pt x="298308" y="158418"/>
                  <a:pt x="316401" y="156532"/>
                  <a:pt x="332509" y="149629"/>
                </a:cubicBezTo>
                <a:cubicBezTo>
                  <a:pt x="355289" y="139866"/>
                  <a:pt x="377493" y="128674"/>
                  <a:pt x="399011" y="116378"/>
                </a:cubicBezTo>
                <a:cubicBezTo>
                  <a:pt x="416360" y="106465"/>
                  <a:pt x="430628" y="91242"/>
                  <a:pt x="448887" y="83127"/>
                </a:cubicBezTo>
                <a:cubicBezTo>
                  <a:pt x="571234" y="28751"/>
                  <a:pt x="517940" y="74948"/>
                  <a:pt x="615142" y="16626"/>
                </a:cubicBezTo>
                <a:cubicBezTo>
                  <a:pt x="621862" y="12594"/>
                  <a:pt x="626225" y="5542"/>
                  <a:pt x="631767" y="0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FAEA72-3E7F-4499-B005-2D4736BC94A7}"/>
              </a:ext>
            </a:extLst>
          </p:cNvPr>
          <p:cNvSpPr/>
          <p:nvPr/>
        </p:nvSpPr>
        <p:spPr>
          <a:xfrm>
            <a:off x="5818909" y="4804756"/>
            <a:ext cx="997527" cy="1047404"/>
          </a:xfrm>
          <a:custGeom>
            <a:avLst/>
            <a:gdLst>
              <a:gd name="connsiteX0" fmla="*/ 532015 w 997527"/>
              <a:gd name="connsiteY0" fmla="*/ 0 h 1047404"/>
              <a:gd name="connsiteX1" fmla="*/ 731520 w 997527"/>
              <a:gd name="connsiteY1" fmla="*/ 83128 h 1047404"/>
              <a:gd name="connsiteX2" fmla="*/ 814647 w 997527"/>
              <a:gd name="connsiteY2" fmla="*/ 166255 h 1047404"/>
              <a:gd name="connsiteX3" fmla="*/ 864524 w 997527"/>
              <a:gd name="connsiteY3" fmla="*/ 182880 h 1047404"/>
              <a:gd name="connsiteX4" fmla="*/ 964276 w 997527"/>
              <a:gd name="connsiteY4" fmla="*/ 299259 h 1047404"/>
              <a:gd name="connsiteX5" fmla="*/ 997527 w 997527"/>
              <a:gd name="connsiteY5" fmla="*/ 764771 h 1047404"/>
              <a:gd name="connsiteX6" fmla="*/ 980902 w 997527"/>
              <a:gd name="connsiteY6" fmla="*/ 864524 h 1047404"/>
              <a:gd name="connsiteX7" fmla="*/ 897775 w 997527"/>
              <a:gd name="connsiteY7" fmla="*/ 881149 h 1047404"/>
              <a:gd name="connsiteX8" fmla="*/ 382386 w 997527"/>
              <a:gd name="connsiteY8" fmla="*/ 897775 h 1047404"/>
              <a:gd name="connsiteX9" fmla="*/ 332509 w 997527"/>
              <a:gd name="connsiteY9" fmla="*/ 914400 h 1047404"/>
              <a:gd name="connsiteX10" fmla="*/ 249382 w 997527"/>
              <a:gd name="connsiteY10" fmla="*/ 964277 h 1047404"/>
              <a:gd name="connsiteX11" fmla="*/ 149629 w 997527"/>
              <a:gd name="connsiteY11" fmla="*/ 980902 h 1047404"/>
              <a:gd name="connsiteX12" fmla="*/ 83127 w 997527"/>
              <a:gd name="connsiteY12" fmla="*/ 1014153 h 1047404"/>
              <a:gd name="connsiteX13" fmla="*/ 0 w 997527"/>
              <a:gd name="connsiteY13" fmla="*/ 1047404 h 10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527" h="1047404">
                <a:moveTo>
                  <a:pt x="532015" y="0"/>
                </a:moveTo>
                <a:cubicBezTo>
                  <a:pt x="598517" y="27709"/>
                  <a:pt x="666235" y="52662"/>
                  <a:pt x="731520" y="83128"/>
                </a:cubicBezTo>
                <a:cubicBezTo>
                  <a:pt x="851227" y="138992"/>
                  <a:pt x="717107" y="88225"/>
                  <a:pt x="814647" y="166255"/>
                </a:cubicBezTo>
                <a:cubicBezTo>
                  <a:pt x="828332" y="177203"/>
                  <a:pt x="847898" y="177338"/>
                  <a:pt x="864524" y="182880"/>
                </a:cubicBezTo>
                <a:cubicBezTo>
                  <a:pt x="870672" y="189028"/>
                  <a:pt x="961111" y="270771"/>
                  <a:pt x="964276" y="299259"/>
                </a:cubicBezTo>
                <a:cubicBezTo>
                  <a:pt x="1034583" y="932022"/>
                  <a:pt x="939566" y="532920"/>
                  <a:pt x="997527" y="764771"/>
                </a:cubicBezTo>
                <a:cubicBezTo>
                  <a:pt x="991985" y="798022"/>
                  <a:pt x="1002840" y="838930"/>
                  <a:pt x="980902" y="864524"/>
                </a:cubicBezTo>
                <a:cubicBezTo>
                  <a:pt x="962512" y="885979"/>
                  <a:pt x="925989" y="879582"/>
                  <a:pt x="897775" y="881149"/>
                </a:cubicBezTo>
                <a:cubicBezTo>
                  <a:pt x="726154" y="890684"/>
                  <a:pt x="554182" y="892233"/>
                  <a:pt x="382386" y="897775"/>
                </a:cubicBezTo>
                <a:cubicBezTo>
                  <a:pt x="365760" y="903317"/>
                  <a:pt x="348184" y="906563"/>
                  <a:pt x="332509" y="914400"/>
                </a:cubicBezTo>
                <a:cubicBezTo>
                  <a:pt x="303606" y="928851"/>
                  <a:pt x="279751" y="953234"/>
                  <a:pt x="249382" y="964277"/>
                </a:cubicBezTo>
                <a:cubicBezTo>
                  <a:pt x="217702" y="975797"/>
                  <a:pt x="182880" y="975360"/>
                  <a:pt x="149629" y="980902"/>
                </a:cubicBezTo>
                <a:cubicBezTo>
                  <a:pt x="127462" y="991986"/>
                  <a:pt x="105907" y="1004390"/>
                  <a:pt x="83127" y="1014153"/>
                </a:cubicBezTo>
                <a:cubicBezTo>
                  <a:pt x="-60699" y="1075794"/>
                  <a:pt x="107046" y="993883"/>
                  <a:pt x="0" y="1047404"/>
                </a:cubicBezTo>
              </a:path>
            </a:pathLst>
          </a:custGeom>
          <a:noFill/>
          <a:ln w="203200" cap="rnd">
            <a:solidFill>
              <a:srgbClr val="BAA3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51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C3266-C478-46B8-A582-5A64EC18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FDCCFD-0553-4B5B-A2FD-5184DFEA8064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1BD7-F1FC-4E5A-8937-5709C90B5589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A195E0-B706-41E2-A815-A41559FECA5F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DC6635-CC5D-4DC5-B68E-403E2A2DABDE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AF116DD-73B2-4062-9B3E-CA011B5E8A09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599A6BF-3B40-4875-9277-D6A6FC05678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Graphic 12" descr="Schoolhouse">
              <a:extLst>
                <a:ext uri="{FF2B5EF4-FFF2-40B4-BE49-F238E27FC236}">
                  <a16:creationId xmlns:a16="http://schemas.microsoft.com/office/drawing/2014/main" id="{87E60BE5-BA5F-4427-8B84-2FAFCD34E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4" name="Graphic 13" descr="Group of men">
              <a:extLst>
                <a:ext uri="{FF2B5EF4-FFF2-40B4-BE49-F238E27FC236}">
                  <a16:creationId xmlns:a16="http://schemas.microsoft.com/office/drawing/2014/main" id="{EAEED88B-D3AC-4AD7-9CF1-96193C1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5" name="Graphic 14" descr="Group of women">
              <a:extLst>
                <a:ext uri="{FF2B5EF4-FFF2-40B4-BE49-F238E27FC236}">
                  <a16:creationId xmlns:a16="http://schemas.microsoft.com/office/drawing/2014/main" id="{D4BA76A8-EC6B-4DE1-BBAA-A68DB6BA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FFFD7D-A6D5-438B-A09E-7978A9DB7767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2B2257-21F2-4157-863D-6FC41D0FA1CA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Table setting">
              <a:extLst>
                <a:ext uri="{FF2B5EF4-FFF2-40B4-BE49-F238E27FC236}">
                  <a16:creationId xmlns:a16="http://schemas.microsoft.com/office/drawing/2014/main" id="{E15313D7-C769-48A9-86CF-618B99CF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Coffee">
              <a:extLst>
                <a:ext uri="{FF2B5EF4-FFF2-40B4-BE49-F238E27FC236}">
                  <a16:creationId xmlns:a16="http://schemas.microsoft.com/office/drawing/2014/main" id="{7F26536E-B3C7-4968-8566-C2EF8C40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20" name="Graphic 19" descr="Person eating">
              <a:extLst>
                <a:ext uri="{FF2B5EF4-FFF2-40B4-BE49-F238E27FC236}">
                  <a16:creationId xmlns:a16="http://schemas.microsoft.com/office/drawing/2014/main" id="{A8CC5C5C-8387-421F-AB5D-E816CD757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1" name="Graphic 20" descr="Programmer">
              <a:extLst>
                <a:ext uri="{FF2B5EF4-FFF2-40B4-BE49-F238E27FC236}">
                  <a16:creationId xmlns:a16="http://schemas.microsoft.com/office/drawing/2014/main" id="{4D549879-A18F-47F3-8CCF-7C0A6D0A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5F8511-A932-4E77-9AFF-39F3E27FC71D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BB1883-1E16-4BE9-AF68-2EAEA95145CD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1A1449D-C6CD-4416-B187-ADDF45563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83519-A1AC-4652-BC42-A04B2D812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604BCD0-4E62-4EAA-B783-0A263B32070F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Graphic 23" descr="Deciduous tree">
              <a:extLst>
                <a:ext uri="{FF2B5EF4-FFF2-40B4-BE49-F238E27FC236}">
                  <a16:creationId xmlns:a16="http://schemas.microsoft.com/office/drawing/2014/main" id="{D044BC6D-7232-44CB-BCED-A165CE67E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12026-1BFA-44CA-952C-8507E2B05440}"/>
              </a:ext>
            </a:extLst>
          </p:cNvPr>
          <p:cNvSpPr/>
          <p:nvPr/>
        </p:nvSpPr>
        <p:spPr>
          <a:xfrm>
            <a:off x="5852160" y="3142211"/>
            <a:ext cx="2144915" cy="1812174"/>
          </a:xfrm>
          <a:custGeom>
            <a:avLst/>
            <a:gdLst>
              <a:gd name="connsiteX0" fmla="*/ 166255 w 2144915"/>
              <a:gd name="connsiteY0" fmla="*/ 382385 h 1812174"/>
              <a:gd name="connsiteX1" fmla="*/ 282633 w 2144915"/>
              <a:gd name="connsiteY1" fmla="*/ 332509 h 1812174"/>
              <a:gd name="connsiteX2" fmla="*/ 415636 w 2144915"/>
              <a:gd name="connsiteY2" fmla="*/ 266007 h 1812174"/>
              <a:gd name="connsiteX3" fmla="*/ 548640 w 2144915"/>
              <a:gd name="connsiteY3" fmla="*/ 216131 h 1812174"/>
              <a:gd name="connsiteX4" fmla="*/ 598516 w 2144915"/>
              <a:gd name="connsiteY4" fmla="*/ 166254 h 1812174"/>
              <a:gd name="connsiteX5" fmla="*/ 648393 w 2144915"/>
              <a:gd name="connsiteY5" fmla="*/ 149629 h 1812174"/>
              <a:gd name="connsiteX6" fmla="*/ 714895 w 2144915"/>
              <a:gd name="connsiteY6" fmla="*/ 116378 h 1812174"/>
              <a:gd name="connsiteX7" fmla="*/ 798022 w 2144915"/>
              <a:gd name="connsiteY7" fmla="*/ 83127 h 1812174"/>
              <a:gd name="connsiteX8" fmla="*/ 864524 w 2144915"/>
              <a:gd name="connsiteY8" fmla="*/ 49876 h 1812174"/>
              <a:gd name="connsiteX9" fmla="*/ 964276 w 2144915"/>
              <a:gd name="connsiteY9" fmla="*/ 33251 h 1812174"/>
              <a:gd name="connsiteX10" fmla="*/ 1296785 w 2144915"/>
              <a:gd name="connsiteY10" fmla="*/ 0 h 1812174"/>
              <a:gd name="connsiteX11" fmla="*/ 1363287 w 2144915"/>
              <a:gd name="connsiteY11" fmla="*/ 149629 h 1812174"/>
              <a:gd name="connsiteX12" fmla="*/ 1396538 w 2144915"/>
              <a:gd name="connsiteY12" fmla="*/ 199505 h 1812174"/>
              <a:gd name="connsiteX13" fmla="*/ 1413164 w 2144915"/>
              <a:gd name="connsiteY13" fmla="*/ 249382 h 1812174"/>
              <a:gd name="connsiteX14" fmla="*/ 1463040 w 2144915"/>
              <a:gd name="connsiteY14" fmla="*/ 299258 h 1812174"/>
              <a:gd name="connsiteX15" fmla="*/ 1579418 w 2144915"/>
              <a:gd name="connsiteY15" fmla="*/ 415636 h 1812174"/>
              <a:gd name="connsiteX16" fmla="*/ 1596044 w 2144915"/>
              <a:gd name="connsiteY16" fmla="*/ 465513 h 1812174"/>
              <a:gd name="connsiteX17" fmla="*/ 1679171 w 2144915"/>
              <a:gd name="connsiteY17" fmla="*/ 581891 h 1812174"/>
              <a:gd name="connsiteX18" fmla="*/ 1762298 w 2144915"/>
              <a:gd name="connsiteY18" fmla="*/ 698269 h 1812174"/>
              <a:gd name="connsiteX19" fmla="*/ 1778924 w 2144915"/>
              <a:gd name="connsiteY19" fmla="*/ 764771 h 1812174"/>
              <a:gd name="connsiteX20" fmla="*/ 1812175 w 2144915"/>
              <a:gd name="connsiteY20" fmla="*/ 831273 h 1812174"/>
              <a:gd name="connsiteX21" fmla="*/ 1845425 w 2144915"/>
              <a:gd name="connsiteY21" fmla="*/ 931025 h 1812174"/>
              <a:gd name="connsiteX22" fmla="*/ 1878676 w 2144915"/>
              <a:gd name="connsiteY22" fmla="*/ 980902 h 1812174"/>
              <a:gd name="connsiteX23" fmla="*/ 1928553 w 2144915"/>
              <a:gd name="connsiteY23" fmla="*/ 1113905 h 1812174"/>
              <a:gd name="connsiteX24" fmla="*/ 1945178 w 2144915"/>
              <a:gd name="connsiteY24" fmla="*/ 1180407 h 1812174"/>
              <a:gd name="connsiteX25" fmla="*/ 2011680 w 2144915"/>
              <a:gd name="connsiteY25" fmla="*/ 1330036 h 1812174"/>
              <a:gd name="connsiteX26" fmla="*/ 2028305 w 2144915"/>
              <a:gd name="connsiteY26" fmla="*/ 1379913 h 1812174"/>
              <a:gd name="connsiteX27" fmla="*/ 2078182 w 2144915"/>
              <a:gd name="connsiteY27" fmla="*/ 1413164 h 1812174"/>
              <a:gd name="connsiteX28" fmla="*/ 2144684 w 2144915"/>
              <a:gd name="connsiteY28" fmla="*/ 1512916 h 1812174"/>
              <a:gd name="connsiteX29" fmla="*/ 2128058 w 2144915"/>
              <a:gd name="connsiteY29" fmla="*/ 1679171 h 1812174"/>
              <a:gd name="connsiteX30" fmla="*/ 2061556 w 2144915"/>
              <a:gd name="connsiteY30" fmla="*/ 1695796 h 1812174"/>
              <a:gd name="connsiteX31" fmla="*/ 1712422 w 2144915"/>
              <a:gd name="connsiteY31" fmla="*/ 1712422 h 1812174"/>
              <a:gd name="connsiteX32" fmla="*/ 1596044 w 2144915"/>
              <a:gd name="connsiteY32" fmla="*/ 1762298 h 1812174"/>
              <a:gd name="connsiteX33" fmla="*/ 1529542 w 2144915"/>
              <a:gd name="connsiteY33" fmla="*/ 1778924 h 1812174"/>
              <a:gd name="connsiteX34" fmla="*/ 1413164 w 2144915"/>
              <a:gd name="connsiteY34" fmla="*/ 1812174 h 1812174"/>
              <a:gd name="connsiteX35" fmla="*/ 798022 w 2144915"/>
              <a:gd name="connsiteY35" fmla="*/ 1795549 h 1812174"/>
              <a:gd name="connsiteX36" fmla="*/ 748145 w 2144915"/>
              <a:gd name="connsiteY36" fmla="*/ 1778924 h 1812174"/>
              <a:gd name="connsiteX37" fmla="*/ 648393 w 2144915"/>
              <a:gd name="connsiteY37" fmla="*/ 1762298 h 1812174"/>
              <a:gd name="connsiteX38" fmla="*/ 548640 w 2144915"/>
              <a:gd name="connsiteY38" fmla="*/ 1712422 h 1812174"/>
              <a:gd name="connsiteX39" fmla="*/ 482138 w 2144915"/>
              <a:gd name="connsiteY39" fmla="*/ 1679171 h 1812174"/>
              <a:gd name="connsiteX40" fmla="*/ 399011 w 2144915"/>
              <a:gd name="connsiteY40" fmla="*/ 1662545 h 1812174"/>
              <a:gd name="connsiteX41" fmla="*/ 282633 w 2144915"/>
              <a:gd name="connsiteY41" fmla="*/ 1629294 h 1812174"/>
              <a:gd name="connsiteX42" fmla="*/ 0 w 2144915"/>
              <a:gd name="connsiteY42" fmla="*/ 1612669 h 1812174"/>
              <a:gd name="connsiteX43" fmla="*/ 33251 w 2144915"/>
              <a:gd name="connsiteY43" fmla="*/ 1163782 h 1812174"/>
              <a:gd name="connsiteX44" fmla="*/ 66502 w 2144915"/>
              <a:gd name="connsiteY44" fmla="*/ 1097280 h 1812174"/>
              <a:gd name="connsiteX45" fmla="*/ 116378 w 2144915"/>
              <a:gd name="connsiteY45" fmla="*/ 731520 h 1812174"/>
              <a:gd name="connsiteX46" fmla="*/ 149629 w 2144915"/>
              <a:gd name="connsiteY46" fmla="*/ 615142 h 1812174"/>
              <a:gd name="connsiteX47" fmla="*/ 182880 w 2144915"/>
              <a:gd name="connsiteY47" fmla="*/ 498764 h 1812174"/>
              <a:gd name="connsiteX48" fmla="*/ 166255 w 2144915"/>
              <a:gd name="connsiteY48" fmla="*/ 382385 h 1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4915" h="1812174">
                <a:moveTo>
                  <a:pt x="166255" y="382385"/>
                </a:moveTo>
                <a:cubicBezTo>
                  <a:pt x="182880" y="354676"/>
                  <a:pt x="244387" y="350357"/>
                  <a:pt x="282633" y="332509"/>
                </a:cubicBezTo>
                <a:cubicBezTo>
                  <a:pt x="327550" y="311548"/>
                  <a:pt x="369614" y="284416"/>
                  <a:pt x="415636" y="266007"/>
                </a:cubicBezTo>
                <a:cubicBezTo>
                  <a:pt x="515035" y="226248"/>
                  <a:pt x="470452" y="242193"/>
                  <a:pt x="548640" y="216131"/>
                </a:cubicBezTo>
                <a:cubicBezTo>
                  <a:pt x="565265" y="199505"/>
                  <a:pt x="578953" y="179296"/>
                  <a:pt x="598516" y="166254"/>
                </a:cubicBezTo>
                <a:cubicBezTo>
                  <a:pt x="613098" y="156533"/>
                  <a:pt x="632285" y="156532"/>
                  <a:pt x="648393" y="149629"/>
                </a:cubicBezTo>
                <a:cubicBezTo>
                  <a:pt x="671173" y="139866"/>
                  <a:pt x="692247" y="126444"/>
                  <a:pt x="714895" y="116378"/>
                </a:cubicBezTo>
                <a:cubicBezTo>
                  <a:pt x="742166" y="104257"/>
                  <a:pt x="770751" y="95248"/>
                  <a:pt x="798022" y="83127"/>
                </a:cubicBezTo>
                <a:cubicBezTo>
                  <a:pt x="820670" y="73061"/>
                  <a:pt x="840785" y="56998"/>
                  <a:pt x="864524" y="49876"/>
                </a:cubicBezTo>
                <a:cubicBezTo>
                  <a:pt x="896812" y="40190"/>
                  <a:pt x="931110" y="39281"/>
                  <a:pt x="964276" y="33251"/>
                </a:cubicBezTo>
                <a:cubicBezTo>
                  <a:pt x="1155128" y="-1449"/>
                  <a:pt x="942465" y="23621"/>
                  <a:pt x="1296785" y="0"/>
                </a:cubicBezTo>
                <a:cubicBezTo>
                  <a:pt x="1320536" y="59378"/>
                  <a:pt x="1332223" y="95267"/>
                  <a:pt x="1363287" y="149629"/>
                </a:cubicBezTo>
                <a:cubicBezTo>
                  <a:pt x="1373200" y="166978"/>
                  <a:pt x="1387602" y="181633"/>
                  <a:pt x="1396538" y="199505"/>
                </a:cubicBezTo>
                <a:cubicBezTo>
                  <a:pt x="1404375" y="215180"/>
                  <a:pt x="1403443" y="234800"/>
                  <a:pt x="1413164" y="249382"/>
                </a:cubicBezTo>
                <a:cubicBezTo>
                  <a:pt x="1426206" y="268945"/>
                  <a:pt x="1447739" y="281406"/>
                  <a:pt x="1463040" y="299258"/>
                </a:cubicBezTo>
                <a:cubicBezTo>
                  <a:pt x="1556142" y="407878"/>
                  <a:pt x="1464148" y="329184"/>
                  <a:pt x="1579418" y="415636"/>
                </a:cubicBezTo>
                <a:cubicBezTo>
                  <a:pt x="1584960" y="432262"/>
                  <a:pt x="1588207" y="449838"/>
                  <a:pt x="1596044" y="465513"/>
                </a:cubicBezTo>
                <a:cubicBezTo>
                  <a:pt x="1606569" y="486563"/>
                  <a:pt x="1670137" y="571351"/>
                  <a:pt x="1679171" y="581891"/>
                </a:cubicBezTo>
                <a:cubicBezTo>
                  <a:pt x="1735609" y="647735"/>
                  <a:pt x="1730089" y="612378"/>
                  <a:pt x="1762298" y="698269"/>
                </a:cubicBezTo>
                <a:cubicBezTo>
                  <a:pt x="1770321" y="719664"/>
                  <a:pt x="1770901" y="743376"/>
                  <a:pt x="1778924" y="764771"/>
                </a:cubicBezTo>
                <a:cubicBezTo>
                  <a:pt x="1787626" y="787977"/>
                  <a:pt x="1802971" y="808262"/>
                  <a:pt x="1812175" y="831273"/>
                </a:cubicBezTo>
                <a:cubicBezTo>
                  <a:pt x="1825192" y="863815"/>
                  <a:pt x="1825983" y="901862"/>
                  <a:pt x="1845425" y="931025"/>
                </a:cubicBezTo>
                <a:cubicBezTo>
                  <a:pt x="1856509" y="947651"/>
                  <a:pt x="1869740" y="963030"/>
                  <a:pt x="1878676" y="980902"/>
                </a:cubicBezTo>
                <a:cubicBezTo>
                  <a:pt x="1890384" y="1004319"/>
                  <a:pt x="1918961" y="1080335"/>
                  <a:pt x="1928553" y="1113905"/>
                </a:cubicBezTo>
                <a:cubicBezTo>
                  <a:pt x="1934830" y="1135875"/>
                  <a:pt x="1937952" y="1158730"/>
                  <a:pt x="1945178" y="1180407"/>
                </a:cubicBezTo>
                <a:cubicBezTo>
                  <a:pt x="1983848" y="1296417"/>
                  <a:pt x="1968227" y="1228643"/>
                  <a:pt x="2011680" y="1330036"/>
                </a:cubicBezTo>
                <a:cubicBezTo>
                  <a:pt x="2018583" y="1346144"/>
                  <a:pt x="2017357" y="1366228"/>
                  <a:pt x="2028305" y="1379913"/>
                </a:cubicBezTo>
                <a:cubicBezTo>
                  <a:pt x="2040787" y="1395516"/>
                  <a:pt x="2061556" y="1402080"/>
                  <a:pt x="2078182" y="1413164"/>
                </a:cubicBezTo>
                <a:cubicBezTo>
                  <a:pt x="2100349" y="1446415"/>
                  <a:pt x="2148661" y="1473152"/>
                  <a:pt x="2144684" y="1512916"/>
                </a:cubicBezTo>
                <a:cubicBezTo>
                  <a:pt x="2139142" y="1568334"/>
                  <a:pt x="2151105" y="1628468"/>
                  <a:pt x="2128058" y="1679171"/>
                </a:cubicBezTo>
                <a:cubicBezTo>
                  <a:pt x="2118603" y="1699972"/>
                  <a:pt x="2084333" y="1693974"/>
                  <a:pt x="2061556" y="1695796"/>
                </a:cubicBezTo>
                <a:cubicBezTo>
                  <a:pt x="1945417" y="1705087"/>
                  <a:pt x="1828800" y="1706880"/>
                  <a:pt x="1712422" y="1712422"/>
                </a:cubicBezTo>
                <a:cubicBezTo>
                  <a:pt x="1521507" y="1760149"/>
                  <a:pt x="1756776" y="1693412"/>
                  <a:pt x="1596044" y="1762298"/>
                </a:cubicBezTo>
                <a:cubicBezTo>
                  <a:pt x="1575042" y="1771299"/>
                  <a:pt x="1551512" y="1772647"/>
                  <a:pt x="1529542" y="1778924"/>
                </a:cubicBezTo>
                <a:cubicBezTo>
                  <a:pt x="1362614" y="1826617"/>
                  <a:pt x="1621016" y="1760212"/>
                  <a:pt x="1413164" y="1812174"/>
                </a:cubicBezTo>
                <a:cubicBezTo>
                  <a:pt x="1208117" y="1806632"/>
                  <a:pt x="1002888" y="1805792"/>
                  <a:pt x="798022" y="1795549"/>
                </a:cubicBezTo>
                <a:cubicBezTo>
                  <a:pt x="780519" y="1794674"/>
                  <a:pt x="765253" y="1782726"/>
                  <a:pt x="748145" y="1778924"/>
                </a:cubicBezTo>
                <a:cubicBezTo>
                  <a:pt x="715238" y="1771611"/>
                  <a:pt x="681644" y="1767840"/>
                  <a:pt x="648393" y="1762298"/>
                </a:cubicBezTo>
                <a:cubicBezTo>
                  <a:pt x="552540" y="1698396"/>
                  <a:pt x="645007" y="1753722"/>
                  <a:pt x="548640" y="1712422"/>
                </a:cubicBezTo>
                <a:cubicBezTo>
                  <a:pt x="525860" y="1702659"/>
                  <a:pt x="505650" y="1687008"/>
                  <a:pt x="482138" y="1679171"/>
                </a:cubicBezTo>
                <a:cubicBezTo>
                  <a:pt x="455330" y="1670235"/>
                  <a:pt x="426425" y="1669399"/>
                  <a:pt x="399011" y="1662545"/>
                </a:cubicBezTo>
                <a:cubicBezTo>
                  <a:pt x="352979" y="1651037"/>
                  <a:pt x="332860" y="1634078"/>
                  <a:pt x="282633" y="1629294"/>
                </a:cubicBezTo>
                <a:cubicBezTo>
                  <a:pt x="188684" y="1620346"/>
                  <a:pt x="94211" y="1618211"/>
                  <a:pt x="0" y="1612669"/>
                </a:cubicBezTo>
                <a:cubicBezTo>
                  <a:pt x="56403" y="1387052"/>
                  <a:pt x="-33700" y="1766329"/>
                  <a:pt x="33251" y="1163782"/>
                </a:cubicBezTo>
                <a:cubicBezTo>
                  <a:pt x="35988" y="1139150"/>
                  <a:pt x="55418" y="1119447"/>
                  <a:pt x="66502" y="1097280"/>
                </a:cubicBezTo>
                <a:cubicBezTo>
                  <a:pt x="74822" y="1014080"/>
                  <a:pt x="92145" y="804217"/>
                  <a:pt x="116378" y="731520"/>
                </a:cubicBezTo>
                <a:cubicBezTo>
                  <a:pt x="156239" y="611940"/>
                  <a:pt x="107880" y="761265"/>
                  <a:pt x="149629" y="615142"/>
                </a:cubicBezTo>
                <a:cubicBezTo>
                  <a:pt x="161094" y="575015"/>
                  <a:pt x="178155" y="541292"/>
                  <a:pt x="182880" y="498764"/>
                </a:cubicBezTo>
                <a:cubicBezTo>
                  <a:pt x="185940" y="471224"/>
                  <a:pt x="149630" y="410094"/>
                  <a:pt x="166255" y="382385"/>
                </a:cubicBezTo>
                <a:close/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F1A4D03-7E4D-46C0-96D9-E3D0AB475BA2}"/>
              </a:ext>
            </a:extLst>
          </p:cNvPr>
          <p:cNvSpPr/>
          <p:nvPr/>
        </p:nvSpPr>
        <p:spPr>
          <a:xfrm>
            <a:off x="3150705" y="2593571"/>
            <a:ext cx="2701455" cy="1163782"/>
          </a:xfrm>
          <a:custGeom>
            <a:avLst/>
            <a:gdLst>
              <a:gd name="connsiteX0" fmla="*/ 8131 w 2734929"/>
              <a:gd name="connsiteY0" fmla="*/ 698269 h 1047404"/>
              <a:gd name="connsiteX1" fmla="*/ 91259 w 2734929"/>
              <a:gd name="connsiteY1" fmla="*/ 798022 h 1047404"/>
              <a:gd name="connsiteX2" fmla="*/ 207637 w 2734929"/>
              <a:gd name="connsiteY2" fmla="*/ 847898 h 1047404"/>
              <a:gd name="connsiteX3" fmla="*/ 373891 w 2734929"/>
              <a:gd name="connsiteY3" fmla="*/ 947651 h 1047404"/>
              <a:gd name="connsiteX4" fmla="*/ 506895 w 2734929"/>
              <a:gd name="connsiteY4" fmla="*/ 964276 h 1047404"/>
              <a:gd name="connsiteX5" fmla="*/ 556771 w 2734929"/>
              <a:gd name="connsiteY5" fmla="*/ 997527 h 1047404"/>
              <a:gd name="connsiteX6" fmla="*/ 623273 w 2734929"/>
              <a:gd name="connsiteY6" fmla="*/ 1014153 h 1047404"/>
              <a:gd name="connsiteX7" fmla="*/ 789528 w 2734929"/>
              <a:gd name="connsiteY7" fmla="*/ 1047404 h 1047404"/>
              <a:gd name="connsiteX8" fmla="*/ 1537673 w 2734929"/>
              <a:gd name="connsiteY8" fmla="*/ 1030778 h 1047404"/>
              <a:gd name="connsiteX9" fmla="*/ 1637426 w 2734929"/>
              <a:gd name="connsiteY9" fmla="*/ 980902 h 1047404"/>
              <a:gd name="connsiteX10" fmla="*/ 1720553 w 2734929"/>
              <a:gd name="connsiteY10" fmla="*/ 964276 h 1047404"/>
              <a:gd name="connsiteX11" fmla="*/ 2003186 w 2734929"/>
              <a:gd name="connsiteY11" fmla="*/ 931026 h 1047404"/>
              <a:gd name="connsiteX12" fmla="*/ 2053062 w 2734929"/>
              <a:gd name="connsiteY12" fmla="*/ 914400 h 1047404"/>
              <a:gd name="connsiteX13" fmla="*/ 2152815 w 2734929"/>
              <a:gd name="connsiteY13" fmla="*/ 847898 h 1047404"/>
              <a:gd name="connsiteX14" fmla="*/ 2319070 w 2734929"/>
              <a:gd name="connsiteY14" fmla="*/ 814647 h 1047404"/>
              <a:gd name="connsiteX15" fmla="*/ 2468699 w 2734929"/>
              <a:gd name="connsiteY15" fmla="*/ 731520 h 1047404"/>
              <a:gd name="connsiteX16" fmla="*/ 2551826 w 2734929"/>
              <a:gd name="connsiteY16" fmla="*/ 631767 h 1047404"/>
              <a:gd name="connsiteX17" fmla="*/ 2618328 w 2734929"/>
              <a:gd name="connsiteY17" fmla="*/ 565266 h 1047404"/>
              <a:gd name="connsiteX18" fmla="*/ 2651579 w 2734929"/>
              <a:gd name="connsiteY18" fmla="*/ 515389 h 1047404"/>
              <a:gd name="connsiteX19" fmla="*/ 2701455 w 2734929"/>
              <a:gd name="connsiteY19" fmla="*/ 448887 h 1047404"/>
              <a:gd name="connsiteX20" fmla="*/ 2734706 w 2734929"/>
              <a:gd name="connsiteY20" fmla="*/ 66502 h 1047404"/>
              <a:gd name="connsiteX21" fmla="*/ 2718080 w 2734929"/>
              <a:gd name="connsiteY21" fmla="*/ 0 h 1047404"/>
              <a:gd name="connsiteX22" fmla="*/ 2319070 w 2734929"/>
              <a:gd name="connsiteY22" fmla="*/ 16626 h 1047404"/>
              <a:gd name="connsiteX23" fmla="*/ 2169440 w 2734929"/>
              <a:gd name="connsiteY23" fmla="*/ 66502 h 1047404"/>
              <a:gd name="connsiteX24" fmla="*/ 2119564 w 2734929"/>
              <a:gd name="connsiteY24" fmla="*/ 83127 h 1047404"/>
              <a:gd name="connsiteX25" fmla="*/ 2053062 w 2734929"/>
              <a:gd name="connsiteY25" fmla="*/ 116378 h 1047404"/>
              <a:gd name="connsiteX26" fmla="*/ 1986560 w 2734929"/>
              <a:gd name="connsiteY26" fmla="*/ 133004 h 1047404"/>
              <a:gd name="connsiteX27" fmla="*/ 1920059 w 2734929"/>
              <a:gd name="connsiteY27" fmla="*/ 166255 h 1047404"/>
              <a:gd name="connsiteX28" fmla="*/ 1820306 w 2734929"/>
              <a:gd name="connsiteY28" fmla="*/ 199506 h 1047404"/>
              <a:gd name="connsiteX29" fmla="*/ 1770430 w 2734929"/>
              <a:gd name="connsiteY29" fmla="*/ 216131 h 1047404"/>
              <a:gd name="connsiteX30" fmla="*/ 1720553 w 2734929"/>
              <a:gd name="connsiteY30" fmla="*/ 232756 h 1047404"/>
              <a:gd name="connsiteX31" fmla="*/ 1620800 w 2734929"/>
              <a:gd name="connsiteY31" fmla="*/ 282633 h 1047404"/>
              <a:gd name="connsiteX32" fmla="*/ 1454546 w 2734929"/>
              <a:gd name="connsiteY32" fmla="*/ 349135 h 1047404"/>
              <a:gd name="connsiteX33" fmla="*/ 1371419 w 2734929"/>
              <a:gd name="connsiteY33" fmla="*/ 365760 h 1047404"/>
              <a:gd name="connsiteX34" fmla="*/ 1271666 w 2734929"/>
              <a:gd name="connsiteY34" fmla="*/ 399011 h 1047404"/>
              <a:gd name="connsiteX35" fmla="*/ 955782 w 2734929"/>
              <a:gd name="connsiteY35" fmla="*/ 432262 h 1047404"/>
              <a:gd name="connsiteX36" fmla="*/ 822779 w 2734929"/>
              <a:gd name="connsiteY36" fmla="*/ 448887 h 1047404"/>
              <a:gd name="connsiteX37" fmla="*/ 457019 w 2734929"/>
              <a:gd name="connsiteY37" fmla="*/ 515389 h 1047404"/>
              <a:gd name="connsiteX38" fmla="*/ 274139 w 2734929"/>
              <a:gd name="connsiteY38" fmla="*/ 532015 h 1047404"/>
              <a:gd name="connsiteX39" fmla="*/ 157760 w 2734929"/>
              <a:gd name="connsiteY39" fmla="*/ 565266 h 1047404"/>
              <a:gd name="connsiteX40" fmla="*/ 107884 w 2734929"/>
              <a:gd name="connsiteY40" fmla="*/ 581891 h 1047404"/>
              <a:gd name="connsiteX41" fmla="*/ 91259 w 2734929"/>
              <a:gd name="connsiteY41" fmla="*/ 631767 h 1047404"/>
              <a:gd name="connsiteX42" fmla="*/ 74633 w 2734929"/>
              <a:gd name="connsiteY42" fmla="*/ 714895 h 1047404"/>
              <a:gd name="connsiteX43" fmla="*/ 8131 w 2734929"/>
              <a:gd name="connsiteY43" fmla="*/ 698269 h 10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734929" h="1047404">
                <a:moveTo>
                  <a:pt x="8131" y="698269"/>
                </a:moveTo>
                <a:cubicBezTo>
                  <a:pt x="10902" y="712124"/>
                  <a:pt x="58909" y="769266"/>
                  <a:pt x="91259" y="798022"/>
                </a:cubicBezTo>
                <a:cubicBezTo>
                  <a:pt x="115914" y="819938"/>
                  <a:pt x="174922" y="836993"/>
                  <a:pt x="207637" y="847898"/>
                </a:cubicBezTo>
                <a:cubicBezTo>
                  <a:pt x="229088" y="862199"/>
                  <a:pt x="332995" y="937427"/>
                  <a:pt x="373891" y="947651"/>
                </a:cubicBezTo>
                <a:cubicBezTo>
                  <a:pt x="417237" y="958487"/>
                  <a:pt x="462560" y="958734"/>
                  <a:pt x="506895" y="964276"/>
                </a:cubicBezTo>
                <a:cubicBezTo>
                  <a:pt x="523520" y="975360"/>
                  <a:pt x="538405" y="989656"/>
                  <a:pt x="556771" y="997527"/>
                </a:cubicBezTo>
                <a:cubicBezTo>
                  <a:pt x="577773" y="1006528"/>
                  <a:pt x="601303" y="1007876"/>
                  <a:pt x="623273" y="1014153"/>
                </a:cubicBezTo>
                <a:cubicBezTo>
                  <a:pt x="739337" y="1047314"/>
                  <a:pt x="590930" y="1019032"/>
                  <a:pt x="789528" y="1047404"/>
                </a:cubicBezTo>
                <a:lnTo>
                  <a:pt x="1537673" y="1030778"/>
                </a:lnTo>
                <a:cubicBezTo>
                  <a:pt x="1595747" y="1028358"/>
                  <a:pt x="1585235" y="1000474"/>
                  <a:pt x="1637426" y="980902"/>
                </a:cubicBezTo>
                <a:cubicBezTo>
                  <a:pt x="1663885" y="970980"/>
                  <a:pt x="1692968" y="970406"/>
                  <a:pt x="1720553" y="964276"/>
                </a:cubicBezTo>
                <a:cubicBezTo>
                  <a:pt x="1883261" y="928119"/>
                  <a:pt x="1681716" y="955754"/>
                  <a:pt x="2003186" y="931026"/>
                </a:cubicBezTo>
                <a:cubicBezTo>
                  <a:pt x="2019811" y="925484"/>
                  <a:pt x="2037743" y="922911"/>
                  <a:pt x="2053062" y="914400"/>
                </a:cubicBezTo>
                <a:cubicBezTo>
                  <a:pt x="2087996" y="894992"/>
                  <a:pt x="2113628" y="855735"/>
                  <a:pt x="2152815" y="847898"/>
                </a:cubicBezTo>
                <a:lnTo>
                  <a:pt x="2319070" y="814647"/>
                </a:lnTo>
                <a:cubicBezTo>
                  <a:pt x="2433404" y="738425"/>
                  <a:pt x="2380911" y="760783"/>
                  <a:pt x="2468699" y="731520"/>
                </a:cubicBezTo>
                <a:cubicBezTo>
                  <a:pt x="2641657" y="558562"/>
                  <a:pt x="2412939" y="793801"/>
                  <a:pt x="2551826" y="631767"/>
                </a:cubicBezTo>
                <a:cubicBezTo>
                  <a:pt x="2572228" y="607965"/>
                  <a:pt x="2597926" y="589068"/>
                  <a:pt x="2618328" y="565266"/>
                </a:cubicBezTo>
                <a:cubicBezTo>
                  <a:pt x="2631332" y="550095"/>
                  <a:pt x="2639965" y="531649"/>
                  <a:pt x="2651579" y="515389"/>
                </a:cubicBezTo>
                <a:cubicBezTo>
                  <a:pt x="2667684" y="492841"/>
                  <a:pt x="2684830" y="471054"/>
                  <a:pt x="2701455" y="448887"/>
                </a:cubicBezTo>
                <a:cubicBezTo>
                  <a:pt x="2739790" y="295547"/>
                  <a:pt x="2734706" y="333895"/>
                  <a:pt x="2734706" y="66502"/>
                </a:cubicBezTo>
                <a:cubicBezTo>
                  <a:pt x="2734706" y="43652"/>
                  <a:pt x="2723622" y="22167"/>
                  <a:pt x="2718080" y="0"/>
                </a:cubicBezTo>
                <a:cubicBezTo>
                  <a:pt x="2585077" y="5542"/>
                  <a:pt x="2451221" y="608"/>
                  <a:pt x="2319070" y="16626"/>
                </a:cubicBezTo>
                <a:cubicBezTo>
                  <a:pt x="2266877" y="22952"/>
                  <a:pt x="2219317" y="49877"/>
                  <a:pt x="2169440" y="66502"/>
                </a:cubicBezTo>
                <a:cubicBezTo>
                  <a:pt x="2152815" y="72044"/>
                  <a:pt x="2135238" y="75290"/>
                  <a:pt x="2119564" y="83127"/>
                </a:cubicBezTo>
                <a:cubicBezTo>
                  <a:pt x="2097397" y="94211"/>
                  <a:pt x="2076268" y="107676"/>
                  <a:pt x="2053062" y="116378"/>
                </a:cubicBezTo>
                <a:cubicBezTo>
                  <a:pt x="2031667" y="124401"/>
                  <a:pt x="2007955" y="124981"/>
                  <a:pt x="1986560" y="133004"/>
                </a:cubicBezTo>
                <a:cubicBezTo>
                  <a:pt x="1963355" y="141706"/>
                  <a:pt x="1943070" y="157051"/>
                  <a:pt x="1920059" y="166255"/>
                </a:cubicBezTo>
                <a:cubicBezTo>
                  <a:pt x="1887516" y="179272"/>
                  <a:pt x="1853557" y="188422"/>
                  <a:pt x="1820306" y="199506"/>
                </a:cubicBezTo>
                <a:lnTo>
                  <a:pt x="1770430" y="216131"/>
                </a:lnTo>
                <a:lnTo>
                  <a:pt x="1720553" y="232756"/>
                </a:lnTo>
                <a:cubicBezTo>
                  <a:pt x="1624704" y="296656"/>
                  <a:pt x="1717166" y="241333"/>
                  <a:pt x="1620800" y="282633"/>
                </a:cubicBezTo>
                <a:cubicBezTo>
                  <a:pt x="1543215" y="315884"/>
                  <a:pt x="1549151" y="330215"/>
                  <a:pt x="1454546" y="349135"/>
                </a:cubicBezTo>
                <a:cubicBezTo>
                  <a:pt x="1426837" y="354677"/>
                  <a:pt x="1398681" y="358325"/>
                  <a:pt x="1371419" y="365760"/>
                </a:cubicBezTo>
                <a:cubicBezTo>
                  <a:pt x="1337604" y="374982"/>
                  <a:pt x="1306239" y="393249"/>
                  <a:pt x="1271666" y="399011"/>
                </a:cubicBezTo>
                <a:cubicBezTo>
                  <a:pt x="1070766" y="432493"/>
                  <a:pt x="1269557" y="402379"/>
                  <a:pt x="955782" y="432262"/>
                </a:cubicBezTo>
                <a:cubicBezTo>
                  <a:pt x="911304" y="436498"/>
                  <a:pt x="867113" y="443345"/>
                  <a:pt x="822779" y="448887"/>
                </a:cubicBezTo>
                <a:cubicBezTo>
                  <a:pt x="692788" y="481386"/>
                  <a:pt x="625592" y="500064"/>
                  <a:pt x="457019" y="515389"/>
                </a:cubicBezTo>
                <a:lnTo>
                  <a:pt x="274139" y="532015"/>
                </a:lnTo>
                <a:lnTo>
                  <a:pt x="157760" y="565266"/>
                </a:lnTo>
                <a:cubicBezTo>
                  <a:pt x="140974" y="570302"/>
                  <a:pt x="120276" y="569499"/>
                  <a:pt x="107884" y="581891"/>
                </a:cubicBezTo>
                <a:cubicBezTo>
                  <a:pt x="95492" y="594283"/>
                  <a:pt x="95509" y="614766"/>
                  <a:pt x="91259" y="631767"/>
                </a:cubicBezTo>
                <a:cubicBezTo>
                  <a:pt x="84405" y="659181"/>
                  <a:pt x="80175" y="687186"/>
                  <a:pt x="74633" y="714895"/>
                </a:cubicBezTo>
                <a:cubicBezTo>
                  <a:pt x="-30587" y="697358"/>
                  <a:pt x="5360" y="684414"/>
                  <a:pt x="8131" y="698269"/>
                </a:cubicBezTo>
                <a:close/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3B7C9-18BE-4414-BDDF-8A03A5A0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4F15E-374C-441C-A839-B1386387AAE1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325A-EEC7-4106-9981-28BDFE3F8CA5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And finally other land uses pen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D91D0F-208D-42CD-8951-BE5690F6FE4D}"/>
              </a:ext>
            </a:extLst>
          </p:cNvPr>
          <p:cNvGrpSpPr/>
          <p:nvPr/>
        </p:nvGrpSpPr>
        <p:grpSpPr>
          <a:xfrm>
            <a:off x="720570" y="7128188"/>
            <a:ext cx="2216462" cy="2236426"/>
            <a:chOff x="708754" y="6998216"/>
            <a:chExt cx="2351195" cy="23723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AFA17-2360-4A59-8430-FE741648A8BF}"/>
                </a:ext>
              </a:extLst>
            </p:cNvPr>
            <p:cNvSpPr/>
            <p:nvPr/>
          </p:nvSpPr>
          <p:spPr>
            <a:xfrm>
              <a:off x="708754" y="6998216"/>
              <a:ext cx="1088559" cy="1088559"/>
            </a:xfrm>
            <a:prstGeom prst="roundRect">
              <a:avLst/>
            </a:prstGeom>
            <a:solidFill>
              <a:srgbClr val="BAA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5A52A30-3B1B-4D73-A1C0-77EF1794CC4C}"/>
                </a:ext>
              </a:extLst>
            </p:cNvPr>
            <p:cNvSpPr/>
            <p:nvPr/>
          </p:nvSpPr>
          <p:spPr>
            <a:xfrm>
              <a:off x="1971390" y="6998216"/>
              <a:ext cx="1088559" cy="108855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244CC6-2F52-423E-9147-D4A498217B18}"/>
                </a:ext>
              </a:extLst>
            </p:cNvPr>
            <p:cNvSpPr/>
            <p:nvPr/>
          </p:nvSpPr>
          <p:spPr>
            <a:xfrm>
              <a:off x="708754" y="8282031"/>
              <a:ext cx="1088559" cy="1088559"/>
            </a:xfrm>
            <a:prstGeom prst="roundRect">
              <a:avLst/>
            </a:prstGeom>
            <a:solidFill>
              <a:srgbClr val="CC6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 descr="Schoolhouse">
              <a:extLst>
                <a:ext uri="{FF2B5EF4-FFF2-40B4-BE49-F238E27FC236}">
                  <a16:creationId xmlns:a16="http://schemas.microsoft.com/office/drawing/2014/main" id="{C6FA78FF-AC41-4591-886F-DED197A7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9113" y="8297461"/>
              <a:ext cx="543000" cy="543000"/>
            </a:xfrm>
            <a:prstGeom prst="rect">
              <a:avLst/>
            </a:prstGeom>
          </p:spPr>
        </p:pic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A93A0D06-6DBE-4F30-81DB-42BCA6F5C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357" y="8780961"/>
              <a:ext cx="353346" cy="353346"/>
            </a:xfrm>
            <a:prstGeom prst="rect">
              <a:avLst/>
            </a:prstGeom>
          </p:spPr>
        </p:pic>
        <p:pic>
          <p:nvPicPr>
            <p:cNvPr id="14" name="Graphic 13" descr="Group of women">
              <a:extLst>
                <a:ext uri="{FF2B5EF4-FFF2-40B4-BE49-F238E27FC236}">
                  <a16:creationId xmlns:a16="http://schemas.microsoft.com/office/drawing/2014/main" id="{BB7A9F26-FDB0-4506-B184-C9155244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1211" y="8661741"/>
              <a:ext cx="244089" cy="24409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76E30-9C52-4FEA-92FE-394F33827CA3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36" y="8896816"/>
              <a:ext cx="447465" cy="0"/>
            </a:xfrm>
            <a:prstGeom prst="line">
              <a:avLst/>
            </a:prstGeom>
            <a:ln w="158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AC5C22-E7AF-4458-95FA-7191D8078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57" y="9122115"/>
              <a:ext cx="943524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Table setting">
              <a:extLst>
                <a:ext uri="{FF2B5EF4-FFF2-40B4-BE49-F238E27FC236}">
                  <a16:creationId xmlns:a16="http://schemas.microsoft.com/office/drawing/2014/main" id="{7B816203-E4C3-44D7-BDC7-092133C0F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5406" y="7058134"/>
              <a:ext cx="508230" cy="508230"/>
            </a:xfrm>
            <a:prstGeom prst="rect">
              <a:avLst/>
            </a:prstGeom>
          </p:spPr>
        </p:pic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A4C1A3DA-27F0-4197-961F-94A70502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44377" y="7452954"/>
              <a:ext cx="508230" cy="508230"/>
            </a:xfrm>
            <a:prstGeom prst="rect">
              <a:avLst/>
            </a:prstGeom>
          </p:spPr>
        </p:pic>
        <p:pic>
          <p:nvPicPr>
            <p:cNvPr id="19" name="Graphic 18" descr="Person eating">
              <a:extLst>
                <a:ext uri="{FF2B5EF4-FFF2-40B4-BE49-F238E27FC236}">
                  <a16:creationId xmlns:a16="http://schemas.microsoft.com/office/drawing/2014/main" id="{DDF67546-8A1D-4A11-940C-DBCFEF13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59677" y="7237048"/>
              <a:ext cx="610894" cy="610894"/>
            </a:xfrm>
            <a:prstGeom prst="rect">
              <a:avLst/>
            </a:prstGeom>
          </p:spPr>
        </p:pic>
        <p:pic>
          <p:nvPicPr>
            <p:cNvPr id="20" name="Graphic 19" descr="Programmer">
              <a:extLst>
                <a:ext uri="{FF2B5EF4-FFF2-40B4-BE49-F238E27FC236}">
                  <a16:creationId xmlns:a16="http://schemas.microsoft.com/office/drawing/2014/main" id="{6BD54785-CAEE-4ABD-9B1B-F7AEEE60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14176" y="7264552"/>
              <a:ext cx="267764" cy="26776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62811F-F58B-4BD7-B14C-3AFA98F98AEA}"/>
                </a:ext>
              </a:extLst>
            </p:cNvPr>
            <p:cNvGrpSpPr/>
            <p:nvPr/>
          </p:nvGrpSpPr>
          <p:grpSpPr>
            <a:xfrm>
              <a:off x="2301739" y="7535653"/>
              <a:ext cx="581569" cy="222726"/>
              <a:chOff x="6211572" y="1672512"/>
              <a:chExt cx="1346909" cy="51583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8004049-281E-4086-9F03-AA5B8FB88644}"/>
                  </a:ext>
                </a:extLst>
              </p:cNvPr>
              <p:cNvCxnSpPr/>
              <p:nvPr/>
            </p:nvCxnSpPr>
            <p:spPr>
              <a:xfrm>
                <a:off x="6211572" y="1672512"/>
                <a:ext cx="1346909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563252-CB67-4866-BF69-0C7EA6DA8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5242" y="1688359"/>
                <a:ext cx="0" cy="499985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5495615-FBFA-4620-B21D-E980FA0C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470" y="2157399"/>
                <a:ext cx="234520" cy="0"/>
              </a:xfrm>
              <a:prstGeom prst="line">
                <a:avLst/>
              </a:prstGeom>
              <a:ln w="412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75AABCB-4017-4477-9CAC-E56FBAA55FAD}"/>
                </a:ext>
              </a:extLst>
            </p:cNvPr>
            <p:cNvSpPr/>
            <p:nvPr/>
          </p:nvSpPr>
          <p:spPr>
            <a:xfrm>
              <a:off x="1971390" y="8282031"/>
              <a:ext cx="1088559" cy="1088559"/>
            </a:xfrm>
            <a:prstGeom prst="roundRect">
              <a:avLst/>
            </a:prstGeom>
            <a:solidFill>
              <a:srgbClr val="2C7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22" descr="Deciduous tree">
              <a:extLst>
                <a:ext uri="{FF2B5EF4-FFF2-40B4-BE49-F238E27FC236}">
                  <a16:creationId xmlns:a16="http://schemas.microsoft.com/office/drawing/2014/main" id="{0C9EEEA2-8CD5-4E79-A5B5-DD1F42E35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2564" y="8490773"/>
              <a:ext cx="699377" cy="699377"/>
            </a:xfrm>
            <a:prstGeom prst="rect">
              <a:avLst/>
            </a:prstGeom>
          </p:spPr>
        </p:pic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A24718-E2D9-4E7F-BE2D-EECBED7F6D7B}"/>
              </a:ext>
            </a:extLst>
          </p:cNvPr>
          <p:cNvSpPr/>
          <p:nvPr/>
        </p:nvSpPr>
        <p:spPr>
          <a:xfrm>
            <a:off x="6494033" y="5386647"/>
            <a:ext cx="2018200" cy="2728911"/>
          </a:xfrm>
          <a:custGeom>
            <a:avLst/>
            <a:gdLst>
              <a:gd name="connsiteX0" fmla="*/ 39771 w 2018200"/>
              <a:gd name="connsiteY0" fmla="*/ 2676698 h 2728911"/>
              <a:gd name="connsiteX1" fmla="*/ 56396 w 2018200"/>
              <a:gd name="connsiteY1" fmla="*/ 2310938 h 2728911"/>
              <a:gd name="connsiteX2" fmla="*/ 122898 w 2018200"/>
              <a:gd name="connsiteY2" fmla="*/ 1263535 h 2728911"/>
              <a:gd name="connsiteX3" fmla="*/ 206025 w 2018200"/>
              <a:gd name="connsiteY3" fmla="*/ 1113906 h 2728911"/>
              <a:gd name="connsiteX4" fmla="*/ 222651 w 2018200"/>
              <a:gd name="connsiteY4" fmla="*/ 1047404 h 2728911"/>
              <a:gd name="connsiteX5" fmla="*/ 272527 w 2018200"/>
              <a:gd name="connsiteY5" fmla="*/ 980902 h 2728911"/>
              <a:gd name="connsiteX6" fmla="*/ 322403 w 2018200"/>
              <a:gd name="connsiteY6" fmla="*/ 881149 h 2728911"/>
              <a:gd name="connsiteX7" fmla="*/ 355654 w 2018200"/>
              <a:gd name="connsiteY7" fmla="*/ 831273 h 2728911"/>
              <a:gd name="connsiteX8" fmla="*/ 405531 w 2018200"/>
              <a:gd name="connsiteY8" fmla="*/ 748146 h 2728911"/>
              <a:gd name="connsiteX9" fmla="*/ 455407 w 2018200"/>
              <a:gd name="connsiteY9" fmla="*/ 631768 h 2728911"/>
              <a:gd name="connsiteX10" fmla="*/ 488658 w 2018200"/>
              <a:gd name="connsiteY10" fmla="*/ 565266 h 2728911"/>
              <a:gd name="connsiteX11" fmla="*/ 521909 w 2018200"/>
              <a:gd name="connsiteY11" fmla="*/ 382386 h 2728911"/>
              <a:gd name="connsiteX12" fmla="*/ 571785 w 2018200"/>
              <a:gd name="connsiteY12" fmla="*/ 266008 h 2728911"/>
              <a:gd name="connsiteX13" fmla="*/ 638287 w 2018200"/>
              <a:gd name="connsiteY13" fmla="*/ 66502 h 2728911"/>
              <a:gd name="connsiteX14" fmla="*/ 688163 w 2018200"/>
              <a:gd name="connsiteY14" fmla="*/ 0 h 2728911"/>
              <a:gd name="connsiteX15" fmla="*/ 821167 w 2018200"/>
              <a:gd name="connsiteY15" fmla="*/ 166255 h 2728911"/>
              <a:gd name="connsiteX16" fmla="*/ 871043 w 2018200"/>
              <a:gd name="connsiteY16" fmla="*/ 216131 h 2728911"/>
              <a:gd name="connsiteX17" fmla="*/ 1004047 w 2018200"/>
              <a:gd name="connsiteY17" fmla="*/ 365760 h 2728911"/>
              <a:gd name="connsiteX18" fmla="*/ 1120425 w 2018200"/>
              <a:gd name="connsiteY18" fmla="*/ 465513 h 2728911"/>
              <a:gd name="connsiteX19" fmla="*/ 1186927 w 2018200"/>
              <a:gd name="connsiteY19" fmla="*/ 482138 h 2728911"/>
              <a:gd name="connsiteX20" fmla="*/ 1619189 w 2018200"/>
              <a:gd name="connsiteY20" fmla="*/ 498764 h 2728911"/>
              <a:gd name="connsiteX21" fmla="*/ 1752192 w 2018200"/>
              <a:gd name="connsiteY21" fmla="*/ 532015 h 2728911"/>
              <a:gd name="connsiteX22" fmla="*/ 1818694 w 2018200"/>
              <a:gd name="connsiteY22" fmla="*/ 548640 h 2728911"/>
              <a:gd name="connsiteX23" fmla="*/ 1984949 w 2018200"/>
              <a:gd name="connsiteY23" fmla="*/ 581891 h 2728911"/>
              <a:gd name="connsiteX24" fmla="*/ 2018200 w 2018200"/>
              <a:gd name="connsiteY24" fmla="*/ 631768 h 2728911"/>
              <a:gd name="connsiteX25" fmla="*/ 1984949 w 2018200"/>
              <a:gd name="connsiteY25" fmla="*/ 681644 h 2728911"/>
              <a:gd name="connsiteX26" fmla="*/ 1885196 w 2018200"/>
              <a:gd name="connsiteY26" fmla="*/ 781397 h 2728911"/>
              <a:gd name="connsiteX27" fmla="*/ 1802069 w 2018200"/>
              <a:gd name="connsiteY27" fmla="*/ 881149 h 2728911"/>
              <a:gd name="connsiteX28" fmla="*/ 1768818 w 2018200"/>
              <a:gd name="connsiteY28" fmla="*/ 931026 h 2728911"/>
              <a:gd name="connsiteX29" fmla="*/ 1652440 w 2018200"/>
              <a:gd name="connsiteY29" fmla="*/ 1030778 h 2728911"/>
              <a:gd name="connsiteX30" fmla="*/ 1552687 w 2018200"/>
              <a:gd name="connsiteY30" fmla="*/ 1163782 h 2728911"/>
              <a:gd name="connsiteX31" fmla="*/ 1519436 w 2018200"/>
              <a:gd name="connsiteY31" fmla="*/ 1213658 h 2728911"/>
              <a:gd name="connsiteX32" fmla="*/ 1403058 w 2018200"/>
              <a:gd name="connsiteY32" fmla="*/ 1280160 h 2728911"/>
              <a:gd name="connsiteX33" fmla="*/ 1303305 w 2018200"/>
              <a:gd name="connsiteY33" fmla="*/ 1346662 h 2728911"/>
              <a:gd name="connsiteX34" fmla="*/ 1253429 w 2018200"/>
              <a:gd name="connsiteY34" fmla="*/ 1463040 h 2728911"/>
              <a:gd name="connsiteX35" fmla="*/ 1186927 w 2018200"/>
              <a:gd name="connsiteY35" fmla="*/ 1562793 h 2728911"/>
              <a:gd name="connsiteX36" fmla="*/ 1103800 w 2018200"/>
              <a:gd name="connsiteY36" fmla="*/ 1679171 h 2728911"/>
              <a:gd name="connsiteX37" fmla="*/ 987422 w 2018200"/>
              <a:gd name="connsiteY37" fmla="*/ 1795549 h 2728911"/>
              <a:gd name="connsiteX38" fmla="*/ 920920 w 2018200"/>
              <a:gd name="connsiteY38" fmla="*/ 1862051 h 2728911"/>
              <a:gd name="connsiteX39" fmla="*/ 871043 w 2018200"/>
              <a:gd name="connsiteY39" fmla="*/ 1911928 h 2728911"/>
              <a:gd name="connsiteX40" fmla="*/ 821167 w 2018200"/>
              <a:gd name="connsiteY40" fmla="*/ 1945178 h 2728911"/>
              <a:gd name="connsiteX41" fmla="*/ 771291 w 2018200"/>
              <a:gd name="connsiteY41" fmla="*/ 1995055 h 2728911"/>
              <a:gd name="connsiteX42" fmla="*/ 638287 w 2018200"/>
              <a:gd name="connsiteY42" fmla="*/ 2078182 h 2728911"/>
              <a:gd name="connsiteX43" fmla="*/ 505283 w 2018200"/>
              <a:gd name="connsiteY43" fmla="*/ 2177935 h 2728911"/>
              <a:gd name="connsiteX44" fmla="*/ 388905 w 2018200"/>
              <a:gd name="connsiteY44" fmla="*/ 2277688 h 2728911"/>
              <a:gd name="connsiteX45" fmla="*/ 289152 w 2018200"/>
              <a:gd name="connsiteY45" fmla="*/ 2344189 h 2728911"/>
              <a:gd name="connsiteX46" fmla="*/ 206025 w 2018200"/>
              <a:gd name="connsiteY46" fmla="*/ 2460568 h 2728911"/>
              <a:gd name="connsiteX47" fmla="*/ 156149 w 2018200"/>
              <a:gd name="connsiteY47" fmla="*/ 2543695 h 2728911"/>
              <a:gd name="connsiteX48" fmla="*/ 122898 w 2018200"/>
              <a:gd name="connsiteY48" fmla="*/ 2643448 h 2728911"/>
              <a:gd name="connsiteX49" fmla="*/ 56396 w 2018200"/>
              <a:gd name="connsiteY49" fmla="*/ 2726575 h 2728911"/>
              <a:gd name="connsiteX50" fmla="*/ 6520 w 2018200"/>
              <a:gd name="connsiteY50" fmla="*/ 2726575 h 27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18200" h="2728911">
                <a:moveTo>
                  <a:pt x="39771" y="2676698"/>
                </a:moveTo>
                <a:cubicBezTo>
                  <a:pt x="45313" y="2554778"/>
                  <a:pt x="53383" y="2432947"/>
                  <a:pt x="56396" y="2310938"/>
                </a:cubicBezTo>
                <a:cubicBezTo>
                  <a:pt x="81566" y="1291566"/>
                  <a:pt x="-123869" y="1592561"/>
                  <a:pt x="122898" y="1263535"/>
                </a:cubicBezTo>
                <a:cubicBezTo>
                  <a:pt x="168870" y="1125613"/>
                  <a:pt x="91696" y="1342560"/>
                  <a:pt x="206025" y="1113906"/>
                </a:cubicBezTo>
                <a:cubicBezTo>
                  <a:pt x="216244" y="1093469"/>
                  <a:pt x="212432" y="1067841"/>
                  <a:pt x="222651" y="1047404"/>
                </a:cubicBezTo>
                <a:cubicBezTo>
                  <a:pt x="235043" y="1022620"/>
                  <a:pt x="258271" y="1004662"/>
                  <a:pt x="272527" y="980902"/>
                </a:cubicBezTo>
                <a:cubicBezTo>
                  <a:pt x="291654" y="949024"/>
                  <a:pt x="304349" y="913646"/>
                  <a:pt x="322403" y="881149"/>
                </a:cubicBezTo>
                <a:cubicBezTo>
                  <a:pt x="332107" y="863682"/>
                  <a:pt x="345064" y="848217"/>
                  <a:pt x="355654" y="831273"/>
                </a:cubicBezTo>
                <a:cubicBezTo>
                  <a:pt x="372781" y="803871"/>
                  <a:pt x="389838" y="776394"/>
                  <a:pt x="405531" y="748146"/>
                </a:cubicBezTo>
                <a:cubicBezTo>
                  <a:pt x="474455" y="624083"/>
                  <a:pt x="411262" y="734774"/>
                  <a:pt x="455407" y="631768"/>
                </a:cubicBezTo>
                <a:cubicBezTo>
                  <a:pt x="465170" y="608988"/>
                  <a:pt x="477574" y="587433"/>
                  <a:pt x="488658" y="565266"/>
                </a:cubicBezTo>
                <a:cubicBezTo>
                  <a:pt x="494727" y="522779"/>
                  <a:pt x="503818" y="430629"/>
                  <a:pt x="521909" y="382386"/>
                </a:cubicBezTo>
                <a:cubicBezTo>
                  <a:pt x="567326" y="261276"/>
                  <a:pt x="544262" y="366926"/>
                  <a:pt x="571785" y="266008"/>
                </a:cubicBezTo>
                <a:cubicBezTo>
                  <a:pt x="598219" y="169083"/>
                  <a:pt x="591556" y="141273"/>
                  <a:pt x="638287" y="66502"/>
                </a:cubicBezTo>
                <a:cubicBezTo>
                  <a:pt x="652973" y="43005"/>
                  <a:pt x="671538" y="22167"/>
                  <a:pt x="688163" y="0"/>
                </a:cubicBezTo>
                <a:cubicBezTo>
                  <a:pt x="732498" y="55418"/>
                  <a:pt x="770984" y="116072"/>
                  <a:pt x="821167" y="166255"/>
                </a:cubicBezTo>
                <a:cubicBezTo>
                  <a:pt x="837792" y="182880"/>
                  <a:pt x="855991" y="198069"/>
                  <a:pt x="871043" y="216131"/>
                </a:cubicBezTo>
                <a:cubicBezTo>
                  <a:pt x="1019382" y="394139"/>
                  <a:pt x="680706" y="42419"/>
                  <a:pt x="1004047" y="365760"/>
                </a:cubicBezTo>
                <a:cubicBezTo>
                  <a:pt x="1037325" y="399038"/>
                  <a:pt x="1077765" y="444183"/>
                  <a:pt x="1120425" y="465513"/>
                </a:cubicBezTo>
                <a:cubicBezTo>
                  <a:pt x="1140862" y="475731"/>
                  <a:pt x="1164128" y="480618"/>
                  <a:pt x="1186927" y="482138"/>
                </a:cubicBezTo>
                <a:cubicBezTo>
                  <a:pt x="1330802" y="491730"/>
                  <a:pt x="1475102" y="493222"/>
                  <a:pt x="1619189" y="498764"/>
                </a:cubicBezTo>
                <a:cubicBezTo>
                  <a:pt x="1708312" y="528471"/>
                  <a:pt x="1631823" y="505266"/>
                  <a:pt x="1752192" y="532015"/>
                </a:cubicBezTo>
                <a:cubicBezTo>
                  <a:pt x="1774497" y="536972"/>
                  <a:pt x="1796288" y="544159"/>
                  <a:pt x="1818694" y="548640"/>
                </a:cubicBezTo>
                <a:cubicBezTo>
                  <a:pt x="2022513" y="589404"/>
                  <a:pt x="1830482" y="543275"/>
                  <a:pt x="1984949" y="581891"/>
                </a:cubicBezTo>
                <a:cubicBezTo>
                  <a:pt x="1996033" y="598517"/>
                  <a:pt x="2018200" y="611786"/>
                  <a:pt x="2018200" y="631768"/>
                </a:cubicBezTo>
                <a:cubicBezTo>
                  <a:pt x="2018200" y="651749"/>
                  <a:pt x="1998224" y="666710"/>
                  <a:pt x="1984949" y="681644"/>
                </a:cubicBezTo>
                <a:cubicBezTo>
                  <a:pt x="1953708" y="716790"/>
                  <a:pt x="1911280" y="742271"/>
                  <a:pt x="1885196" y="781397"/>
                </a:cubicBezTo>
                <a:cubicBezTo>
                  <a:pt x="1802636" y="905235"/>
                  <a:pt x="1908748" y="753133"/>
                  <a:pt x="1802069" y="881149"/>
                </a:cubicBezTo>
                <a:cubicBezTo>
                  <a:pt x="1789277" y="896499"/>
                  <a:pt x="1782947" y="916897"/>
                  <a:pt x="1768818" y="931026"/>
                </a:cubicBezTo>
                <a:cubicBezTo>
                  <a:pt x="1669399" y="1030445"/>
                  <a:pt x="1733879" y="931241"/>
                  <a:pt x="1652440" y="1030778"/>
                </a:cubicBezTo>
                <a:cubicBezTo>
                  <a:pt x="1617347" y="1073669"/>
                  <a:pt x="1583428" y="1117671"/>
                  <a:pt x="1552687" y="1163782"/>
                </a:cubicBezTo>
                <a:cubicBezTo>
                  <a:pt x="1541603" y="1180407"/>
                  <a:pt x="1533565" y="1199529"/>
                  <a:pt x="1519436" y="1213658"/>
                </a:cubicBezTo>
                <a:cubicBezTo>
                  <a:pt x="1490679" y="1242415"/>
                  <a:pt x="1435658" y="1260600"/>
                  <a:pt x="1403058" y="1280160"/>
                </a:cubicBezTo>
                <a:cubicBezTo>
                  <a:pt x="1368790" y="1300721"/>
                  <a:pt x="1303305" y="1346662"/>
                  <a:pt x="1303305" y="1346662"/>
                </a:cubicBezTo>
                <a:cubicBezTo>
                  <a:pt x="1286106" y="1398261"/>
                  <a:pt x="1284246" y="1411679"/>
                  <a:pt x="1253429" y="1463040"/>
                </a:cubicBezTo>
                <a:cubicBezTo>
                  <a:pt x="1232868" y="1497308"/>
                  <a:pt x="1209094" y="1529542"/>
                  <a:pt x="1186927" y="1562793"/>
                </a:cubicBezTo>
                <a:cubicBezTo>
                  <a:pt x="1164332" y="1596686"/>
                  <a:pt x="1129573" y="1650821"/>
                  <a:pt x="1103800" y="1679171"/>
                </a:cubicBezTo>
                <a:cubicBezTo>
                  <a:pt x="1066896" y="1719765"/>
                  <a:pt x="987422" y="1795549"/>
                  <a:pt x="987422" y="1795549"/>
                </a:cubicBezTo>
                <a:cubicBezTo>
                  <a:pt x="955753" y="1890553"/>
                  <a:pt x="996922" y="1811383"/>
                  <a:pt x="920920" y="1862051"/>
                </a:cubicBezTo>
                <a:cubicBezTo>
                  <a:pt x="901357" y="1875093"/>
                  <a:pt x="889106" y="1896876"/>
                  <a:pt x="871043" y="1911928"/>
                </a:cubicBezTo>
                <a:cubicBezTo>
                  <a:pt x="855693" y="1924720"/>
                  <a:pt x="836517" y="1932386"/>
                  <a:pt x="821167" y="1945178"/>
                </a:cubicBezTo>
                <a:cubicBezTo>
                  <a:pt x="803105" y="1960230"/>
                  <a:pt x="790306" y="1981226"/>
                  <a:pt x="771291" y="1995055"/>
                </a:cubicBezTo>
                <a:cubicBezTo>
                  <a:pt x="729009" y="2025806"/>
                  <a:pt x="680112" y="2046813"/>
                  <a:pt x="638287" y="2078182"/>
                </a:cubicBezTo>
                <a:cubicBezTo>
                  <a:pt x="593952" y="2111433"/>
                  <a:pt x="551394" y="2147194"/>
                  <a:pt x="505283" y="2177935"/>
                </a:cubicBezTo>
                <a:cubicBezTo>
                  <a:pt x="352225" y="2279974"/>
                  <a:pt x="590497" y="2116415"/>
                  <a:pt x="388905" y="2277688"/>
                </a:cubicBezTo>
                <a:cubicBezTo>
                  <a:pt x="357699" y="2302652"/>
                  <a:pt x="289152" y="2344189"/>
                  <a:pt x="289152" y="2344189"/>
                </a:cubicBezTo>
                <a:cubicBezTo>
                  <a:pt x="252570" y="2392965"/>
                  <a:pt x="236414" y="2411945"/>
                  <a:pt x="206025" y="2460568"/>
                </a:cubicBezTo>
                <a:cubicBezTo>
                  <a:pt x="188899" y="2487970"/>
                  <a:pt x="169521" y="2514277"/>
                  <a:pt x="156149" y="2543695"/>
                </a:cubicBezTo>
                <a:cubicBezTo>
                  <a:pt x="141645" y="2575603"/>
                  <a:pt x="133982" y="2610197"/>
                  <a:pt x="122898" y="2643448"/>
                </a:cubicBezTo>
                <a:cubicBezTo>
                  <a:pt x="107021" y="2691079"/>
                  <a:pt x="112795" y="2707775"/>
                  <a:pt x="56396" y="2726575"/>
                </a:cubicBezTo>
                <a:cubicBezTo>
                  <a:pt x="40624" y="2731832"/>
                  <a:pt x="23145" y="2726575"/>
                  <a:pt x="6520" y="2726575"/>
                </a:cubicBezTo>
              </a:path>
            </a:pathLst>
          </a:custGeom>
          <a:solidFill>
            <a:srgbClr val="CC6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3AE68F-EE07-46E3-A4CD-259121249758}"/>
              </a:ext>
            </a:extLst>
          </p:cNvPr>
          <p:cNvSpPr/>
          <p:nvPr/>
        </p:nvSpPr>
        <p:spPr>
          <a:xfrm>
            <a:off x="2344153" y="3524596"/>
            <a:ext cx="3823891" cy="5154313"/>
          </a:xfrm>
          <a:custGeom>
            <a:avLst/>
            <a:gdLst>
              <a:gd name="connsiteX0" fmla="*/ 133040 w 3823891"/>
              <a:gd name="connsiteY0" fmla="*/ 116379 h 5154313"/>
              <a:gd name="connsiteX1" fmla="*/ 382422 w 3823891"/>
              <a:gd name="connsiteY1" fmla="*/ 83128 h 5154313"/>
              <a:gd name="connsiteX2" fmla="*/ 482174 w 3823891"/>
              <a:gd name="connsiteY2" fmla="*/ 49877 h 5154313"/>
              <a:gd name="connsiteX3" fmla="*/ 581927 w 3823891"/>
              <a:gd name="connsiteY3" fmla="*/ 0 h 5154313"/>
              <a:gd name="connsiteX4" fmla="*/ 665054 w 3823891"/>
              <a:gd name="connsiteY4" fmla="*/ 149629 h 5154313"/>
              <a:gd name="connsiteX5" fmla="*/ 764807 w 3823891"/>
              <a:gd name="connsiteY5" fmla="*/ 282633 h 5154313"/>
              <a:gd name="connsiteX6" fmla="*/ 864560 w 3823891"/>
              <a:gd name="connsiteY6" fmla="*/ 382386 h 5154313"/>
              <a:gd name="connsiteX7" fmla="*/ 964312 w 3823891"/>
              <a:gd name="connsiteY7" fmla="*/ 465513 h 5154313"/>
              <a:gd name="connsiteX8" fmla="*/ 1030814 w 3823891"/>
              <a:gd name="connsiteY8" fmla="*/ 515389 h 5154313"/>
              <a:gd name="connsiteX9" fmla="*/ 1130567 w 3823891"/>
              <a:gd name="connsiteY9" fmla="*/ 598517 h 5154313"/>
              <a:gd name="connsiteX10" fmla="*/ 1147192 w 3823891"/>
              <a:gd name="connsiteY10" fmla="*/ 648393 h 5154313"/>
              <a:gd name="connsiteX11" fmla="*/ 1180443 w 3823891"/>
              <a:gd name="connsiteY11" fmla="*/ 698269 h 5154313"/>
              <a:gd name="connsiteX12" fmla="*/ 1230320 w 3823891"/>
              <a:gd name="connsiteY12" fmla="*/ 881149 h 5154313"/>
              <a:gd name="connsiteX13" fmla="*/ 1147192 w 3823891"/>
              <a:gd name="connsiteY13" fmla="*/ 1130531 h 5154313"/>
              <a:gd name="connsiteX14" fmla="*/ 1147192 w 3823891"/>
              <a:gd name="connsiteY14" fmla="*/ 1446415 h 5154313"/>
              <a:gd name="connsiteX15" fmla="*/ 1163818 w 3823891"/>
              <a:gd name="connsiteY15" fmla="*/ 1512917 h 5154313"/>
              <a:gd name="connsiteX16" fmla="*/ 1313447 w 3823891"/>
              <a:gd name="connsiteY16" fmla="*/ 1778924 h 5154313"/>
              <a:gd name="connsiteX17" fmla="*/ 1330072 w 3823891"/>
              <a:gd name="connsiteY17" fmla="*/ 1845426 h 5154313"/>
              <a:gd name="connsiteX18" fmla="*/ 1363323 w 3823891"/>
              <a:gd name="connsiteY18" fmla="*/ 1945179 h 5154313"/>
              <a:gd name="connsiteX19" fmla="*/ 1379949 w 3823891"/>
              <a:gd name="connsiteY19" fmla="*/ 1995055 h 5154313"/>
              <a:gd name="connsiteX20" fmla="*/ 1413200 w 3823891"/>
              <a:gd name="connsiteY20" fmla="*/ 2144684 h 5154313"/>
              <a:gd name="connsiteX21" fmla="*/ 1446451 w 3823891"/>
              <a:gd name="connsiteY21" fmla="*/ 2194560 h 5154313"/>
              <a:gd name="connsiteX22" fmla="*/ 1512952 w 3823891"/>
              <a:gd name="connsiteY22" fmla="*/ 2360815 h 5154313"/>
              <a:gd name="connsiteX23" fmla="*/ 1579454 w 3823891"/>
              <a:gd name="connsiteY23" fmla="*/ 2527069 h 5154313"/>
              <a:gd name="connsiteX24" fmla="*/ 1645956 w 3823891"/>
              <a:gd name="connsiteY24" fmla="*/ 2610197 h 5154313"/>
              <a:gd name="connsiteX25" fmla="*/ 1712458 w 3823891"/>
              <a:gd name="connsiteY25" fmla="*/ 2709949 h 5154313"/>
              <a:gd name="connsiteX26" fmla="*/ 1828836 w 3823891"/>
              <a:gd name="connsiteY26" fmla="*/ 2826328 h 5154313"/>
              <a:gd name="connsiteX27" fmla="*/ 1928589 w 3823891"/>
              <a:gd name="connsiteY27" fmla="*/ 2942706 h 5154313"/>
              <a:gd name="connsiteX28" fmla="*/ 2044967 w 3823891"/>
              <a:gd name="connsiteY28" fmla="*/ 3092335 h 5154313"/>
              <a:gd name="connsiteX29" fmla="*/ 2128094 w 3823891"/>
              <a:gd name="connsiteY29" fmla="*/ 3225339 h 5154313"/>
              <a:gd name="connsiteX30" fmla="*/ 2177971 w 3823891"/>
              <a:gd name="connsiteY30" fmla="*/ 3275215 h 5154313"/>
              <a:gd name="connsiteX31" fmla="*/ 2294349 w 3823891"/>
              <a:gd name="connsiteY31" fmla="*/ 3358342 h 5154313"/>
              <a:gd name="connsiteX32" fmla="*/ 2360851 w 3823891"/>
              <a:gd name="connsiteY32" fmla="*/ 3391593 h 5154313"/>
              <a:gd name="connsiteX33" fmla="*/ 2460603 w 3823891"/>
              <a:gd name="connsiteY33" fmla="*/ 3507971 h 5154313"/>
              <a:gd name="connsiteX34" fmla="*/ 2510480 w 3823891"/>
              <a:gd name="connsiteY34" fmla="*/ 3574473 h 5154313"/>
              <a:gd name="connsiteX35" fmla="*/ 2527105 w 3823891"/>
              <a:gd name="connsiteY35" fmla="*/ 3624349 h 5154313"/>
              <a:gd name="connsiteX36" fmla="*/ 2793112 w 3823891"/>
              <a:gd name="connsiteY36" fmla="*/ 3840480 h 5154313"/>
              <a:gd name="connsiteX37" fmla="*/ 3042494 w 3823891"/>
              <a:gd name="connsiteY37" fmla="*/ 3990109 h 5154313"/>
              <a:gd name="connsiteX38" fmla="*/ 3341752 w 3823891"/>
              <a:gd name="connsiteY38" fmla="*/ 4023360 h 5154313"/>
              <a:gd name="connsiteX39" fmla="*/ 3408254 w 3823891"/>
              <a:gd name="connsiteY39" fmla="*/ 4056611 h 5154313"/>
              <a:gd name="connsiteX40" fmla="*/ 3474756 w 3823891"/>
              <a:gd name="connsiteY40" fmla="*/ 4073237 h 5154313"/>
              <a:gd name="connsiteX41" fmla="*/ 3607760 w 3823891"/>
              <a:gd name="connsiteY41" fmla="*/ 4172989 h 5154313"/>
              <a:gd name="connsiteX42" fmla="*/ 3690887 w 3823891"/>
              <a:gd name="connsiteY42" fmla="*/ 4189615 h 5154313"/>
              <a:gd name="connsiteX43" fmla="*/ 3740763 w 3823891"/>
              <a:gd name="connsiteY43" fmla="*/ 4206240 h 5154313"/>
              <a:gd name="connsiteX44" fmla="*/ 3807265 w 3823891"/>
              <a:gd name="connsiteY44" fmla="*/ 4256117 h 5154313"/>
              <a:gd name="connsiteX45" fmla="*/ 3823891 w 3823891"/>
              <a:gd name="connsiteY45" fmla="*/ 4322619 h 5154313"/>
              <a:gd name="connsiteX46" fmla="*/ 3807265 w 3823891"/>
              <a:gd name="connsiteY46" fmla="*/ 4538749 h 5154313"/>
              <a:gd name="connsiteX47" fmla="*/ 3790640 w 3823891"/>
              <a:gd name="connsiteY47" fmla="*/ 4871259 h 5154313"/>
              <a:gd name="connsiteX48" fmla="*/ 3740763 w 3823891"/>
              <a:gd name="connsiteY48" fmla="*/ 4904509 h 5154313"/>
              <a:gd name="connsiteX49" fmla="*/ 3624385 w 3823891"/>
              <a:gd name="connsiteY49" fmla="*/ 4937760 h 5154313"/>
              <a:gd name="connsiteX50" fmla="*/ 3557883 w 3823891"/>
              <a:gd name="connsiteY50" fmla="*/ 4954386 h 5154313"/>
              <a:gd name="connsiteX51" fmla="*/ 3325127 w 3823891"/>
              <a:gd name="connsiteY51" fmla="*/ 4971011 h 5154313"/>
              <a:gd name="connsiteX52" fmla="*/ 3225374 w 3823891"/>
              <a:gd name="connsiteY52" fmla="*/ 5020888 h 5154313"/>
              <a:gd name="connsiteX53" fmla="*/ 3175498 w 3823891"/>
              <a:gd name="connsiteY53" fmla="*/ 5054139 h 5154313"/>
              <a:gd name="connsiteX54" fmla="*/ 3092371 w 3823891"/>
              <a:gd name="connsiteY54" fmla="*/ 5104015 h 5154313"/>
              <a:gd name="connsiteX55" fmla="*/ 3059120 w 3823891"/>
              <a:gd name="connsiteY55" fmla="*/ 5153891 h 5154313"/>
              <a:gd name="connsiteX56" fmla="*/ 3025869 w 3823891"/>
              <a:gd name="connsiteY56" fmla="*/ 5087389 h 5154313"/>
              <a:gd name="connsiteX57" fmla="*/ 2942742 w 3823891"/>
              <a:gd name="connsiteY57" fmla="*/ 4987637 h 5154313"/>
              <a:gd name="connsiteX58" fmla="*/ 2842989 w 3823891"/>
              <a:gd name="connsiteY58" fmla="*/ 4871259 h 5154313"/>
              <a:gd name="connsiteX59" fmla="*/ 2809738 w 3823891"/>
              <a:gd name="connsiteY59" fmla="*/ 4788131 h 5154313"/>
              <a:gd name="connsiteX60" fmla="*/ 2709985 w 3823891"/>
              <a:gd name="connsiteY60" fmla="*/ 4688379 h 5154313"/>
              <a:gd name="connsiteX61" fmla="*/ 2643483 w 3823891"/>
              <a:gd name="connsiteY61" fmla="*/ 4605251 h 5154313"/>
              <a:gd name="connsiteX62" fmla="*/ 2576982 w 3823891"/>
              <a:gd name="connsiteY62" fmla="*/ 4572000 h 5154313"/>
              <a:gd name="connsiteX63" fmla="*/ 2543731 w 3823891"/>
              <a:gd name="connsiteY63" fmla="*/ 4522124 h 5154313"/>
              <a:gd name="connsiteX64" fmla="*/ 2493854 w 3823891"/>
              <a:gd name="connsiteY64" fmla="*/ 4505499 h 5154313"/>
              <a:gd name="connsiteX65" fmla="*/ 2394102 w 3823891"/>
              <a:gd name="connsiteY65" fmla="*/ 4438997 h 5154313"/>
              <a:gd name="connsiteX66" fmla="*/ 2344225 w 3823891"/>
              <a:gd name="connsiteY66" fmla="*/ 4405746 h 5154313"/>
              <a:gd name="connsiteX67" fmla="*/ 2277723 w 3823891"/>
              <a:gd name="connsiteY67" fmla="*/ 4355869 h 5154313"/>
              <a:gd name="connsiteX68" fmla="*/ 2194596 w 3823891"/>
              <a:gd name="connsiteY68" fmla="*/ 4305993 h 5154313"/>
              <a:gd name="connsiteX69" fmla="*/ 2161345 w 3823891"/>
              <a:gd name="connsiteY69" fmla="*/ 4256117 h 5154313"/>
              <a:gd name="connsiteX70" fmla="*/ 2111469 w 3823891"/>
              <a:gd name="connsiteY70" fmla="*/ 4239491 h 5154313"/>
              <a:gd name="connsiteX71" fmla="*/ 2044967 w 3823891"/>
              <a:gd name="connsiteY71" fmla="*/ 4189615 h 5154313"/>
              <a:gd name="connsiteX72" fmla="*/ 1995091 w 3823891"/>
              <a:gd name="connsiteY72" fmla="*/ 4156364 h 5154313"/>
              <a:gd name="connsiteX73" fmla="*/ 1845462 w 3823891"/>
              <a:gd name="connsiteY73" fmla="*/ 4039986 h 5154313"/>
              <a:gd name="connsiteX74" fmla="*/ 1679207 w 3823891"/>
              <a:gd name="connsiteY74" fmla="*/ 3890357 h 5154313"/>
              <a:gd name="connsiteX75" fmla="*/ 1596080 w 3823891"/>
              <a:gd name="connsiteY75" fmla="*/ 3773979 h 5154313"/>
              <a:gd name="connsiteX76" fmla="*/ 1512952 w 3823891"/>
              <a:gd name="connsiteY76" fmla="*/ 3674226 h 5154313"/>
              <a:gd name="connsiteX77" fmla="*/ 1463076 w 3823891"/>
              <a:gd name="connsiteY77" fmla="*/ 3640975 h 5154313"/>
              <a:gd name="connsiteX78" fmla="*/ 1379949 w 3823891"/>
              <a:gd name="connsiteY78" fmla="*/ 3491346 h 5154313"/>
              <a:gd name="connsiteX79" fmla="*/ 1296822 w 3823891"/>
              <a:gd name="connsiteY79" fmla="*/ 3391593 h 5154313"/>
              <a:gd name="connsiteX80" fmla="*/ 1263571 w 3823891"/>
              <a:gd name="connsiteY80" fmla="*/ 3325091 h 5154313"/>
              <a:gd name="connsiteX81" fmla="*/ 1213694 w 3823891"/>
              <a:gd name="connsiteY81" fmla="*/ 3258589 h 5154313"/>
              <a:gd name="connsiteX82" fmla="*/ 1180443 w 3823891"/>
              <a:gd name="connsiteY82" fmla="*/ 3192088 h 5154313"/>
              <a:gd name="connsiteX83" fmla="*/ 1080691 w 3823891"/>
              <a:gd name="connsiteY83" fmla="*/ 3092335 h 5154313"/>
              <a:gd name="connsiteX84" fmla="*/ 1047440 w 3823891"/>
              <a:gd name="connsiteY84" fmla="*/ 3042459 h 5154313"/>
              <a:gd name="connsiteX85" fmla="*/ 1030814 w 3823891"/>
              <a:gd name="connsiteY85" fmla="*/ 2992582 h 5154313"/>
              <a:gd name="connsiteX86" fmla="*/ 980938 w 3823891"/>
              <a:gd name="connsiteY86" fmla="*/ 2926080 h 5154313"/>
              <a:gd name="connsiteX87" fmla="*/ 864560 w 3823891"/>
              <a:gd name="connsiteY87" fmla="*/ 2660073 h 5154313"/>
              <a:gd name="connsiteX88" fmla="*/ 814683 w 3823891"/>
              <a:gd name="connsiteY88" fmla="*/ 2543695 h 5154313"/>
              <a:gd name="connsiteX89" fmla="*/ 764807 w 3823891"/>
              <a:gd name="connsiteY89" fmla="*/ 2427317 h 5154313"/>
              <a:gd name="connsiteX90" fmla="*/ 698305 w 3823891"/>
              <a:gd name="connsiteY90" fmla="*/ 2261062 h 5154313"/>
              <a:gd name="connsiteX91" fmla="*/ 631803 w 3823891"/>
              <a:gd name="connsiteY91" fmla="*/ 2161309 h 5154313"/>
              <a:gd name="connsiteX92" fmla="*/ 598552 w 3823891"/>
              <a:gd name="connsiteY92" fmla="*/ 2094808 h 5154313"/>
              <a:gd name="connsiteX93" fmla="*/ 565302 w 3823891"/>
              <a:gd name="connsiteY93" fmla="*/ 1995055 h 5154313"/>
              <a:gd name="connsiteX94" fmla="*/ 515425 w 3823891"/>
              <a:gd name="connsiteY94" fmla="*/ 1895302 h 5154313"/>
              <a:gd name="connsiteX95" fmla="*/ 482174 w 3823891"/>
              <a:gd name="connsiteY95" fmla="*/ 1812175 h 5154313"/>
              <a:gd name="connsiteX96" fmla="*/ 448923 w 3823891"/>
              <a:gd name="connsiteY96" fmla="*/ 1762299 h 5154313"/>
              <a:gd name="connsiteX97" fmla="*/ 415672 w 3823891"/>
              <a:gd name="connsiteY97" fmla="*/ 1695797 h 5154313"/>
              <a:gd name="connsiteX98" fmla="*/ 382422 w 3823891"/>
              <a:gd name="connsiteY98" fmla="*/ 1546168 h 5154313"/>
              <a:gd name="connsiteX99" fmla="*/ 299294 w 3823891"/>
              <a:gd name="connsiteY99" fmla="*/ 1396539 h 5154313"/>
              <a:gd name="connsiteX100" fmla="*/ 282669 w 3823891"/>
              <a:gd name="connsiteY100" fmla="*/ 1346662 h 5154313"/>
              <a:gd name="connsiteX101" fmla="*/ 266043 w 3823891"/>
              <a:gd name="connsiteY101" fmla="*/ 1280160 h 5154313"/>
              <a:gd name="connsiteX102" fmla="*/ 199542 w 3823891"/>
              <a:gd name="connsiteY102" fmla="*/ 1147157 h 5154313"/>
              <a:gd name="connsiteX103" fmla="*/ 166291 w 3823891"/>
              <a:gd name="connsiteY103" fmla="*/ 1047404 h 5154313"/>
              <a:gd name="connsiteX104" fmla="*/ 133040 w 3823891"/>
              <a:gd name="connsiteY104" fmla="*/ 997528 h 5154313"/>
              <a:gd name="connsiteX105" fmla="*/ 99789 w 3823891"/>
              <a:gd name="connsiteY105" fmla="*/ 931026 h 5154313"/>
              <a:gd name="connsiteX106" fmla="*/ 33287 w 3823891"/>
              <a:gd name="connsiteY106" fmla="*/ 781397 h 5154313"/>
              <a:gd name="connsiteX107" fmla="*/ 16662 w 3823891"/>
              <a:gd name="connsiteY107" fmla="*/ 714895 h 5154313"/>
              <a:gd name="connsiteX108" fmla="*/ 36 w 3823891"/>
              <a:gd name="connsiteY108" fmla="*/ 665019 h 5154313"/>
              <a:gd name="connsiteX109" fmla="*/ 33287 w 3823891"/>
              <a:gd name="connsiteY109" fmla="*/ 349135 h 5154313"/>
              <a:gd name="connsiteX110" fmla="*/ 116414 w 3823891"/>
              <a:gd name="connsiteY110" fmla="*/ 199506 h 5154313"/>
              <a:gd name="connsiteX111" fmla="*/ 166291 w 3823891"/>
              <a:gd name="connsiteY111" fmla="*/ 166255 h 515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823891" h="5154313">
                <a:moveTo>
                  <a:pt x="133040" y="116379"/>
                </a:moveTo>
                <a:cubicBezTo>
                  <a:pt x="213094" y="108373"/>
                  <a:pt x="302683" y="104875"/>
                  <a:pt x="382422" y="83128"/>
                </a:cubicBezTo>
                <a:cubicBezTo>
                  <a:pt x="416236" y="73906"/>
                  <a:pt x="450146" y="64112"/>
                  <a:pt x="482174" y="49877"/>
                </a:cubicBezTo>
                <a:cubicBezTo>
                  <a:pt x="675559" y="-36072"/>
                  <a:pt x="400021" y="60638"/>
                  <a:pt x="581927" y="0"/>
                </a:cubicBezTo>
                <a:cubicBezTo>
                  <a:pt x="702076" y="120152"/>
                  <a:pt x="556556" y="-40241"/>
                  <a:pt x="665054" y="149629"/>
                </a:cubicBezTo>
                <a:cubicBezTo>
                  <a:pt x="692549" y="197746"/>
                  <a:pt x="725620" y="243446"/>
                  <a:pt x="764807" y="282633"/>
                </a:cubicBezTo>
                <a:cubicBezTo>
                  <a:pt x="798058" y="315884"/>
                  <a:pt x="825434" y="356302"/>
                  <a:pt x="864560" y="382386"/>
                </a:cubicBezTo>
                <a:cubicBezTo>
                  <a:pt x="974798" y="455879"/>
                  <a:pt x="852299" y="369502"/>
                  <a:pt x="964312" y="465513"/>
                </a:cubicBezTo>
                <a:cubicBezTo>
                  <a:pt x="985350" y="483546"/>
                  <a:pt x="1009776" y="497356"/>
                  <a:pt x="1030814" y="515389"/>
                </a:cubicBezTo>
                <a:cubicBezTo>
                  <a:pt x="1142828" y="611401"/>
                  <a:pt x="1020329" y="525024"/>
                  <a:pt x="1130567" y="598517"/>
                </a:cubicBezTo>
                <a:cubicBezTo>
                  <a:pt x="1136109" y="615142"/>
                  <a:pt x="1139355" y="632719"/>
                  <a:pt x="1147192" y="648393"/>
                </a:cubicBezTo>
                <a:cubicBezTo>
                  <a:pt x="1156128" y="666265"/>
                  <a:pt x="1175186" y="678992"/>
                  <a:pt x="1180443" y="698269"/>
                </a:cubicBezTo>
                <a:cubicBezTo>
                  <a:pt x="1237755" y="908411"/>
                  <a:pt x="1155198" y="768467"/>
                  <a:pt x="1230320" y="881149"/>
                </a:cubicBezTo>
                <a:cubicBezTo>
                  <a:pt x="1175597" y="1100040"/>
                  <a:pt x="1218467" y="1023619"/>
                  <a:pt x="1147192" y="1130531"/>
                </a:cubicBezTo>
                <a:cubicBezTo>
                  <a:pt x="1117731" y="1277839"/>
                  <a:pt x="1121897" y="1218759"/>
                  <a:pt x="1147192" y="1446415"/>
                </a:cubicBezTo>
                <a:cubicBezTo>
                  <a:pt x="1149715" y="1469125"/>
                  <a:pt x="1153065" y="1492756"/>
                  <a:pt x="1163818" y="1512917"/>
                </a:cubicBezTo>
                <a:cubicBezTo>
                  <a:pt x="1267283" y="1706913"/>
                  <a:pt x="1265311" y="1634516"/>
                  <a:pt x="1313447" y="1778924"/>
                </a:cubicBezTo>
                <a:cubicBezTo>
                  <a:pt x="1320673" y="1800601"/>
                  <a:pt x="1323506" y="1823540"/>
                  <a:pt x="1330072" y="1845426"/>
                </a:cubicBezTo>
                <a:cubicBezTo>
                  <a:pt x="1340143" y="1878997"/>
                  <a:pt x="1352239" y="1911928"/>
                  <a:pt x="1363323" y="1945179"/>
                </a:cubicBezTo>
                <a:cubicBezTo>
                  <a:pt x="1368865" y="1961804"/>
                  <a:pt x="1376147" y="1977948"/>
                  <a:pt x="1379949" y="1995055"/>
                </a:cubicBezTo>
                <a:cubicBezTo>
                  <a:pt x="1391033" y="2044931"/>
                  <a:pt x="1397043" y="2096213"/>
                  <a:pt x="1413200" y="2144684"/>
                </a:cubicBezTo>
                <a:cubicBezTo>
                  <a:pt x="1419519" y="2163640"/>
                  <a:pt x="1438078" y="2176418"/>
                  <a:pt x="1446451" y="2194560"/>
                </a:cubicBezTo>
                <a:cubicBezTo>
                  <a:pt x="1471463" y="2248754"/>
                  <a:pt x="1494077" y="2304191"/>
                  <a:pt x="1512952" y="2360815"/>
                </a:cubicBezTo>
                <a:cubicBezTo>
                  <a:pt x="1530977" y="2414891"/>
                  <a:pt x="1546836" y="2478142"/>
                  <a:pt x="1579454" y="2527069"/>
                </a:cubicBezTo>
                <a:cubicBezTo>
                  <a:pt x="1599138" y="2556594"/>
                  <a:pt x="1625085" y="2581499"/>
                  <a:pt x="1645956" y="2610197"/>
                </a:cubicBezTo>
                <a:cubicBezTo>
                  <a:pt x="1669461" y="2642516"/>
                  <a:pt x="1684200" y="2681691"/>
                  <a:pt x="1712458" y="2709949"/>
                </a:cubicBezTo>
                <a:cubicBezTo>
                  <a:pt x="1751251" y="2748742"/>
                  <a:pt x="1795919" y="2782439"/>
                  <a:pt x="1828836" y="2826328"/>
                </a:cubicBezTo>
                <a:cubicBezTo>
                  <a:pt x="1892819" y="2911639"/>
                  <a:pt x="1859119" y="2873236"/>
                  <a:pt x="1928589" y="2942706"/>
                </a:cubicBezTo>
                <a:cubicBezTo>
                  <a:pt x="1977995" y="3090927"/>
                  <a:pt x="1884761" y="2836004"/>
                  <a:pt x="2044967" y="3092335"/>
                </a:cubicBezTo>
                <a:cubicBezTo>
                  <a:pt x="2072676" y="3136670"/>
                  <a:pt x="2091125" y="3188371"/>
                  <a:pt x="2128094" y="3225339"/>
                </a:cubicBezTo>
                <a:cubicBezTo>
                  <a:pt x="2144720" y="3241964"/>
                  <a:pt x="2160119" y="3259914"/>
                  <a:pt x="2177971" y="3275215"/>
                </a:cubicBezTo>
                <a:cubicBezTo>
                  <a:pt x="2195816" y="3290511"/>
                  <a:pt x="2268031" y="3343303"/>
                  <a:pt x="2294349" y="3358342"/>
                </a:cubicBezTo>
                <a:cubicBezTo>
                  <a:pt x="2315867" y="3370638"/>
                  <a:pt x="2338684" y="3380509"/>
                  <a:pt x="2360851" y="3391593"/>
                </a:cubicBezTo>
                <a:cubicBezTo>
                  <a:pt x="2432048" y="3498387"/>
                  <a:pt x="2347722" y="3378963"/>
                  <a:pt x="2460603" y="3507971"/>
                </a:cubicBezTo>
                <a:cubicBezTo>
                  <a:pt x="2478850" y="3528824"/>
                  <a:pt x="2493854" y="3552306"/>
                  <a:pt x="2510480" y="3574473"/>
                </a:cubicBezTo>
                <a:cubicBezTo>
                  <a:pt x="2516022" y="3591098"/>
                  <a:pt x="2516919" y="3610089"/>
                  <a:pt x="2527105" y="3624349"/>
                </a:cubicBezTo>
                <a:cubicBezTo>
                  <a:pt x="2574832" y="3691167"/>
                  <a:pt x="2774174" y="3827066"/>
                  <a:pt x="2793112" y="3840480"/>
                </a:cubicBezTo>
                <a:cubicBezTo>
                  <a:pt x="2798323" y="3844171"/>
                  <a:pt x="2962592" y="3978695"/>
                  <a:pt x="3042494" y="3990109"/>
                </a:cubicBezTo>
                <a:cubicBezTo>
                  <a:pt x="3141852" y="4004303"/>
                  <a:pt x="3241999" y="4012276"/>
                  <a:pt x="3341752" y="4023360"/>
                </a:cubicBezTo>
                <a:cubicBezTo>
                  <a:pt x="3363919" y="4034444"/>
                  <a:pt x="3385048" y="4047909"/>
                  <a:pt x="3408254" y="4056611"/>
                </a:cubicBezTo>
                <a:cubicBezTo>
                  <a:pt x="3429649" y="4064634"/>
                  <a:pt x="3454917" y="4061900"/>
                  <a:pt x="3474756" y="4073237"/>
                </a:cubicBezTo>
                <a:cubicBezTo>
                  <a:pt x="3641619" y="4168588"/>
                  <a:pt x="3375090" y="4079921"/>
                  <a:pt x="3607760" y="4172989"/>
                </a:cubicBezTo>
                <a:cubicBezTo>
                  <a:pt x="3633997" y="4183484"/>
                  <a:pt x="3663473" y="4182761"/>
                  <a:pt x="3690887" y="4189615"/>
                </a:cubicBezTo>
                <a:cubicBezTo>
                  <a:pt x="3707888" y="4193865"/>
                  <a:pt x="3724138" y="4200698"/>
                  <a:pt x="3740763" y="4206240"/>
                </a:cubicBezTo>
                <a:cubicBezTo>
                  <a:pt x="3762930" y="4222866"/>
                  <a:pt x="3791159" y="4233569"/>
                  <a:pt x="3807265" y="4256117"/>
                </a:cubicBezTo>
                <a:cubicBezTo>
                  <a:pt x="3820546" y="4274710"/>
                  <a:pt x="3823891" y="4299769"/>
                  <a:pt x="3823891" y="4322619"/>
                </a:cubicBezTo>
                <a:cubicBezTo>
                  <a:pt x="3823891" y="4394875"/>
                  <a:pt x="3811636" y="4466625"/>
                  <a:pt x="3807265" y="4538749"/>
                </a:cubicBezTo>
                <a:cubicBezTo>
                  <a:pt x="3800552" y="4649521"/>
                  <a:pt x="3810492" y="4762074"/>
                  <a:pt x="3790640" y="4871259"/>
                </a:cubicBezTo>
                <a:cubicBezTo>
                  <a:pt x="3787066" y="4890918"/>
                  <a:pt x="3759315" y="4897088"/>
                  <a:pt x="3740763" y="4904509"/>
                </a:cubicBezTo>
                <a:cubicBezTo>
                  <a:pt x="3703304" y="4919493"/>
                  <a:pt x="3663308" y="4927144"/>
                  <a:pt x="3624385" y="4937760"/>
                </a:cubicBezTo>
                <a:cubicBezTo>
                  <a:pt x="3602341" y="4943772"/>
                  <a:pt x="3580593" y="4951863"/>
                  <a:pt x="3557883" y="4954386"/>
                </a:cubicBezTo>
                <a:cubicBezTo>
                  <a:pt x="3480576" y="4962976"/>
                  <a:pt x="3402712" y="4965469"/>
                  <a:pt x="3325127" y="4971011"/>
                </a:cubicBezTo>
                <a:cubicBezTo>
                  <a:pt x="3182191" y="5066303"/>
                  <a:pt x="3363038" y="4952055"/>
                  <a:pt x="3225374" y="5020888"/>
                </a:cubicBezTo>
                <a:cubicBezTo>
                  <a:pt x="3207502" y="5029824"/>
                  <a:pt x="3192442" y="5043549"/>
                  <a:pt x="3175498" y="5054139"/>
                </a:cubicBezTo>
                <a:cubicBezTo>
                  <a:pt x="3148096" y="5071265"/>
                  <a:pt x="3120080" y="5087390"/>
                  <a:pt x="3092371" y="5104015"/>
                </a:cubicBezTo>
                <a:cubicBezTo>
                  <a:pt x="3081287" y="5120640"/>
                  <a:pt x="3078505" y="5158737"/>
                  <a:pt x="3059120" y="5153891"/>
                </a:cubicBezTo>
                <a:cubicBezTo>
                  <a:pt x="3035076" y="5147880"/>
                  <a:pt x="3040082" y="5107693"/>
                  <a:pt x="3025869" y="5087389"/>
                </a:cubicBezTo>
                <a:cubicBezTo>
                  <a:pt x="3001048" y="5051930"/>
                  <a:pt x="2971498" y="5019987"/>
                  <a:pt x="2942742" y="4987637"/>
                </a:cubicBezTo>
                <a:cubicBezTo>
                  <a:pt x="2897944" y="4937239"/>
                  <a:pt x="2877897" y="4934093"/>
                  <a:pt x="2842989" y="4871259"/>
                </a:cubicBezTo>
                <a:cubicBezTo>
                  <a:pt x="2828496" y="4845171"/>
                  <a:pt x="2827291" y="4812267"/>
                  <a:pt x="2809738" y="4788131"/>
                </a:cubicBezTo>
                <a:cubicBezTo>
                  <a:pt x="2782080" y="4750101"/>
                  <a:pt x="2739360" y="4725098"/>
                  <a:pt x="2709985" y="4688379"/>
                </a:cubicBezTo>
                <a:cubicBezTo>
                  <a:pt x="2687818" y="4660670"/>
                  <a:pt x="2670188" y="4628618"/>
                  <a:pt x="2643483" y="4605251"/>
                </a:cubicBezTo>
                <a:cubicBezTo>
                  <a:pt x="2624832" y="4588931"/>
                  <a:pt x="2599149" y="4583084"/>
                  <a:pt x="2576982" y="4572000"/>
                </a:cubicBezTo>
                <a:cubicBezTo>
                  <a:pt x="2565898" y="4555375"/>
                  <a:pt x="2559334" y="4534606"/>
                  <a:pt x="2543731" y="4522124"/>
                </a:cubicBezTo>
                <a:cubicBezTo>
                  <a:pt x="2530046" y="4511176"/>
                  <a:pt x="2509174" y="4514010"/>
                  <a:pt x="2493854" y="4505499"/>
                </a:cubicBezTo>
                <a:cubicBezTo>
                  <a:pt x="2458921" y="4486092"/>
                  <a:pt x="2427353" y="4461164"/>
                  <a:pt x="2394102" y="4438997"/>
                </a:cubicBezTo>
                <a:cubicBezTo>
                  <a:pt x="2377476" y="4427913"/>
                  <a:pt x="2360210" y="4417735"/>
                  <a:pt x="2344225" y="4405746"/>
                </a:cubicBezTo>
                <a:cubicBezTo>
                  <a:pt x="2322058" y="4389120"/>
                  <a:pt x="2300778" y="4371239"/>
                  <a:pt x="2277723" y="4355869"/>
                </a:cubicBezTo>
                <a:cubicBezTo>
                  <a:pt x="2250836" y="4337944"/>
                  <a:pt x="2222305" y="4322618"/>
                  <a:pt x="2194596" y="4305993"/>
                </a:cubicBezTo>
                <a:cubicBezTo>
                  <a:pt x="2183512" y="4289368"/>
                  <a:pt x="2176948" y="4268599"/>
                  <a:pt x="2161345" y="4256117"/>
                </a:cubicBezTo>
                <a:cubicBezTo>
                  <a:pt x="2147661" y="4245169"/>
                  <a:pt x="2126685" y="4248186"/>
                  <a:pt x="2111469" y="4239491"/>
                </a:cubicBezTo>
                <a:cubicBezTo>
                  <a:pt x="2087411" y="4225743"/>
                  <a:pt x="2067515" y="4205721"/>
                  <a:pt x="2044967" y="4189615"/>
                </a:cubicBezTo>
                <a:cubicBezTo>
                  <a:pt x="2028708" y="4178001"/>
                  <a:pt x="2010025" y="4169639"/>
                  <a:pt x="1995091" y="4156364"/>
                </a:cubicBezTo>
                <a:cubicBezTo>
                  <a:pt x="1860518" y="4036743"/>
                  <a:pt x="1948307" y="4074267"/>
                  <a:pt x="1845462" y="4039986"/>
                </a:cubicBezTo>
                <a:cubicBezTo>
                  <a:pt x="1726116" y="3920640"/>
                  <a:pt x="1783328" y="3968447"/>
                  <a:pt x="1679207" y="3890357"/>
                </a:cubicBezTo>
                <a:cubicBezTo>
                  <a:pt x="1645456" y="3839729"/>
                  <a:pt x="1637325" y="3825535"/>
                  <a:pt x="1596080" y="3773979"/>
                </a:cubicBezTo>
                <a:cubicBezTo>
                  <a:pt x="1569041" y="3740181"/>
                  <a:pt x="1543558" y="3704832"/>
                  <a:pt x="1512952" y="3674226"/>
                </a:cubicBezTo>
                <a:cubicBezTo>
                  <a:pt x="1498823" y="3660097"/>
                  <a:pt x="1479701" y="3652059"/>
                  <a:pt x="1463076" y="3640975"/>
                </a:cubicBezTo>
                <a:cubicBezTo>
                  <a:pt x="1439391" y="3593605"/>
                  <a:pt x="1411262" y="3533097"/>
                  <a:pt x="1379949" y="3491346"/>
                </a:cubicBezTo>
                <a:cubicBezTo>
                  <a:pt x="1297422" y="3381310"/>
                  <a:pt x="1358854" y="3500150"/>
                  <a:pt x="1296822" y="3391593"/>
                </a:cubicBezTo>
                <a:cubicBezTo>
                  <a:pt x="1284526" y="3370075"/>
                  <a:pt x="1276706" y="3346108"/>
                  <a:pt x="1263571" y="3325091"/>
                </a:cubicBezTo>
                <a:cubicBezTo>
                  <a:pt x="1248885" y="3301594"/>
                  <a:pt x="1228380" y="3282086"/>
                  <a:pt x="1213694" y="3258589"/>
                </a:cubicBezTo>
                <a:cubicBezTo>
                  <a:pt x="1200559" y="3237573"/>
                  <a:pt x="1195925" y="3211441"/>
                  <a:pt x="1180443" y="3192088"/>
                </a:cubicBezTo>
                <a:cubicBezTo>
                  <a:pt x="1151068" y="3155369"/>
                  <a:pt x="1106775" y="3131461"/>
                  <a:pt x="1080691" y="3092335"/>
                </a:cubicBezTo>
                <a:cubicBezTo>
                  <a:pt x="1069607" y="3075710"/>
                  <a:pt x="1056376" y="3060331"/>
                  <a:pt x="1047440" y="3042459"/>
                </a:cubicBezTo>
                <a:cubicBezTo>
                  <a:pt x="1039603" y="3026784"/>
                  <a:pt x="1039509" y="3007798"/>
                  <a:pt x="1030814" y="2992582"/>
                </a:cubicBezTo>
                <a:cubicBezTo>
                  <a:pt x="1017066" y="2968524"/>
                  <a:pt x="997563" y="2948247"/>
                  <a:pt x="980938" y="2926080"/>
                </a:cubicBezTo>
                <a:cubicBezTo>
                  <a:pt x="900148" y="2683713"/>
                  <a:pt x="1012763" y="3005879"/>
                  <a:pt x="864560" y="2660073"/>
                </a:cubicBezTo>
                <a:cubicBezTo>
                  <a:pt x="800147" y="2509776"/>
                  <a:pt x="898159" y="2668908"/>
                  <a:pt x="814683" y="2543695"/>
                </a:cubicBezTo>
                <a:cubicBezTo>
                  <a:pt x="770706" y="2367780"/>
                  <a:pt x="830414" y="2574932"/>
                  <a:pt x="764807" y="2427317"/>
                </a:cubicBezTo>
                <a:cubicBezTo>
                  <a:pt x="710428" y="2304965"/>
                  <a:pt x="756629" y="2358268"/>
                  <a:pt x="698305" y="2261062"/>
                </a:cubicBezTo>
                <a:cubicBezTo>
                  <a:pt x="677744" y="2226794"/>
                  <a:pt x="649675" y="2197053"/>
                  <a:pt x="631803" y="2161309"/>
                </a:cubicBezTo>
                <a:cubicBezTo>
                  <a:pt x="620719" y="2139142"/>
                  <a:pt x="607756" y="2117819"/>
                  <a:pt x="598552" y="2094808"/>
                </a:cubicBezTo>
                <a:cubicBezTo>
                  <a:pt x="585535" y="2062265"/>
                  <a:pt x="580977" y="2026404"/>
                  <a:pt x="565302" y="1995055"/>
                </a:cubicBezTo>
                <a:cubicBezTo>
                  <a:pt x="548676" y="1961804"/>
                  <a:pt x="530809" y="1929146"/>
                  <a:pt x="515425" y="1895302"/>
                </a:cubicBezTo>
                <a:cubicBezTo>
                  <a:pt x="503076" y="1868133"/>
                  <a:pt x="495521" y="1838868"/>
                  <a:pt x="482174" y="1812175"/>
                </a:cubicBezTo>
                <a:cubicBezTo>
                  <a:pt x="473238" y="1794303"/>
                  <a:pt x="458836" y="1779648"/>
                  <a:pt x="448923" y="1762299"/>
                </a:cubicBezTo>
                <a:cubicBezTo>
                  <a:pt x="436627" y="1740781"/>
                  <a:pt x="426756" y="1717964"/>
                  <a:pt x="415672" y="1695797"/>
                </a:cubicBezTo>
                <a:cubicBezTo>
                  <a:pt x="411987" y="1677373"/>
                  <a:pt x="391814" y="1569647"/>
                  <a:pt x="382422" y="1546168"/>
                </a:cubicBezTo>
                <a:cubicBezTo>
                  <a:pt x="353016" y="1472653"/>
                  <a:pt x="337361" y="1453639"/>
                  <a:pt x="299294" y="1396539"/>
                </a:cubicBezTo>
                <a:cubicBezTo>
                  <a:pt x="293752" y="1379913"/>
                  <a:pt x="287483" y="1363513"/>
                  <a:pt x="282669" y="1346662"/>
                </a:cubicBezTo>
                <a:cubicBezTo>
                  <a:pt x="276392" y="1324692"/>
                  <a:pt x="274831" y="1301252"/>
                  <a:pt x="266043" y="1280160"/>
                </a:cubicBezTo>
                <a:cubicBezTo>
                  <a:pt x="246979" y="1234406"/>
                  <a:pt x="215217" y="1194181"/>
                  <a:pt x="199542" y="1147157"/>
                </a:cubicBezTo>
                <a:cubicBezTo>
                  <a:pt x="188458" y="1113906"/>
                  <a:pt x="180526" y="1079433"/>
                  <a:pt x="166291" y="1047404"/>
                </a:cubicBezTo>
                <a:cubicBezTo>
                  <a:pt x="158176" y="1029145"/>
                  <a:pt x="142953" y="1014877"/>
                  <a:pt x="133040" y="997528"/>
                </a:cubicBezTo>
                <a:cubicBezTo>
                  <a:pt x="120744" y="976010"/>
                  <a:pt x="108993" y="954037"/>
                  <a:pt x="99789" y="931026"/>
                </a:cubicBezTo>
                <a:cubicBezTo>
                  <a:pt x="40435" y="782641"/>
                  <a:pt x="97259" y="877354"/>
                  <a:pt x="33287" y="781397"/>
                </a:cubicBezTo>
                <a:cubicBezTo>
                  <a:pt x="27745" y="759230"/>
                  <a:pt x="22939" y="736865"/>
                  <a:pt x="16662" y="714895"/>
                </a:cubicBezTo>
                <a:cubicBezTo>
                  <a:pt x="11848" y="698045"/>
                  <a:pt x="-760" y="682526"/>
                  <a:pt x="36" y="665019"/>
                </a:cubicBezTo>
                <a:cubicBezTo>
                  <a:pt x="4843" y="559252"/>
                  <a:pt x="16560" y="453682"/>
                  <a:pt x="33287" y="349135"/>
                </a:cubicBezTo>
                <a:cubicBezTo>
                  <a:pt x="46137" y="268824"/>
                  <a:pt x="60427" y="246161"/>
                  <a:pt x="116414" y="199506"/>
                </a:cubicBezTo>
                <a:cubicBezTo>
                  <a:pt x="131764" y="186714"/>
                  <a:pt x="166291" y="166255"/>
                  <a:pt x="166291" y="166255"/>
                </a:cubicBezTo>
              </a:path>
            </a:pathLst>
          </a:custGeom>
          <a:solidFill>
            <a:srgbClr val="2C7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2C4332-23D7-4AEB-B85D-9344C6DBBBBB}"/>
              </a:ext>
            </a:extLst>
          </p:cNvPr>
          <p:cNvSpPr/>
          <p:nvPr/>
        </p:nvSpPr>
        <p:spPr>
          <a:xfrm>
            <a:off x="4639839" y="3524596"/>
            <a:ext cx="1650087" cy="864523"/>
          </a:xfrm>
          <a:custGeom>
            <a:avLst/>
            <a:gdLst>
              <a:gd name="connsiteX0" fmla="*/ 0 w 1650087"/>
              <a:gd name="connsiteY0" fmla="*/ 232756 h 864523"/>
              <a:gd name="connsiteX1" fmla="*/ 99753 w 1650087"/>
              <a:gd name="connsiteY1" fmla="*/ 315883 h 864523"/>
              <a:gd name="connsiteX2" fmla="*/ 166255 w 1650087"/>
              <a:gd name="connsiteY2" fmla="*/ 349134 h 864523"/>
              <a:gd name="connsiteX3" fmla="*/ 282633 w 1650087"/>
              <a:gd name="connsiteY3" fmla="*/ 415636 h 864523"/>
              <a:gd name="connsiteX4" fmla="*/ 382386 w 1650087"/>
              <a:gd name="connsiteY4" fmla="*/ 448887 h 864523"/>
              <a:gd name="connsiteX5" fmla="*/ 432262 w 1650087"/>
              <a:gd name="connsiteY5" fmla="*/ 482138 h 864523"/>
              <a:gd name="connsiteX6" fmla="*/ 615142 w 1650087"/>
              <a:gd name="connsiteY6" fmla="*/ 565265 h 864523"/>
              <a:gd name="connsiteX7" fmla="*/ 814647 w 1650087"/>
              <a:gd name="connsiteY7" fmla="*/ 714894 h 864523"/>
              <a:gd name="connsiteX8" fmla="*/ 914400 w 1650087"/>
              <a:gd name="connsiteY8" fmla="*/ 748145 h 864523"/>
              <a:gd name="connsiteX9" fmla="*/ 980902 w 1650087"/>
              <a:gd name="connsiteY9" fmla="*/ 798021 h 864523"/>
              <a:gd name="connsiteX10" fmla="*/ 1080655 w 1650087"/>
              <a:gd name="connsiteY10" fmla="*/ 814647 h 864523"/>
              <a:gd name="connsiteX11" fmla="*/ 1213658 w 1650087"/>
              <a:gd name="connsiteY11" fmla="*/ 847898 h 864523"/>
              <a:gd name="connsiteX12" fmla="*/ 1280160 w 1650087"/>
              <a:gd name="connsiteY12" fmla="*/ 864523 h 864523"/>
              <a:gd name="connsiteX13" fmla="*/ 1546167 w 1650087"/>
              <a:gd name="connsiteY13" fmla="*/ 814647 h 864523"/>
              <a:gd name="connsiteX14" fmla="*/ 1596044 w 1650087"/>
              <a:gd name="connsiteY14" fmla="*/ 764770 h 864523"/>
              <a:gd name="connsiteX15" fmla="*/ 1612669 w 1650087"/>
              <a:gd name="connsiteY15" fmla="*/ 698269 h 864523"/>
              <a:gd name="connsiteX16" fmla="*/ 1629295 w 1650087"/>
              <a:gd name="connsiteY16" fmla="*/ 548640 h 864523"/>
              <a:gd name="connsiteX17" fmla="*/ 1579418 w 1650087"/>
              <a:gd name="connsiteY17" fmla="*/ 498763 h 864523"/>
              <a:gd name="connsiteX18" fmla="*/ 1463040 w 1650087"/>
              <a:gd name="connsiteY18" fmla="*/ 415636 h 864523"/>
              <a:gd name="connsiteX19" fmla="*/ 1379913 w 1650087"/>
              <a:gd name="connsiteY19" fmla="*/ 365760 h 864523"/>
              <a:gd name="connsiteX20" fmla="*/ 1197033 w 1650087"/>
              <a:gd name="connsiteY20" fmla="*/ 199505 h 864523"/>
              <a:gd name="connsiteX21" fmla="*/ 1163782 w 1650087"/>
              <a:gd name="connsiteY21" fmla="*/ 99752 h 864523"/>
              <a:gd name="connsiteX22" fmla="*/ 1197033 w 1650087"/>
              <a:gd name="connsiteY22" fmla="*/ 0 h 86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0087" h="864523">
                <a:moveTo>
                  <a:pt x="0" y="232756"/>
                </a:moveTo>
                <a:cubicBezTo>
                  <a:pt x="33251" y="260465"/>
                  <a:pt x="64294" y="291062"/>
                  <a:pt x="99753" y="315883"/>
                </a:cubicBezTo>
                <a:cubicBezTo>
                  <a:pt x="120057" y="330096"/>
                  <a:pt x="144737" y="336838"/>
                  <a:pt x="166255" y="349134"/>
                </a:cubicBezTo>
                <a:cubicBezTo>
                  <a:pt x="236239" y="389125"/>
                  <a:pt x="198896" y="382141"/>
                  <a:pt x="282633" y="415636"/>
                </a:cubicBezTo>
                <a:cubicBezTo>
                  <a:pt x="315176" y="428653"/>
                  <a:pt x="349135" y="437803"/>
                  <a:pt x="382386" y="448887"/>
                </a:cubicBezTo>
                <a:cubicBezTo>
                  <a:pt x="399011" y="459971"/>
                  <a:pt x="414390" y="473202"/>
                  <a:pt x="432262" y="482138"/>
                </a:cubicBezTo>
                <a:cubicBezTo>
                  <a:pt x="508898" y="520456"/>
                  <a:pt x="523779" y="473902"/>
                  <a:pt x="615142" y="565265"/>
                </a:cubicBezTo>
                <a:cubicBezTo>
                  <a:pt x="688444" y="638567"/>
                  <a:pt x="693796" y="650440"/>
                  <a:pt x="814647" y="714894"/>
                </a:cubicBezTo>
                <a:cubicBezTo>
                  <a:pt x="845573" y="731388"/>
                  <a:pt x="881149" y="737061"/>
                  <a:pt x="914400" y="748145"/>
                </a:cubicBezTo>
                <a:cubicBezTo>
                  <a:pt x="936567" y="764770"/>
                  <a:pt x="955175" y="787730"/>
                  <a:pt x="980902" y="798021"/>
                </a:cubicBezTo>
                <a:cubicBezTo>
                  <a:pt x="1012201" y="810540"/>
                  <a:pt x="1047694" y="807584"/>
                  <a:pt x="1080655" y="814647"/>
                </a:cubicBezTo>
                <a:cubicBezTo>
                  <a:pt x="1125339" y="824222"/>
                  <a:pt x="1169324" y="836814"/>
                  <a:pt x="1213658" y="847898"/>
                </a:cubicBezTo>
                <a:lnTo>
                  <a:pt x="1280160" y="864523"/>
                </a:lnTo>
                <a:cubicBezTo>
                  <a:pt x="1428570" y="853107"/>
                  <a:pt x="1460406" y="886115"/>
                  <a:pt x="1546167" y="814647"/>
                </a:cubicBezTo>
                <a:cubicBezTo>
                  <a:pt x="1564230" y="799595"/>
                  <a:pt x="1579418" y="781396"/>
                  <a:pt x="1596044" y="764770"/>
                </a:cubicBezTo>
                <a:cubicBezTo>
                  <a:pt x="1601586" y="742603"/>
                  <a:pt x="1604646" y="719663"/>
                  <a:pt x="1612669" y="698269"/>
                </a:cubicBezTo>
                <a:cubicBezTo>
                  <a:pt x="1639887" y="625687"/>
                  <a:pt x="1672067" y="634185"/>
                  <a:pt x="1629295" y="548640"/>
                </a:cubicBezTo>
                <a:cubicBezTo>
                  <a:pt x="1618780" y="527610"/>
                  <a:pt x="1597778" y="513451"/>
                  <a:pt x="1579418" y="498763"/>
                </a:cubicBezTo>
                <a:cubicBezTo>
                  <a:pt x="1542192" y="468982"/>
                  <a:pt x="1502706" y="442080"/>
                  <a:pt x="1463040" y="415636"/>
                </a:cubicBezTo>
                <a:cubicBezTo>
                  <a:pt x="1436153" y="397711"/>
                  <a:pt x="1404581" y="386633"/>
                  <a:pt x="1379913" y="365760"/>
                </a:cubicBezTo>
                <a:cubicBezTo>
                  <a:pt x="1106661" y="134547"/>
                  <a:pt x="1339270" y="294330"/>
                  <a:pt x="1197033" y="199505"/>
                </a:cubicBezTo>
                <a:cubicBezTo>
                  <a:pt x="1185949" y="166254"/>
                  <a:pt x="1167270" y="134628"/>
                  <a:pt x="1163782" y="99752"/>
                </a:cubicBezTo>
                <a:cubicBezTo>
                  <a:pt x="1160510" y="67031"/>
                  <a:pt x="1182608" y="28848"/>
                  <a:pt x="1197033" y="0"/>
                </a:cubicBezTo>
              </a:path>
            </a:pathLst>
          </a:custGeom>
          <a:noFill/>
          <a:ln w="203200" cap="rnd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36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39</cp:revision>
  <dcterms:created xsi:type="dcterms:W3CDTF">2019-10-27T22:07:25Z</dcterms:created>
  <dcterms:modified xsi:type="dcterms:W3CDTF">2019-12-16T22:50:51Z</dcterms:modified>
</cp:coreProperties>
</file>