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77050" cy="9656763"/>
  <p:defaultTextStyle>
    <a:defPPr>
      <a:defRPr lang="en-GB"/>
    </a:defPPr>
    <a:lvl1pPr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1pPr>
    <a:lvl2pPr marL="742950" indent="-28575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2pPr>
    <a:lvl3pPr marL="11430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3pPr>
    <a:lvl4pPr marL="16002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4pPr>
    <a:lvl5pPr marL="20574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90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281CB-319D-4FDB-ACF5-30875FD5BC58}" type="doc">
      <dgm:prSet loTypeId="urn:microsoft.com/office/officeart/2005/8/layout/orgChart1" loCatId="hierarchy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991A7EC5-4E8F-432B-A470-C6F587DB17FC}" type="pres">
      <dgm:prSet presAssocID="{16C281CB-319D-4FDB-ACF5-30875FD5BC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97633AA-9C2B-4D21-ADC0-4A5ADE15E0F0}" type="presOf" srcId="{16C281CB-319D-4FDB-ACF5-30875FD5BC58}" destId="{991A7EC5-4E8F-432B-A470-C6F587DB17FC}" srcOrd="0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28782-8024-46B0-9566-7E4BEFAF5C14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6C1FF7E-E293-4C5E-8094-DF3997E1B3C6}">
      <dgm:prSet phldrT="[Text]" custT="1"/>
      <dgm:spPr/>
      <dgm:t>
        <a:bodyPr/>
        <a:lstStyle/>
        <a:p>
          <a:r>
            <a:rPr lang="en-US" sz="900" dirty="0"/>
            <a:t>Junior Officer 2</a:t>
          </a:r>
        </a:p>
      </dgm:t>
    </dgm:pt>
    <dgm:pt modelId="{ED206377-7767-4D24-8673-5C14F2052395}" type="parTrans" cxnId="{65DE4141-38BF-41AA-9E49-7C0760EDDD89}">
      <dgm:prSet/>
      <dgm:spPr/>
      <dgm:t>
        <a:bodyPr/>
        <a:lstStyle/>
        <a:p>
          <a:endParaRPr lang="en-US"/>
        </a:p>
      </dgm:t>
    </dgm:pt>
    <dgm:pt modelId="{55528897-E2F1-4BF5-BF9D-19A76136CD8E}" type="sibTrans" cxnId="{65DE4141-38BF-41AA-9E49-7C0760EDDD89}">
      <dgm:prSet/>
      <dgm:spPr/>
      <dgm:t>
        <a:bodyPr/>
        <a:lstStyle/>
        <a:p>
          <a:endParaRPr lang="en-US"/>
        </a:p>
      </dgm:t>
    </dgm:pt>
    <dgm:pt modelId="{DF56D306-3288-458B-9376-8EDF66411EA1}">
      <dgm:prSet phldrT="[Text]"/>
      <dgm:spPr/>
      <dgm:t>
        <a:bodyPr/>
        <a:lstStyle/>
        <a:p>
          <a:r>
            <a:rPr lang="en-US" sz="500"/>
            <a:t>2 yrs Experience</a:t>
          </a:r>
        </a:p>
      </dgm:t>
    </dgm:pt>
    <dgm:pt modelId="{F382D2AC-AAD1-42DF-AD61-08E12F334F9E}" type="parTrans" cxnId="{83C983D9-29EF-40E2-A031-966DFC5E14F2}">
      <dgm:prSet/>
      <dgm:spPr/>
      <dgm:t>
        <a:bodyPr/>
        <a:lstStyle/>
        <a:p>
          <a:endParaRPr lang="en-US"/>
        </a:p>
      </dgm:t>
    </dgm:pt>
    <dgm:pt modelId="{7F6BEC74-852C-4D66-9E88-264100B3B7AE}" type="sibTrans" cxnId="{83C983D9-29EF-40E2-A031-966DFC5E14F2}">
      <dgm:prSet/>
      <dgm:spPr/>
      <dgm:t>
        <a:bodyPr/>
        <a:lstStyle/>
        <a:p>
          <a:endParaRPr lang="en-US"/>
        </a:p>
      </dgm:t>
    </dgm:pt>
    <dgm:pt modelId="{B6D6B8EE-7504-423B-ADA2-D824E9F2C5C5}">
      <dgm:prSet phldrT="[Text]" custT="1"/>
      <dgm:spPr/>
      <dgm:t>
        <a:bodyPr/>
        <a:lstStyle/>
        <a:p>
          <a:r>
            <a:rPr lang="en-US" sz="900" dirty="0"/>
            <a:t>Senior Officer </a:t>
          </a:r>
        </a:p>
      </dgm:t>
    </dgm:pt>
    <dgm:pt modelId="{75BF515F-5CDA-43CF-8186-FC72717B30E0}" type="parTrans" cxnId="{4D020ECA-BCAB-4CA4-BA32-FA4723523444}">
      <dgm:prSet/>
      <dgm:spPr/>
      <dgm:t>
        <a:bodyPr/>
        <a:lstStyle/>
        <a:p>
          <a:endParaRPr lang="en-US"/>
        </a:p>
      </dgm:t>
    </dgm:pt>
    <dgm:pt modelId="{D85B7877-3815-47BE-B209-67A2320F2319}" type="sibTrans" cxnId="{4D020ECA-BCAB-4CA4-BA32-FA4723523444}">
      <dgm:prSet/>
      <dgm:spPr/>
      <dgm:t>
        <a:bodyPr/>
        <a:lstStyle/>
        <a:p>
          <a:endParaRPr lang="en-US"/>
        </a:p>
      </dgm:t>
    </dgm:pt>
    <dgm:pt modelId="{BBBE5630-4CF7-4379-AD2E-A46AB0E19EBE}">
      <dgm:prSet phldrT="[Text]"/>
      <dgm:spPr/>
      <dgm:t>
        <a:bodyPr/>
        <a:lstStyle/>
        <a:p>
          <a:r>
            <a:rPr lang="en-US" sz="500"/>
            <a:t>3 yrs Experience</a:t>
          </a:r>
        </a:p>
      </dgm:t>
    </dgm:pt>
    <dgm:pt modelId="{483CBE62-22CC-4503-A3F1-C74700CDBB3D}" type="parTrans" cxnId="{83159EED-9F66-415E-97E3-39EE67AC1AD9}">
      <dgm:prSet/>
      <dgm:spPr/>
      <dgm:t>
        <a:bodyPr/>
        <a:lstStyle/>
        <a:p>
          <a:endParaRPr lang="en-US"/>
        </a:p>
      </dgm:t>
    </dgm:pt>
    <dgm:pt modelId="{4A808174-636A-4D61-BCDD-C5EC63BEAC60}" type="sibTrans" cxnId="{83159EED-9F66-415E-97E3-39EE67AC1AD9}">
      <dgm:prSet/>
      <dgm:spPr/>
      <dgm:t>
        <a:bodyPr/>
        <a:lstStyle/>
        <a:p>
          <a:endParaRPr lang="en-US"/>
        </a:p>
      </dgm:t>
    </dgm:pt>
    <dgm:pt modelId="{9B4161B4-6BD4-444B-A6B0-B38019A82A57}">
      <dgm:prSet phldrT="[Text]" custT="1"/>
      <dgm:spPr/>
      <dgm:t>
        <a:bodyPr/>
        <a:lstStyle/>
        <a:p>
          <a:r>
            <a:rPr lang="en-US" sz="900" dirty="0"/>
            <a:t>Supervisor</a:t>
          </a:r>
        </a:p>
      </dgm:t>
    </dgm:pt>
    <dgm:pt modelId="{00D631FA-D4B6-4F56-A14C-0610BD9A5421}" type="parTrans" cxnId="{9C5528D9-14DA-42AC-8FBB-5D5A4490E067}">
      <dgm:prSet/>
      <dgm:spPr/>
      <dgm:t>
        <a:bodyPr/>
        <a:lstStyle/>
        <a:p>
          <a:endParaRPr lang="en-US"/>
        </a:p>
      </dgm:t>
    </dgm:pt>
    <dgm:pt modelId="{68C5B98F-812D-4EB2-99DB-709BC38A11CD}" type="sibTrans" cxnId="{9C5528D9-14DA-42AC-8FBB-5D5A4490E067}">
      <dgm:prSet/>
      <dgm:spPr/>
      <dgm:t>
        <a:bodyPr/>
        <a:lstStyle/>
        <a:p>
          <a:endParaRPr lang="en-US"/>
        </a:p>
      </dgm:t>
    </dgm:pt>
    <dgm:pt modelId="{3EC2FC41-6703-4042-89C3-0F6B714A63D2}">
      <dgm:prSet phldrT="[Text]"/>
      <dgm:spPr/>
      <dgm:t>
        <a:bodyPr/>
        <a:lstStyle/>
        <a:p>
          <a:r>
            <a:rPr lang="en-US" sz="500"/>
            <a:t>5 yrs Experience</a:t>
          </a:r>
        </a:p>
      </dgm:t>
    </dgm:pt>
    <dgm:pt modelId="{6F05F704-7671-4DE3-8EE8-8EAE2F737EC0}" type="parTrans" cxnId="{2D6DB2DC-C10C-49DB-96BD-DD8DF2A7F29F}">
      <dgm:prSet/>
      <dgm:spPr/>
      <dgm:t>
        <a:bodyPr/>
        <a:lstStyle/>
        <a:p>
          <a:endParaRPr lang="en-US"/>
        </a:p>
      </dgm:t>
    </dgm:pt>
    <dgm:pt modelId="{B1317F90-B4E2-4AFA-B157-65FB0B3C6172}" type="sibTrans" cxnId="{2D6DB2DC-C10C-49DB-96BD-DD8DF2A7F29F}">
      <dgm:prSet/>
      <dgm:spPr/>
      <dgm:t>
        <a:bodyPr/>
        <a:lstStyle/>
        <a:p>
          <a:endParaRPr lang="en-US"/>
        </a:p>
      </dgm:t>
    </dgm:pt>
    <dgm:pt modelId="{CBD2962E-2957-4908-8CEC-578D3B896B7C}">
      <dgm:prSet custT="1"/>
      <dgm:spPr/>
      <dgm:t>
        <a:bodyPr/>
        <a:lstStyle/>
        <a:p>
          <a:r>
            <a:rPr lang="en-US" sz="900" dirty="0"/>
            <a:t>Deputy HR Manager</a:t>
          </a:r>
        </a:p>
      </dgm:t>
    </dgm:pt>
    <dgm:pt modelId="{1BA09710-8E88-4986-8674-CA6701BB17AB}" type="parTrans" cxnId="{6E0B2523-BB6B-4B21-8862-CE98DA80AFA0}">
      <dgm:prSet/>
      <dgm:spPr/>
      <dgm:t>
        <a:bodyPr/>
        <a:lstStyle/>
        <a:p>
          <a:endParaRPr lang="en-US"/>
        </a:p>
      </dgm:t>
    </dgm:pt>
    <dgm:pt modelId="{45EE9329-A078-402F-BA4D-1D0A8797A2F9}" type="sibTrans" cxnId="{6E0B2523-BB6B-4B21-8862-CE98DA80AFA0}">
      <dgm:prSet/>
      <dgm:spPr/>
      <dgm:t>
        <a:bodyPr/>
        <a:lstStyle/>
        <a:p>
          <a:endParaRPr lang="en-US"/>
        </a:p>
      </dgm:t>
    </dgm:pt>
    <dgm:pt modelId="{700B748F-3351-4A3B-9FB6-F69718296E89}">
      <dgm:prSet/>
      <dgm:spPr/>
      <dgm:t>
        <a:bodyPr/>
        <a:lstStyle/>
        <a:p>
          <a:r>
            <a:rPr lang="en-US" sz="500"/>
            <a:t>7 yrs Experience</a:t>
          </a:r>
        </a:p>
      </dgm:t>
    </dgm:pt>
    <dgm:pt modelId="{84F0A967-D624-4BE2-B566-F58AEE48A0F8}" type="parTrans" cxnId="{AC1F8F34-A5CA-4EFD-848B-47CF28E59A97}">
      <dgm:prSet/>
      <dgm:spPr/>
      <dgm:t>
        <a:bodyPr/>
        <a:lstStyle/>
        <a:p>
          <a:endParaRPr lang="en-US"/>
        </a:p>
      </dgm:t>
    </dgm:pt>
    <dgm:pt modelId="{41787F37-059E-4FE9-94D7-162E9F02936A}" type="sibTrans" cxnId="{AC1F8F34-A5CA-4EFD-848B-47CF28E59A97}">
      <dgm:prSet/>
      <dgm:spPr/>
      <dgm:t>
        <a:bodyPr/>
        <a:lstStyle/>
        <a:p>
          <a:endParaRPr lang="en-US"/>
        </a:p>
      </dgm:t>
    </dgm:pt>
    <dgm:pt modelId="{8D161738-A437-4F4C-92CE-0D03EF441C2B}">
      <dgm:prSet custT="1"/>
      <dgm:spPr/>
      <dgm:t>
        <a:bodyPr/>
        <a:lstStyle/>
        <a:p>
          <a:r>
            <a:rPr lang="en-US" sz="900" dirty="0"/>
            <a:t>Head of Department</a:t>
          </a:r>
        </a:p>
        <a:p>
          <a:r>
            <a:rPr lang="en-US" sz="600" dirty="0"/>
            <a:t>10 </a:t>
          </a:r>
          <a:r>
            <a:rPr lang="en-US" sz="600" dirty="0" err="1"/>
            <a:t>yrs</a:t>
          </a:r>
          <a:r>
            <a:rPr lang="en-US" sz="600" dirty="0"/>
            <a:t> plus</a:t>
          </a:r>
        </a:p>
        <a:p>
          <a:r>
            <a:rPr lang="en-US" sz="600" dirty="0"/>
            <a:t>Experience</a:t>
          </a:r>
        </a:p>
      </dgm:t>
    </dgm:pt>
    <dgm:pt modelId="{0C4A2226-0105-4D64-8937-C0C85279C1C8}" type="parTrans" cxnId="{10695EAD-A455-40A7-89A4-9EC489E138B5}">
      <dgm:prSet/>
      <dgm:spPr/>
      <dgm:t>
        <a:bodyPr/>
        <a:lstStyle/>
        <a:p>
          <a:endParaRPr lang="en-US"/>
        </a:p>
      </dgm:t>
    </dgm:pt>
    <dgm:pt modelId="{9BCA4A43-0392-458C-8CE5-CC39BA26FDF4}" type="sibTrans" cxnId="{10695EAD-A455-40A7-89A4-9EC489E138B5}">
      <dgm:prSet/>
      <dgm:spPr/>
      <dgm:t>
        <a:bodyPr/>
        <a:lstStyle/>
        <a:p>
          <a:endParaRPr lang="en-US"/>
        </a:p>
      </dgm:t>
    </dgm:pt>
    <dgm:pt modelId="{50FEC39C-96B3-48F5-A39C-CDEBF7758954}">
      <dgm:prSet phldrT="[Text]" custT="1"/>
      <dgm:spPr/>
      <dgm:t>
        <a:bodyPr/>
        <a:lstStyle/>
        <a:p>
          <a:r>
            <a:rPr lang="en-US" sz="900" dirty="0"/>
            <a:t>HR Intern</a:t>
          </a:r>
        </a:p>
      </dgm:t>
    </dgm:pt>
    <dgm:pt modelId="{B6517E58-EA96-4077-983C-3C03FCDB3D20}" type="parTrans" cxnId="{CBC83940-DAAA-4286-A033-7BD89305665A}">
      <dgm:prSet/>
      <dgm:spPr/>
      <dgm:t>
        <a:bodyPr/>
        <a:lstStyle/>
        <a:p>
          <a:endParaRPr lang="en-US"/>
        </a:p>
      </dgm:t>
    </dgm:pt>
    <dgm:pt modelId="{7ACDDDD0-6250-4231-A70F-223BB4E2BA74}" type="sibTrans" cxnId="{CBC83940-DAAA-4286-A033-7BD89305665A}">
      <dgm:prSet/>
      <dgm:spPr/>
      <dgm:t>
        <a:bodyPr/>
        <a:lstStyle/>
        <a:p>
          <a:endParaRPr lang="en-US"/>
        </a:p>
      </dgm:t>
    </dgm:pt>
    <dgm:pt modelId="{DC0F629D-7AAC-4F7A-899F-3456DB90624A}">
      <dgm:prSet phldrT="[Text]" custT="1"/>
      <dgm:spPr/>
      <dgm:t>
        <a:bodyPr/>
        <a:lstStyle/>
        <a:p>
          <a:r>
            <a:rPr lang="en-US" sz="900" dirty="0"/>
            <a:t>Junior Officer 1</a:t>
          </a:r>
        </a:p>
        <a:p>
          <a:r>
            <a:rPr lang="en-US" sz="700" dirty="0"/>
            <a:t>1 year Experience</a:t>
          </a:r>
        </a:p>
      </dgm:t>
    </dgm:pt>
    <dgm:pt modelId="{E2B045D6-6131-4CBB-8AD1-FB2AC694E4BE}" type="parTrans" cxnId="{B0AB1427-66FD-457E-8291-3CB895D90CAC}">
      <dgm:prSet/>
      <dgm:spPr/>
      <dgm:t>
        <a:bodyPr/>
        <a:lstStyle/>
        <a:p>
          <a:endParaRPr lang="en-US"/>
        </a:p>
      </dgm:t>
    </dgm:pt>
    <dgm:pt modelId="{5FB34131-1F65-4939-8A70-953D79D15A91}" type="sibTrans" cxnId="{B0AB1427-66FD-457E-8291-3CB895D90CAC}">
      <dgm:prSet/>
      <dgm:spPr/>
      <dgm:t>
        <a:bodyPr/>
        <a:lstStyle/>
        <a:p>
          <a:endParaRPr lang="en-US"/>
        </a:p>
      </dgm:t>
    </dgm:pt>
    <dgm:pt modelId="{397154E1-A66A-4FAD-BB14-A6CABD4703A7}">
      <dgm:prSet/>
      <dgm:spPr/>
      <dgm:t>
        <a:bodyPr/>
        <a:lstStyle/>
        <a:p>
          <a:r>
            <a:rPr lang="en-US" sz="500"/>
            <a:t>HND/BSc</a:t>
          </a:r>
        </a:p>
      </dgm:t>
    </dgm:pt>
    <dgm:pt modelId="{BF8B7A1E-AAD4-4A89-A56A-905E9F222572}" type="parTrans" cxnId="{8063145B-FF45-4C40-B899-753E95E335B8}">
      <dgm:prSet/>
      <dgm:spPr/>
      <dgm:t>
        <a:bodyPr/>
        <a:lstStyle/>
        <a:p>
          <a:endParaRPr lang="en-US"/>
        </a:p>
      </dgm:t>
    </dgm:pt>
    <dgm:pt modelId="{06C5A3C7-6E8C-44D1-8E79-288063122569}" type="sibTrans" cxnId="{8063145B-FF45-4C40-B899-753E95E335B8}">
      <dgm:prSet/>
      <dgm:spPr/>
      <dgm:t>
        <a:bodyPr/>
        <a:lstStyle/>
        <a:p>
          <a:endParaRPr lang="en-US"/>
        </a:p>
      </dgm:t>
    </dgm:pt>
    <dgm:pt modelId="{4910506F-035D-4F87-B83D-2176935FA72F}">
      <dgm:prSet phldrT="[Text]"/>
      <dgm:spPr/>
      <dgm:t>
        <a:bodyPr/>
        <a:lstStyle/>
        <a:p>
          <a:r>
            <a:rPr lang="en-US" sz="500"/>
            <a:t>Masters degree</a:t>
          </a:r>
        </a:p>
      </dgm:t>
    </dgm:pt>
    <dgm:pt modelId="{47880D1E-FA28-49F4-8B18-A92511DCA9E4}" type="parTrans" cxnId="{0B291267-3449-4276-827E-1F6336DE728D}">
      <dgm:prSet/>
      <dgm:spPr/>
      <dgm:t>
        <a:bodyPr/>
        <a:lstStyle/>
        <a:p>
          <a:endParaRPr lang="en-US"/>
        </a:p>
      </dgm:t>
    </dgm:pt>
    <dgm:pt modelId="{5693F89D-4AAE-4EE4-B650-20D341955096}" type="sibTrans" cxnId="{0B291267-3449-4276-827E-1F6336DE728D}">
      <dgm:prSet/>
      <dgm:spPr/>
      <dgm:t>
        <a:bodyPr/>
        <a:lstStyle/>
        <a:p>
          <a:endParaRPr lang="en-US"/>
        </a:p>
      </dgm:t>
    </dgm:pt>
    <dgm:pt modelId="{D8ACD8BB-F551-4D25-8AEF-BCA90E230B73}" type="pres">
      <dgm:prSet presAssocID="{6CE28782-8024-46B0-9566-7E4BEFAF5C14}" presName="rootnode" presStyleCnt="0">
        <dgm:presLayoutVars>
          <dgm:chMax/>
          <dgm:chPref/>
          <dgm:dir/>
          <dgm:animLvl val="lvl"/>
        </dgm:presLayoutVars>
      </dgm:prSet>
      <dgm:spPr/>
    </dgm:pt>
    <dgm:pt modelId="{7CBE9248-6AB0-446F-B377-CD50AD9C2EE8}" type="pres">
      <dgm:prSet presAssocID="{50FEC39C-96B3-48F5-A39C-CDEBF7758954}" presName="composite" presStyleCnt="0"/>
      <dgm:spPr/>
    </dgm:pt>
    <dgm:pt modelId="{973C4C8E-F891-4134-9099-41A05EBA58B9}" type="pres">
      <dgm:prSet presAssocID="{50FEC39C-96B3-48F5-A39C-CDEBF7758954}" presName="LShape" presStyleLbl="alignNode1" presStyleIdx="0" presStyleCnt="13"/>
      <dgm:spPr/>
    </dgm:pt>
    <dgm:pt modelId="{7C7FE4E1-9F5C-4E6A-86B9-734AC48DBD3D}" type="pres">
      <dgm:prSet presAssocID="{50FEC39C-96B3-48F5-A39C-CDEBF7758954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82FA50DD-CE39-4F02-B0E0-12F1EDFE0525}" type="pres">
      <dgm:prSet presAssocID="{50FEC39C-96B3-48F5-A39C-CDEBF7758954}" presName="Triangle" presStyleLbl="alignNode1" presStyleIdx="1" presStyleCnt="13"/>
      <dgm:spPr/>
    </dgm:pt>
    <dgm:pt modelId="{A71618D1-CD8C-4EAE-8874-CB30056BEE90}" type="pres">
      <dgm:prSet presAssocID="{7ACDDDD0-6250-4231-A70F-223BB4E2BA74}" presName="sibTrans" presStyleCnt="0"/>
      <dgm:spPr/>
    </dgm:pt>
    <dgm:pt modelId="{7FD8F07C-E00D-4B59-81F0-9946A7368961}" type="pres">
      <dgm:prSet presAssocID="{7ACDDDD0-6250-4231-A70F-223BB4E2BA74}" presName="space" presStyleCnt="0"/>
      <dgm:spPr/>
    </dgm:pt>
    <dgm:pt modelId="{ADC6CE1D-523C-4F35-BA77-238C95DBC6A8}" type="pres">
      <dgm:prSet presAssocID="{DC0F629D-7AAC-4F7A-899F-3456DB90624A}" presName="composite" presStyleCnt="0"/>
      <dgm:spPr/>
    </dgm:pt>
    <dgm:pt modelId="{5D199F48-711B-4B4B-AD61-085F58B485E3}" type="pres">
      <dgm:prSet presAssocID="{DC0F629D-7AAC-4F7A-899F-3456DB90624A}" presName="LShape" presStyleLbl="alignNode1" presStyleIdx="2" presStyleCnt="13"/>
      <dgm:spPr/>
    </dgm:pt>
    <dgm:pt modelId="{1FCBBB7B-0A42-4C6B-A385-8A545A9BE337}" type="pres">
      <dgm:prSet presAssocID="{DC0F629D-7AAC-4F7A-899F-3456DB90624A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4C8A22F7-8285-4D7B-91D6-13F42B0D1612}" type="pres">
      <dgm:prSet presAssocID="{DC0F629D-7AAC-4F7A-899F-3456DB90624A}" presName="Triangle" presStyleLbl="alignNode1" presStyleIdx="3" presStyleCnt="13"/>
      <dgm:spPr/>
    </dgm:pt>
    <dgm:pt modelId="{57D562A2-8C6F-48BF-B675-A6CD350BBE8D}" type="pres">
      <dgm:prSet presAssocID="{5FB34131-1F65-4939-8A70-953D79D15A91}" presName="sibTrans" presStyleCnt="0"/>
      <dgm:spPr/>
    </dgm:pt>
    <dgm:pt modelId="{151A90E4-284D-42D9-8C46-E37A7C7CA1A3}" type="pres">
      <dgm:prSet presAssocID="{5FB34131-1F65-4939-8A70-953D79D15A91}" presName="space" presStyleCnt="0"/>
      <dgm:spPr/>
    </dgm:pt>
    <dgm:pt modelId="{CAB0A857-7DD6-4B59-8C14-41E7BF50CF25}" type="pres">
      <dgm:prSet presAssocID="{66C1FF7E-E293-4C5E-8094-DF3997E1B3C6}" presName="composite" presStyleCnt="0"/>
      <dgm:spPr/>
    </dgm:pt>
    <dgm:pt modelId="{BD914BCA-EA45-4EB5-BFEF-9AB7D199CD9A}" type="pres">
      <dgm:prSet presAssocID="{66C1FF7E-E293-4C5E-8094-DF3997E1B3C6}" presName="LShape" presStyleLbl="alignNode1" presStyleIdx="4" presStyleCnt="13"/>
      <dgm:spPr/>
    </dgm:pt>
    <dgm:pt modelId="{22AB0935-A963-427C-B4F0-46A1E10F6D3F}" type="pres">
      <dgm:prSet presAssocID="{66C1FF7E-E293-4C5E-8094-DF3997E1B3C6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942860FD-580B-4AD6-AD85-00CF1A8C5D69}" type="pres">
      <dgm:prSet presAssocID="{66C1FF7E-E293-4C5E-8094-DF3997E1B3C6}" presName="Triangle" presStyleLbl="alignNode1" presStyleIdx="5" presStyleCnt="13"/>
      <dgm:spPr/>
    </dgm:pt>
    <dgm:pt modelId="{3E3F9A76-A53F-4DAB-A859-CDEE974E4705}" type="pres">
      <dgm:prSet presAssocID="{55528897-E2F1-4BF5-BF9D-19A76136CD8E}" presName="sibTrans" presStyleCnt="0"/>
      <dgm:spPr/>
    </dgm:pt>
    <dgm:pt modelId="{557D08DB-8A1A-475E-884B-88AE16743B3D}" type="pres">
      <dgm:prSet presAssocID="{55528897-E2F1-4BF5-BF9D-19A76136CD8E}" presName="space" presStyleCnt="0"/>
      <dgm:spPr/>
    </dgm:pt>
    <dgm:pt modelId="{3065C3D8-D616-4496-B862-439A4DC618BA}" type="pres">
      <dgm:prSet presAssocID="{B6D6B8EE-7504-423B-ADA2-D824E9F2C5C5}" presName="composite" presStyleCnt="0"/>
      <dgm:spPr/>
    </dgm:pt>
    <dgm:pt modelId="{A3D45B3A-FC0C-4B73-A715-21DCBAFF189E}" type="pres">
      <dgm:prSet presAssocID="{B6D6B8EE-7504-423B-ADA2-D824E9F2C5C5}" presName="LShape" presStyleLbl="alignNode1" presStyleIdx="6" presStyleCnt="13"/>
      <dgm:spPr/>
    </dgm:pt>
    <dgm:pt modelId="{AAEF8C6A-2D76-48D0-9E23-A017F36185FD}" type="pres">
      <dgm:prSet presAssocID="{B6D6B8EE-7504-423B-ADA2-D824E9F2C5C5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49F22997-5661-4670-9B65-6473FC5412CD}" type="pres">
      <dgm:prSet presAssocID="{B6D6B8EE-7504-423B-ADA2-D824E9F2C5C5}" presName="Triangle" presStyleLbl="alignNode1" presStyleIdx="7" presStyleCnt="13"/>
      <dgm:spPr/>
    </dgm:pt>
    <dgm:pt modelId="{D975865D-FD13-447E-BCEF-DB3140F5CE26}" type="pres">
      <dgm:prSet presAssocID="{D85B7877-3815-47BE-B209-67A2320F2319}" presName="sibTrans" presStyleCnt="0"/>
      <dgm:spPr/>
    </dgm:pt>
    <dgm:pt modelId="{AD89D442-E43C-47A6-926A-E528E4EB9F34}" type="pres">
      <dgm:prSet presAssocID="{D85B7877-3815-47BE-B209-67A2320F2319}" presName="space" presStyleCnt="0"/>
      <dgm:spPr/>
    </dgm:pt>
    <dgm:pt modelId="{60A4BC1E-F392-4C56-9DFC-F4FCCB236CDF}" type="pres">
      <dgm:prSet presAssocID="{9B4161B4-6BD4-444B-A6B0-B38019A82A57}" presName="composite" presStyleCnt="0"/>
      <dgm:spPr/>
    </dgm:pt>
    <dgm:pt modelId="{6B39CBE0-B22A-44E4-8533-0B9BC8DE6FFD}" type="pres">
      <dgm:prSet presAssocID="{9B4161B4-6BD4-444B-A6B0-B38019A82A57}" presName="LShape" presStyleLbl="alignNode1" presStyleIdx="8" presStyleCnt="13"/>
      <dgm:spPr/>
    </dgm:pt>
    <dgm:pt modelId="{443124AC-C25F-42E3-8A9A-EE0F69803533}" type="pres">
      <dgm:prSet presAssocID="{9B4161B4-6BD4-444B-A6B0-B38019A82A57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7872FFB0-5F4F-4E9F-BE39-B6DCB5CD977C}" type="pres">
      <dgm:prSet presAssocID="{9B4161B4-6BD4-444B-A6B0-B38019A82A57}" presName="Triangle" presStyleLbl="alignNode1" presStyleIdx="9" presStyleCnt="13"/>
      <dgm:spPr/>
    </dgm:pt>
    <dgm:pt modelId="{93823B4B-47C5-4214-AB00-628630A32DC0}" type="pres">
      <dgm:prSet presAssocID="{68C5B98F-812D-4EB2-99DB-709BC38A11CD}" presName="sibTrans" presStyleCnt="0"/>
      <dgm:spPr/>
    </dgm:pt>
    <dgm:pt modelId="{479E0EA2-B1B7-477F-8B3F-EA9E88F9D47C}" type="pres">
      <dgm:prSet presAssocID="{68C5B98F-812D-4EB2-99DB-709BC38A11CD}" presName="space" presStyleCnt="0"/>
      <dgm:spPr/>
    </dgm:pt>
    <dgm:pt modelId="{B5F3101F-59A9-4CD6-AED2-219D003640E2}" type="pres">
      <dgm:prSet presAssocID="{CBD2962E-2957-4908-8CEC-578D3B896B7C}" presName="composite" presStyleCnt="0"/>
      <dgm:spPr/>
    </dgm:pt>
    <dgm:pt modelId="{470E5AF0-9F11-4C1F-8743-9E87769CC21A}" type="pres">
      <dgm:prSet presAssocID="{CBD2962E-2957-4908-8CEC-578D3B896B7C}" presName="LShape" presStyleLbl="alignNode1" presStyleIdx="10" presStyleCnt="13"/>
      <dgm:spPr/>
    </dgm:pt>
    <dgm:pt modelId="{62F243A7-0CA9-4AAC-9E08-111764F393E6}" type="pres">
      <dgm:prSet presAssocID="{CBD2962E-2957-4908-8CEC-578D3B896B7C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499D96CA-FE81-4063-B224-B6FE8BBD7C33}" type="pres">
      <dgm:prSet presAssocID="{CBD2962E-2957-4908-8CEC-578D3B896B7C}" presName="Triangle" presStyleLbl="alignNode1" presStyleIdx="11" presStyleCnt="13"/>
      <dgm:spPr/>
    </dgm:pt>
    <dgm:pt modelId="{A16E61E6-A8BC-4E71-9BBE-E4ED7DB16747}" type="pres">
      <dgm:prSet presAssocID="{45EE9329-A078-402F-BA4D-1D0A8797A2F9}" presName="sibTrans" presStyleCnt="0"/>
      <dgm:spPr/>
    </dgm:pt>
    <dgm:pt modelId="{65D38377-808F-4356-AC83-41DFDA620291}" type="pres">
      <dgm:prSet presAssocID="{45EE9329-A078-402F-BA4D-1D0A8797A2F9}" presName="space" presStyleCnt="0"/>
      <dgm:spPr/>
    </dgm:pt>
    <dgm:pt modelId="{5F2CB7E6-D98A-4A0E-92F7-FDB3B8F84AB8}" type="pres">
      <dgm:prSet presAssocID="{8D161738-A437-4F4C-92CE-0D03EF441C2B}" presName="composite" presStyleCnt="0"/>
      <dgm:spPr/>
    </dgm:pt>
    <dgm:pt modelId="{36E6D6E2-C77D-4938-84E5-308DB542F5FA}" type="pres">
      <dgm:prSet presAssocID="{8D161738-A437-4F4C-92CE-0D03EF441C2B}" presName="LShape" presStyleLbl="alignNode1" presStyleIdx="12" presStyleCnt="13"/>
      <dgm:spPr/>
    </dgm:pt>
    <dgm:pt modelId="{9774F0B5-3E05-4C8F-9DAA-7EC3369F889B}" type="pres">
      <dgm:prSet presAssocID="{8D161738-A437-4F4C-92CE-0D03EF441C2B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7F6B50F-C0BA-480E-B54D-7DE9363B8704}" type="presOf" srcId="{3EC2FC41-6703-4042-89C3-0F6B714A63D2}" destId="{443124AC-C25F-42E3-8A9A-EE0F69803533}" srcOrd="0" destOrd="1" presId="urn:microsoft.com/office/officeart/2009/3/layout/StepUpProcess"/>
    <dgm:cxn modelId="{201D1D14-DF09-4114-A2AF-28C18F16A1BA}" type="presOf" srcId="{397154E1-A66A-4FAD-BB14-A6CABD4703A7}" destId="{7C7FE4E1-9F5C-4E6A-86B9-734AC48DBD3D}" srcOrd="0" destOrd="1" presId="urn:microsoft.com/office/officeart/2009/3/layout/StepUpProcess"/>
    <dgm:cxn modelId="{0FF96322-3B46-4CE4-876E-0093E8925954}" type="presOf" srcId="{BBBE5630-4CF7-4379-AD2E-A46AB0E19EBE}" destId="{AAEF8C6A-2D76-48D0-9E23-A017F36185FD}" srcOrd="0" destOrd="1" presId="urn:microsoft.com/office/officeart/2009/3/layout/StepUpProcess"/>
    <dgm:cxn modelId="{6E0B2523-BB6B-4B21-8862-CE98DA80AFA0}" srcId="{6CE28782-8024-46B0-9566-7E4BEFAF5C14}" destId="{CBD2962E-2957-4908-8CEC-578D3B896B7C}" srcOrd="5" destOrd="0" parTransId="{1BA09710-8E88-4986-8674-CA6701BB17AB}" sibTransId="{45EE9329-A078-402F-BA4D-1D0A8797A2F9}"/>
    <dgm:cxn modelId="{B0AB1427-66FD-457E-8291-3CB895D90CAC}" srcId="{6CE28782-8024-46B0-9566-7E4BEFAF5C14}" destId="{DC0F629D-7AAC-4F7A-899F-3456DB90624A}" srcOrd="1" destOrd="0" parTransId="{E2B045D6-6131-4CBB-8AD1-FB2AC694E4BE}" sibTransId="{5FB34131-1F65-4939-8A70-953D79D15A91}"/>
    <dgm:cxn modelId="{0AB8562E-A042-4F39-9B55-63437ECF90D4}" type="presOf" srcId="{B6D6B8EE-7504-423B-ADA2-D824E9F2C5C5}" destId="{AAEF8C6A-2D76-48D0-9E23-A017F36185FD}" srcOrd="0" destOrd="0" presId="urn:microsoft.com/office/officeart/2009/3/layout/StepUpProcess"/>
    <dgm:cxn modelId="{AC1F8F34-A5CA-4EFD-848B-47CF28E59A97}" srcId="{CBD2962E-2957-4908-8CEC-578D3B896B7C}" destId="{700B748F-3351-4A3B-9FB6-F69718296E89}" srcOrd="0" destOrd="0" parTransId="{84F0A967-D624-4BE2-B566-F58AEE48A0F8}" sibTransId="{41787F37-059E-4FE9-94D7-162E9F02936A}"/>
    <dgm:cxn modelId="{80E4243E-6183-4FB2-92A9-1A169B95ACFD}" type="presOf" srcId="{50FEC39C-96B3-48F5-A39C-CDEBF7758954}" destId="{7C7FE4E1-9F5C-4E6A-86B9-734AC48DBD3D}" srcOrd="0" destOrd="0" presId="urn:microsoft.com/office/officeart/2009/3/layout/StepUpProcess"/>
    <dgm:cxn modelId="{CBC83940-DAAA-4286-A033-7BD89305665A}" srcId="{6CE28782-8024-46B0-9566-7E4BEFAF5C14}" destId="{50FEC39C-96B3-48F5-A39C-CDEBF7758954}" srcOrd="0" destOrd="0" parTransId="{B6517E58-EA96-4077-983C-3C03FCDB3D20}" sibTransId="{7ACDDDD0-6250-4231-A70F-223BB4E2BA74}"/>
    <dgm:cxn modelId="{8063145B-FF45-4C40-B899-753E95E335B8}" srcId="{50FEC39C-96B3-48F5-A39C-CDEBF7758954}" destId="{397154E1-A66A-4FAD-BB14-A6CABD4703A7}" srcOrd="0" destOrd="0" parTransId="{BF8B7A1E-AAD4-4A89-A56A-905E9F222572}" sibTransId="{06C5A3C7-6E8C-44D1-8E79-288063122569}"/>
    <dgm:cxn modelId="{65DE4141-38BF-41AA-9E49-7C0760EDDD89}" srcId="{6CE28782-8024-46B0-9566-7E4BEFAF5C14}" destId="{66C1FF7E-E293-4C5E-8094-DF3997E1B3C6}" srcOrd="2" destOrd="0" parTransId="{ED206377-7767-4D24-8673-5C14F2052395}" sibTransId="{55528897-E2F1-4BF5-BF9D-19A76136CD8E}"/>
    <dgm:cxn modelId="{19804D45-B067-4C41-937C-2476E4AB659D}" type="presOf" srcId="{66C1FF7E-E293-4C5E-8094-DF3997E1B3C6}" destId="{22AB0935-A963-427C-B4F0-46A1E10F6D3F}" srcOrd="0" destOrd="0" presId="urn:microsoft.com/office/officeart/2009/3/layout/StepUpProcess"/>
    <dgm:cxn modelId="{0B291267-3449-4276-827E-1F6336DE728D}" srcId="{9B4161B4-6BD4-444B-A6B0-B38019A82A57}" destId="{4910506F-035D-4F87-B83D-2176935FA72F}" srcOrd="1" destOrd="0" parTransId="{47880D1E-FA28-49F4-8B18-A92511DCA9E4}" sibTransId="{5693F89D-4AAE-4EE4-B650-20D341955096}"/>
    <dgm:cxn modelId="{D3A7AD4D-F4F4-46AC-9F02-23BAEFBDAB1E}" type="presOf" srcId="{CBD2962E-2957-4908-8CEC-578D3B896B7C}" destId="{62F243A7-0CA9-4AAC-9E08-111764F393E6}" srcOrd="0" destOrd="0" presId="urn:microsoft.com/office/officeart/2009/3/layout/StepUpProcess"/>
    <dgm:cxn modelId="{D5BE5E57-D8EE-4828-A407-4B6B04164258}" type="presOf" srcId="{4910506F-035D-4F87-B83D-2176935FA72F}" destId="{443124AC-C25F-42E3-8A9A-EE0F69803533}" srcOrd="0" destOrd="2" presId="urn:microsoft.com/office/officeart/2009/3/layout/StepUpProcess"/>
    <dgm:cxn modelId="{64B2D277-3536-4213-BD02-DB5421A95C3A}" type="presOf" srcId="{700B748F-3351-4A3B-9FB6-F69718296E89}" destId="{62F243A7-0CA9-4AAC-9E08-111764F393E6}" srcOrd="0" destOrd="1" presId="urn:microsoft.com/office/officeart/2009/3/layout/StepUpProcess"/>
    <dgm:cxn modelId="{792B5281-0E58-452D-8F4D-3C75FCB1F9B4}" type="presOf" srcId="{DF56D306-3288-458B-9376-8EDF66411EA1}" destId="{22AB0935-A963-427C-B4F0-46A1E10F6D3F}" srcOrd="0" destOrd="1" presId="urn:microsoft.com/office/officeart/2009/3/layout/StepUpProcess"/>
    <dgm:cxn modelId="{CD0E5F91-1186-48AE-A7D7-BBDD23BAF3F3}" type="presOf" srcId="{DC0F629D-7AAC-4F7A-899F-3456DB90624A}" destId="{1FCBBB7B-0A42-4C6B-A385-8A545A9BE337}" srcOrd="0" destOrd="0" presId="urn:microsoft.com/office/officeart/2009/3/layout/StepUpProcess"/>
    <dgm:cxn modelId="{BD5EDBAC-7D0F-4175-A47C-3864CE5581F1}" type="presOf" srcId="{8D161738-A437-4F4C-92CE-0D03EF441C2B}" destId="{9774F0B5-3E05-4C8F-9DAA-7EC3369F889B}" srcOrd="0" destOrd="0" presId="urn:microsoft.com/office/officeart/2009/3/layout/StepUpProcess"/>
    <dgm:cxn modelId="{10695EAD-A455-40A7-89A4-9EC489E138B5}" srcId="{6CE28782-8024-46B0-9566-7E4BEFAF5C14}" destId="{8D161738-A437-4F4C-92CE-0D03EF441C2B}" srcOrd="6" destOrd="0" parTransId="{0C4A2226-0105-4D64-8937-C0C85279C1C8}" sibTransId="{9BCA4A43-0392-458C-8CE5-CC39BA26FDF4}"/>
    <dgm:cxn modelId="{3036A9BD-C9CD-4F66-AFE2-17592462C47C}" type="presOf" srcId="{6CE28782-8024-46B0-9566-7E4BEFAF5C14}" destId="{D8ACD8BB-F551-4D25-8AEF-BCA90E230B73}" srcOrd="0" destOrd="0" presId="urn:microsoft.com/office/officeart/2009/3/layout/StepUpProcess"/>
    <dgm:cxn modelId="{4D020ECA-BCAB-4CA4-BA32-FA4723523444}" srcId="{6CE28782-8024-46B0-9566-7E4BEFAF5C14}" destId="{B6D6B8EE-7504-423B-ADA2-D824E9F2C5C5}" srcOrd="3" destOrd="0" parTransId="{75BF515F-5CDA-43CF-8186-FC72717B30E0}" sibTransId="{D85B7877-3815-47BE-B209-67A2320F2319}"/>
    <dgm:cxn modelId="{9C5528D9-14DA-42AC-8FBB-5D5A4490E067}" srcId="{6CE28782-8024-46B0-9566-7E4BEFAF5C14}" destId="{9B4161B4-6BD4-444B-A6B0-B38019A82A57}" srcOrd="4" destOrd="0" parTransId="{00D631FA-D4B6-4F56-A14C-0610BD9A5421}" sibTransId="{68C5B98F-812D-4EB2-99DB-709BC38A11CD}"/>
    <dgm:cxn modelId="{83C983D9-29EF-40E2-A031-966DFC5E14F2}" srcId="{66C1FF7E-E293-4C5E-8094-DF3997E1B3C6}" destId="{DF56D306-3288-458B-9376-8EDF66411EA1}" srcOrd="0" destOrd="0" parTransId="{F382D2AC-AAD1-42DF-AD61-08E12F334F9E}" sibTransId="{7F6BEC74-852C-4D66-9E88-264100B3B7AE}"/>
    <dgm:cxn modelId="{2D6DB2DC-C10C-49DB-96BD-DD8DF2A7F29F}" srcId="{9B4161B4-6BD4-444B-A6B0-B38019A82A57}" destId="{3EC2FC41-6703-4042-89C3-0F6B714A63D2}" srcOrd="0" destOrd="0" parTransId="{6F05F704-7671-4DE3-8EE8-8EAE2F737EC0}" sibTransId="{B1317F90-B4E2-4AFA-B157-65FB0B3C6172}"/>
    <dgm:cxn modelId="{7AD3B2E7-8DD2-4BAB-9B5C-8E260028DEAA}" type="presOf" srcId="{9B4161B4-6BD4-444B-A6B0-B38019A82A57}" destId="{443124AC-C25F-42E3-8A9A-EE0F69803533}" srcOrd="0" destOrd="0" presId="urn:microsoft.com/office/officeart/2009/3/layout/StepUpProcess"/>
    <dgm:cxn modelId="{83159EED-9F66-415E-97E3-39EE67AC1AD9}" srcId="{B6D6B8EE-7504-423B-ADA2-D824E9F2C5C5}" destId="{BBBE5630-4CF7-4379-AD2E-A46AB0E19EBE}" srcOrd="0" destOrd="0" parTransId="{483CBE62-22CC-4503-A3F1-C74700CDBB3D}" sibTransId="{4A808174-636A-4D61-BCDD-C5EC63BEAC60}"/>
    <dgm:cxn modelId="{B60DB53C-F2F5-4F76-810D-FD2ABD87DA53}" type="presParOf" srcId="{D8ACD8BB-F551-4D25-8AEF-BCA90E230B73}" destId="{7CBE9248-6AB0-446F-B377-CD50AD9C2EE8}" srcOrd="0" destOrd="0" presId="urn:microsoft.com/office/officeart/2009/3/layout/StepUpProcess"/>
    <dgm:cxn modelId="{0FCF255C-BC5A-4F42-8108-A933587F034C}" type="presParOf" srcId="{7CBE9248-6AB0-446F-B377-CD50AD9C2EE8}" destId="{973C4C8E-F891-4134-9099-41A05EBA58B9}" srcOrd="0" destOrd="0" presId="urn:microsoft.com/office/officeart/2009/3/layout/StepUpProcess"/>
    <dgm:cxn modelId="{808E6172-673A-4285-8AFF-108765DB62D7}" type="presParOf" srcId="{7CBE9248-6AB0-446F-B377-CD50AD9C2EE8}" destId="{7C7FE4E1-9F5C-4E6A-86B9-734AC48DBD3D}" srcOrd="1" destOrd="0" presId="urn:microsoft.com/office/officeart/2009/3/layout/StepUpProcess"/>
    <dgm:cxn modelId="{7B3FF672-7235-4E62-91F2-F7B930E68607}" type="presParOf" srcId="{7CBE9248-6AB0-446F-B377-CD50AD9C2EE8}" destId="{82FA50DD-CE39-4F02-B0E0-12F1EDFE0525}" srcOrd="2" destOrd="0" presId="urn:microsoft.com/office/officeart/2009/3/layout/StepUpProcess"/>
    <dgm:cxn modelId="{16173D35-3F7E-4A04-96F0-31535A81A7BE}" type="presParOf" srcId="{D8ACD8BB-F551-4D25-8AEF-BCA90E230B73}" destId="{A71618D1-CD8C-4EAE-8874-CB30056BEE90}" srcOrd="1" destOrd="0" presId="urn:microsoft.com/office/officeart/2009/3/layout/StepUpProcess"/>
    <dgm:cxn modelId="{F19D1C52-8377-44F1-994B-AD06BD97045F}" type="presParOf" srcId="{A71618D1-CD8C-4EAE-8874-CB30056BEE90}" destId="{7FD8F07C-E00D-4B59-81F0-9946A7368961}" srcOrd="0" destOrd="0" presId="urn:microsoft.com/office/officeart/2009/3/layout/StepUpProcess"/>
    <dgm:cxn modelId="{C2169172-9731-4783-BE98-0607A20D882A}" type="presParOf" srcId="{D8ACD8BB-F551-4D25-8AEF-BCA90E230B73}" destId="{ADC6CE1D-523C-4F35-BA77-238C95DBC6A8}" srcOrd="2" destOrd="0" presId="urn:microsoft.com/office/officeart/2009/3/layout/StepUpProcess"/>
    <dgm:cxn modelId="{8205E957-0B2C-4B92-85AC-0B71ECB0C5B4}" type="presParOf" srcId="{ADC6CE1D-523C-4F35-BA77-238C95DBC6A8}" destId="{5D199F48-711B-4B4B-AD61-085F58B485E3}" srcOrd="0" destOrd="0" presId="urn:microsoft.com/office/officeart/2009/3/layout/StepUpProcess"/>
    <dgm:cxn modelId="{D4CE794A-1CEF-42E0-94B0-E00E7145D870}" type="presParOf" srcId="{ADC6CE1D-523C-4F35-BA77-238C95DBC6A8}" destId="{1FCBBB7B-0A42-4C6B-A385-8A545A9BE337}" srcOrd="1" destOrd="0" presId="urn:microsoft.com/office/officeart/2009/3/layout/StepUpProcess"/>
    <dgm:cxn modelId="{8A4EC75B-BE3C-4770-A8DF-FE651D3BA7E4}" type="presParOf" srcId="{ADC6CE1D-523C-4F35-BA77-238C95DBC6A8}" destId="{4C8A22F7-8285-4D7B-91D6-13F42B0D1612}" srcOrd="2" destOrd="0" presId="urn:microsoft.com/office/officeart/2009/3/layout/StepUpProcess"/>
    <dgm:cxn modelId="{4243074D-EE0E-4CD6-8609-709FF1AC5562}" type="presParOf" srcId="{D8ACD8BB-F551-4D25-8AEF-BCA90E230B73}" destId="{57D562A2-8C6F-48BF-B675-A6CD350BBE8D}" srcOrd="3" destOrd="0" presId="urn:microsoft.com/office/officeart/2009/3/layout/StepUpProcess"/>
    <dgm:cxn modelId="{D23C4DDB-CF51-4A75-AE8B-205720F6AB4B}" type="presParOf" srcId="{57D562A2-8C6F-48BF-B675-A6CD350BBE8D}" destId="{151A90E4-284D-42D9-8C46-E37A7C7CA1A3}" srcOrd="0" destOrd="0" presId="urn:microsoft.com/office/officeart/2009/3/layout/StepUpProcess"/>
    <dgm:cxn modelId="{4E985302-91E4-480A-8CD2-C8415C19B132}" type="presParOf" srcId="{D8ACD8BB-F551-4D25-8AEF-BCA90E230B73}" destId="{CAB0A857-7DD6-4B59-8C14-41E7BF50CF25}" srcOrd="4" destOrd="0" presId="urn:microsoft.com/office/officeart/2009/3/layout/StepUpProcess"/>
    <dgm:cxn modelId="{C75CCC71-5D5C-4B39-BA59-A36AA232476D}" type="presParOf" srcId="{CAB0A857-7DD6-4B59-8C14-41E7BF50CF25}" destId="{BD914BCA-EA45-4EB5-BFEF-9AB7D199CD9A}" srcOrd="0" destOrd="0" presId="urn:microsoft.com/office/officeart/2009/3/layout/StepUpProcess"/>
    <dgm:cxn modelId="{C049A321-87EC-4E96-9D20-2F72FE59BCAF}" type="presParOf" srcId="{CAB0A857-7DD6-4B59-8C14-41E7BF50CF25}" destId="{22AB0935-A963-427C-B4F0-46A1E10F6D3F}" srcOrd="1" destOrd="0" presId="urn:microsoft.com/office/officeart/2009/3/layout/StepUpProcess"/>
    <dgm:cxn modelId="{804E61C7-D276-4F71-847D-3DC28456C55B}" type="presParOf" srcId="{CAB0A857-7DD6-4B59-8C14-41E7BF50CF25}" destId="{942860FD-580B-4AD6-AD85-00CF1A8C5D69}" srcOrd="2" destOrd="0" presId="urn:microsoft.com/office/officeart/2009/3/layout/StepUpProcess"/>
    <dgm:cxn modelId="{97F8830E-7A89-41F8-893C-81DB19C80BB1}" type="presParOf" srcId="{D8ACD8BB-F551-4D25-8AEF-BCA90E230B73}" destId="{3E3F9A76-A53F-4DAB-A859-CDEE974E4705}" srcOrd="5" destOrd="0" presId="urn:microsoft.com/office/officeart/2009/3/layout/StepUpProcess"/>
    <dgm:cxn modelId="{C31CA4B3-1101-408D-AC9F-4A6736339F4F}" type="presParOf" srcId="{3E3F9A76-A53F-4DAB-A859-CDEE974E4705}" destId="{557D08DB-8A1A-475E-884B-88AE16743B3D}" srcOrd="0" destOrd="0" presId="urn:microsoft.com/office/officeart/2009/3/layout/StepUpProcess"/>
    <dgm:cxn modelId="{FD75C78C-5CE3-4CC4-B131-D8FE907795CF}" type="presParOf" srcId="{D8ACD8BB-F551-4D25-8AEF-BCA90E230B73}" destId="{3065C3D8-D616-4496-B862-439A4DC618BA}" srcOrd="6" destOrd="0" presId="urn:microsoft.com/office/officeart/2009/3/layout/StepUpProcess"/>
    <dgm:cxn modelId="{12ADE44A-2B7B-4EA6-BB3D-2B78378798C8}" type="presParOf" srcId="{3065C3D8-D616-4496-B862-439A4DC618BA}" destId="{A3D45B3A-FC0C-4B73-A715-21DCBAFF189E}" srcOrd="0" destOrd="0" presId="urn:microsoft.com/office/officeart/2009/3/layout/StepUpProcess"/>
    <dgm:cxn modelId="{DEF24C59-6313-4403-AEDE-873AE0D82A88}" type="presParOf" srcId="{3065C3D8-D616-4496-B862-439A4DC618BA}" destId="{AAEF8C6A-2D76-48D0-9E23-A017F36185FD}" srcOrd="1" destOrd="0" presId="urn:microsoft.com/office/officeart/2009/3/layout/StepUpProcess"/>
    <dgm:cxn modelId="{AC8D5D65-28BE-46DD-AF9F-4DCCDD4CB44C}" type="presParOf" srcId="{3065C3D8-D616-4496-B862-439A4DC618BA}" destId="{49F22997-5661-4670-9B65-6473FC5412CD}" srcOrd="2" destOrd="0" presId="urn:microsoft.com/office/officeart/2009/3/layout/StepUpProcess"/>
    <dgm:cxn modelId="{F344E511-850C-407B-9D02-828854C7A28A}" type="presParOf" srcId="{D8ACD8BB-F551-4D25-8AEF-BCA90E230B73}" destId="{D975865D-FD13-447E-BCEF-DB3140F5CE26}" srcOrd="7" destOrd="0" presId="urn:microsoft.com/office/officeart/2009/3/layout/StepUpProcess"/>
    <dgm:cxn modelId="{071E4A49-F454-487D-83C8-F01A0C2B0919}" type="presParOf" srcId="{D975865D-FD13-447E-BCEF-DB3140F5CE26}" destId="{AD89D442-E43C-47A6-926A-E528E4EB9F34}" srcOrd="0" destOrd="0" presId="urn:microsoft.com/office/officeart/2009/3/layout/StepUpProcess"/>
    <dgm:cxn modelId="{071A12F7-37A2-4BFC-893A-CAD60788EE87}" type="presParOf" srcId="{D8ACD8BB-F551-4D25-8AEF-BCA90E230B73}" destId="{60A4BC1E-F392-4C56-9DFC-F4FCCB236CDF}" srcOrd="8" destOrd="0" presId="urn:microsoft.com/office/officeart/2009/3/layout/StepUpProcess"/>
    <dgm:cxn modelId="{3A330763-4C81-4AA2-BC28-F75F67BF5FAD}" type="presParOf" srcId="{60A4BC1E-F392-4C56-9DFC-F4FCCB236CDF}" destId="{6B39CBE0-B22A-44E4-8533-0B9BC8DE6FFD}" srcOrd="0" destOrd="0" presId="urn:microsoft.com/office/officeart/2009/3/layout/StepUpProcess"/>
    <dgm:cxn modelId="{54355489-ABAF-498B-AA7A-D81420E72604}" type="presParOf" srcId="{60A4BC1E-F392-4C56-9DFC-F4FCCB236CDF}" destId="{443124AC-C25F-42E3-8A9A-EE0F69803533}" srcOrd="1" destOrd="0" presId="urn:microsoft.com/office/officeart/2009/3/layout/StepUpProcess"/>
    <dgm:cxn modelId="{C9BBB5A4-C172-4B82-9C19-B9BD043A5093}" type="presParOf" srcId="{60A4BC1E-F392-4C56-9DFC-F4FCCB236CDF}" destId="{7872FFB0-5F4F-4E9F-BE39-B6DCB5CD977C}" srcOrd="2" destOrd="0" presId="urn:microsoft.com/office/officeart/2009/3/layout/StepUpProcess"/>
    <dgm:cxn modelId="{EF9BD119-23EE-46EC-837A-E7D56A185CA7}" type="presParOf" srcId="{D8ACD8BB-F551-4D25-8AEF-BCA90E230B73}" destId="{93823B4B-47C5-4214-AB00-628630A32DC0}" srcOrd="9" destOrd="0" presId="urn:microsoft.com/office/officeart/2009/3/layout/StepUpProcess"/>
    <dgm:cxn modelId="{745FC8C1-8421-418C-ADAF-29CCF104A878}" type="presParOf" srcId="{93823B4B-47C5-4214-AB00-628630A32DC0}" destId="{479E0EA2-B1B7-477F-8B3F-EA9E88F9D47C}" srcOrd="0" destOrd="0" presId="urn:microsoft.com/office/officeart/2009/3/layout/StepUpProcess"/>
    <dgm:cxn modelId="{E7868151-4EB4-4CA4-A5CD-0D06C0F7B760}" type="presParOf" srcId="{D8ACD8BB-F551-4D25-8AEF-BCA90E230B73}" destId="{B5F3101F-59A9-4CD6-AED2-219D003640E2}" srcOrd="10" destOrd="0" presId="urn:microsoft.com/office/officeart/2009/3/layout/StepUpProcess"/>
    <dgm:cxn modelId="{302296A2-EC2E-44FC-95C1-DCDF8F52A07F}" type="presParOf" srcId="{B5F3101F-59A9-4CD6-AED2-219D003640E2}" destId="{470E5AF0-9F11-4C1F-8743-9E87769CC21A}" srcOrd="0" destOrd="0" presId="urn:microsoft.com/office/officeart/2009/3/layout/StepUpProcess"/>
    <dgm:cxn modelId="{CF71A65C-80B3-4CC7-8979-FE0251DEEB8A}" type="presParOf" srcId="{B5F3101F-59A9-4CD6-AED2-219D003640E2}" destId="{62F243A7-0CA9-4AAC-9E08-111764F393E6}" srcOrd="1" destOrd="0" presId="urn:microsoft.com/office/officeart/2009/3/layout/StepUpProcess"/>
    <dgm:cxn modelId="{09644FAA-3A94-4C4F-9CA6-3D5635CD7B34}" type="presParOf" srcId="{B5F3101F-59A9-4CD6-AED2-219D003640E2}" destId="{499D96CA-FE81-4063-B224-B6FE8BBD7C33}" srcOrd="2" destOrd="0" presId="urn:microsoft.com/office/officeart/2009/3/layout/StepUpProcess"/>
    <dgm:cxn modelId="{FE607724-DE1B-4E74-9704-8EF7C5ED8633}" type="presParOf" srcId="{D8ACD8BB-F551-4D25-8AEF-BCA90E230B73}" destId="{A16E61E6-A8BC-4E71-9BBE-E4ED7DB16747}" srcOrd="11" destOrd="0" presId="urn:microsoft.com/office/officeart/2009/3/layout/StepUpProcess"/>
    <dgm:cxn modelId="{0EE62A8F-3E71-44AF-8E78-3206ACE504BA}" type="presParOf" srcId="{A16E61E6-A8BC-4E71-9BBE-E4ED7DB16747}" destId="{65D38377-808F-4356-AC83-41DFDA620291}" srcOrd="0" destOrd="0" presId="urn:microsoft.com/office/officeart/2009/3/layout/StepUpProcess"/>
    <dgm:cxn modelId="{116FA6C8-A7DC-42F7-8F59-C698FA118830}" type="presParOf" srcId="{D8ACD8BB-F551-4D25-8AEF-BCA90E230B73}" destId="{5F2CB7E6-D98A-4A0E-92F7-FDB3B8F84AB8}" srcOrd="12" destOrd="0" presId="urn:microsoft.com/office/officeart/2009/3/layout/StepUpProcess"/>
    <dgm:cxn modelId="{59A4465F-C719-495F-8C4E-B878E9F8F960}" type="presParOf" srcId="{5F2CB7E6-D98A-4A0E-92F7-FDB3B8F84AB8}" destId="{36E6D6E2-C77D-4938-84E5-308DB542F5FA}" srcOrd="0" destOrd="0" presId="urn:microsoft.com/office/officeart/2009/3/layout/StepUpProcess"/>
    <dgm:cxn modelId="{2917F9A5-E524-4BF5-BFE1-E06E248B520A}" type="presParOf" srcId="{5F2CB7E6-D98A-4A0E-92F7-FDB3B8F84AB8}" destId="{9774F0B5-3E05-4C8F-9DAA-7EC3369F88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4C8E-F891-4134-9099-41A05EBA58B9}">
      <dsp:nvSpPr>
        <dsp:cNvPr id="0" name=""/>
        <dsp:cNvSpPr/>
      </dsp:nvSpPr>
      <dsp:spPr>
        <a:xfrm rot="5400000">
          <a:off x="129453" y="1556745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E4E1-9F5C-4E6A-86B9-734AC48DBD3D}">
      <dsp:nvSpPr>
        <dsp:cNvPr id="0" name=""/>
        <dsp:cNvSpPr/>
      </dsp:nvSpPr>
      <dsp:spPr>
        <a:xfrm>
          <a:off x="65143" y="1748286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HR Intern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HND/BSc</a:t>
          </a:r>
        </a:p>
      </dsp:txBody>
      <dsp:txXfrm>
        <a:off x="65143" y="1748286"/>
        <a:ext cx="578759" cy="507316"/>
      </dsp:txXfrm>
    </dsp:sp>
    <dsp:sp modelId="{82FA50DD-CE39-4F02-B0E0-12F1EDFE0525}">
      <dsp:nvSpPr>
        <dsp:cNvPr id="0" name=""/>
        <dsp:cNvSpPr/>
      </dsp:nvSpPr>
      <dsp:spPr>
        <a:xfrm>
          <a:off x="534702" y="1509549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41162"/>
            <a:satOff val="-657"/>
            <a:lumOff val="6324"/>
            <a:alphaOff val="0"/>
          </a:schemeClr>
        </a:solidFill>
        <a:ln w="25400" cap="flat" cmpd="sng" algn="ctr">
          <a:solidFill>
            <a:schemeClr val="accent3">
              <a:shade val="50000"/>
              <a:hueOff val="41162"/>
              <a:satOff val="-657"/>
              <a:lumOff val="6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99F48-711B-4B4B-AD61-085F58B485E3}">
      <dsp:nvSpPr>
        <dsp:cNvPr id="0" name=""/>
        <dsp:cNvSpPr/>
      </dsp:nvSpPr>
      <dsp:spPr>
        <a:xfrm rot="5400000">
          <a:off x="837967" y="1381422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82325"/>
            <a:satOff val="-1314"/>
            <a:lumOff val="12648"/>
            <a:alphaOff val="0"/>
          </a:schemeClr>
        </a:solidFill>
        <a:ln w="25400" cap="flat" cmpd="sng" algn="ctr">
          <a:solidFill>
            <a:schemeClr val="accent3">
              <a:shade val="50000"/>
              <a:hueOff val="82325"/>
              <a:satOff val="-1314"/>
              <a:lumOff val="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BB7B-0A42-4C6B-A385-8A545A9BE337}">
      <dsp:nvSpPr>
        <dsp:cNvPr id="0" name=""/>
        <dsp:cNvSpPr/>
      </dsp:nvSpPr>
      <dsp:spPr>
        <a:xfrm>
          <a:off x="773658" y="1572963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Junior Officer 1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 year Experience</a:t>
          </a:r>
        </a:p>
      </dsp:txBody>
      <dsp:txXfrm>
        <a:off x="773658" y="1572963"/>
        <a:ext cx="578759" cy="507316"/>
      </dsp:txXfrm>
    </dsp:sp>
    <dsp:sp modelId="{4C8A22F7-8285-4D7B-91D6-13F42B0D1612}">
      <dsp:nvSpPr>
        <dsp:cNvPr id="0" name=""/>
        <dsp:cNvSpPr/>
      </dsp:nvSpPr>
      <dsp:spPr>
        <a:xfrm>
          <a:off x="1243217" y="1334226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123487"/>
            <a:satOff val="-1970"/>
            <a:lumOff val="18972"/>
            <a:alphaOff val="0"/>
          </a:schemeClr>
        </a:solidFill>
        <a:ln w="25400" cap="flat" cmpd="sng" algn="ctr">
          <a:solidFill>
            <a:schemeClr val="accent3">
              <a:shade val="50000"/>
              <a:hueOff val="123487"/>
              <a:satOff val="-1970"/>
              <a:lumOff val="18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4BCA-EA45-4EB5-BFEF-9AB7D199CD9A}">
      <dsp:nvSpPr>
        <dsp:cNvPr id="0" name=""/>
        <dsp:cNvSpPr/>
      </dsp:nvSpPr>
      <dsp:spPr>
        <a:xfrm rot="5400000">
          <a:off x="1546482" y="1206099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164650"/>
            <a:satOff val="-2627"/>
            <a:lumOff val="25297"/>
            <a:alphaOff val="0"/>
          </a:schemeClr>
        </a:solidFill>
        <a:ln w="25400" cap="flat" cmpd="sng" algn="ctr">
          <a:solidFill>
            <a:schemeClr val="accent3">
              <a:shade val="50000"/>
              <a:hueOff val="164650"/>
              <a:satOff val="-2627"/>
              <a:lumOff val="25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B0935-A963-427C-B4F0-46A1E10F6D3F}">
      <dsp:nvSpPr>
        <dsp:cNvPr id="0" name=""/>
        <dsp:cNvSpPr/>
      </dsp:nvSpPr>
      <dsp:spPr>
        <a:xfrm>
          <a:off x="1482172" y="1397641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Junior Officer 2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2 yrs Experience</a:t>
          </a:r>
        </a:p>
      </dsp:txBody>
      <dsp:txXfrm>
        <a:off x="1482172" y="1397641"/>
        <a:ext cx="578759" cy="507316"/>
      </dsp:txXfrm>
    </dsp:sp>
    <dsp:sp modelId="{942860FD-580B-4AD6-AD85-00CF1A8C5D69}">
      <dsp:nvSpPr>
        <dsp:cNvPr id="0" name=""/>
        <dsp:cNvSpPr/>
      </dsp:nvSpPr>
      <dsp:spPr>
        <a:xfrm>
          <a:off x="1951732" y="1158903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205812"/>
            <a:satOff val="-3284"/>
            <a:lumOff val="31621"/>
            <a:alphaOff val="0"/>
          </a:schemeClr>
        </a:solidFill>
        <a:ln w="25400" cap="flat" cmpd="sng" algn="ctr">
          <a:solidFill>
            <a:schemeClr val="accent3">
              <a:shade val="50000"/>
              <a:hueOff val="205812"/>
              <a:satOff val="-3284"/>
              <a:lumOff val="31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5B3A-FC0C-4B73-A715-21DCBAFF189E}">
      <dsp:nvSpPr>
        <dsp:cNvPr id="0" name=""/>
        <dsp:cNvSpPr/>
      </dsp:nvSpPr>
      <dsp:spPr>
        <a:xfrm rot="5400000">
          <a:off x="2254997" y="1030777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246975"/>
            <a:satOff val="-3941"/>
            <a:lumOff val="37945"/>
            <a:alphaOff val="0"/>
          </a:schemeClr>
        </a:solidFill>
        <a:ln w="25400" cap="flat" cmpd="sng" algn="ctr">
          <a:solidFill>
            <a:schemeClr val="accent3">
              <a:shade val="50000"/>
              <a:hueOff val="246975"/>
              <a:satOff val="-3941"/>
              <a:lumOff val="379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F8C6A-2D76-48D0-9E23-A017F36185FD}">
      <dsp:nvSpPr>
        <dsp:cNvPr id="0" name=""/>
        <dsp:cNvSpPr/>
      </dsp:nvSpPr>
      <dsp:spPr>
        <a:xfrm>
          <a:off x="2190687" y="1222318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Senior Officer 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3 yrs Experience</a:t>
          </a:r>
        </a:p>
      </dsp:txBody>
      <dsp:txXfrm>
        <a:off x="2190687" y="1222318"/>
        <a:ext cx="578759" cy="507316"/>
      </dsp:txXfrm>
    </dsp:sp>
    <dsp:sp modelId="{49F22997-5661-4670-9B65-6473FC5412CD}">
      <dsp:nvSpPr>
        <dsp:cNvPr id="0" name=""/>
        <dsp:cNvSpPr/>
      </dsp:nvSpPr>
      <dsp:spPr>
        <a:xfrm>
          <a:off x="2660247" y="983581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246975"/>
            <a:satOff val="-3941"/>
            <a:lumOff val="37945"/>
            <a:alphaOff val="0"/>
          </a:schemeClr>
        </a:solidFill>
        <a:ln w="25400" cap="flat" cmpd="sng" algn="ctr">
          <a:solidFill>
            <a:schemeClr val="accent3">
              <a:shade val="50000"/>
              <a:hueOff val="246975"/>
              <a:satOff val="-3941"/>
              <a:lumOff val="379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9CBE0-B22A-44E4-8533-0B9BC8DE6FFD}">
      <dsp:nvSpPr>
        <dsp:cNvPr id="0" name=""/>
        <dsp:cNvSpPr/>
      </dsp:nvSpPr>
      <dsp:spPr>
        <a:xfrm rot="5400000">
          <a:off x="2963512" y="855454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205812"/>
            <a:satOff val="-3284"/>
            <a:lumOff val="31621"/>
            <a:alphaOff val="0"/>
          </a:schemeClr>
        </a:solidFill>
        <a:ln w="25400" cap="flat" cmpd="sng" algn="ctr">
          <a:solidFill>
            <a:schemeClr val="accent3">
              <a:shade val="50000"/>
              <a:hueOff val="205812"/>
              <a:satOff val="-3284"/>
              <a:lumOff val="31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124AC-C25F-42E3-8A9A-EE0F69803533}">
      <dsp:nvSpPr>
        <dsp:cNvPr id="0" name=""/>
        <dsp:cNvSpPr/>
      </dsp:nvSpPr>
      <dsp:spPr>
        <a:xfrm>
          <a:off x="2899202" y="1046995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Supervisor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5 yrs Experience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Masters degree</a:t>
          </a:r>
        </a:p>
      </dsp:txBody>
      <dsp:txXfrm>
        <a:off x="2899202" y="1046995"/>
        <a:ext cx="578759" cy="507316"/>
      </dsp:txXfrm>
    </dsp:sp>
    <dsp:sp modelId="{7872FFB0-5F4F-4E9F-BE39-B6DCB5CD977C}">
      <dsp:nvSpPr>
        <dsp:cNvPr id="0" name=""/>
        <dsp:cNvSpPr/>
      </dsp:nvSpPr>
      <dsp:spPr>
        <a:xfrm>
          <a:off x="3368762" y="808258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164650"/>
            <a:satOff val="-2627"/>
            <a:lumOff val="25297"/>
            <a:alphaOff val="0"/>
          </a:schemeClr>
        </a:solidFill>
        <a:ln w="25400" cap="flat" cmpd="sng" algn="ctr">
          <a:solidFill>
            <a:schemeClr val="accent3">
              <a:shade val="50000"/>
              <a:hueOff val="164650"/>
              <a:satOff val="-2627"/>
              <a:lumOff val="25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E5AF0-9F11-4C1F-8743-9E87769CC21A}">
      <dsp:nvSpPr>
        <dsp:cNvPr id="0" name=""/>
        <dsp:cNvSpPr/>
      </dsp:nvSpPr>
      <dsp:spPr>
        <a:xfrm rot="5400000">
          <a:off x="3672027" y="680131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123487"/>
            <a:satOff val="-1970"/>
            <a:lumOff val="18972"/>
            <a:alphaOff val="0"/>
          </a:schemeClr>
        </a:solidFill>
        <a:ln w="25400" cap="flat" cmpd="sng" algn="ctr">
          <a:solidFill>
            <a:schemeClr val="accent3">
              <a:shade val="50000"/>
              <a:hueOff val="123487"/>
              <a:satOff val="-1970"/>
              <a:lumOff val="18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243A7-0CA9-4AAC-9E08-111764F393E6}">
      <dsp:nvSpPr>
        <dsp:cNvPr id="0" name=""/>
        <dsp:cNvSpPr/>
      </dsp:nvSpPr>
      <dsp:spPr>
        <a:xfrm>
          <a:off x="3607717" y="871672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Deputy HR Manager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7 yrs Experience</a:t>
          </a:r>
        </a:p>
      </dsp:txBody>
      <dsp:txXfrm>
        <a:off x="3607717" y="871672"/>
        <a:ext cx="578759" cy="507316"/>
      </dsp:txXfrm>
    </dsp:sp>
    <dsp:sp modelId="{499D96CA-FE81-4063-B224-B6FE8BBD7C33}">
      <dsp:nvSpPr>
        <dsp:cNvPr id="0" name=""/>
        <dsp:cNvSpPr/>
      </dsp:nvSpPr>
      <dsp:spPr>
        <a:xfrm>
          <a:off x="4077276" y="632935"/>
          <a:ext cx="109199" cy="10919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82325"/>
            <a:satOff val="-1314"/>
            <a:lumOff val="12648"/>
            <a:alphaOff val="0"/>
          </a:schemeClr>
        </a:solidFill>
        <a:ln w="25400" cap="flat" cmpd="sng" algn="ctr">
          <a:solidFill>
            <a:schemeClr val="accent3">
              <a:shade val="50000"/>
              <a:hueOff val="82325"/>
              <a:satOff val="-1314"/>
              <a:lumOff val="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6D6E2-C77D-4938-84E5-308DB542F5FA}">
      <dsp:nvSpPr>
        <dsp:cNvPr id="0" name=""/>
        <dsp:cNvSpPr/>
      </dsp:nvSpPr>
      <dsp:spPr>
        <a:xfrm rot="5400000">
          <a:off x="4380541" y="504809"/>
          <a:ext cx="385262" cy="6410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41162"/>
            <a:satOff val="-657"/>
            <a:lumOff val="6324"/>
            <a:alphaOff val="0"/>
          </a:schemeClr>
        </a:solidFill>
        <a:ln w="25400" cap="flat" cmpd="sng" algn="ctr">
          <a:solidFill>
            <a:schemeClr val="accent3">
              <a:shade val="50000"/>
              <a:hueOff val="41162"/>
              <a:satOff val="-657"/>
              <a:lumOff val="6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4F0B5-3E05-4C8F-9DAA-7EC3369F889B}">
      <dsp:nvSpPr>
        <dsp:cNvPr id="0" name=""/>
        <dsp:cNvSpPr/>
      </dsp:nvSpPr>
      <dsp:spPr>
        <a:xfrm>
          <a:off x="4316232" y="696350"/>
          <a:ext cx="578759" cy="50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Head of Department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10 </a:t>
          </a:r>
          <a:r>
            <a:rPr lang="en-US" sz="600" kern="1200" dirty="0" err="1"/>
            <a:t>yrs</a:t>
          </a:r>
          <a:r>
            <a:rPr lang="en-US" sz="600" kern="1200" dirty="0"/>
            <a:t> plus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Experience</a:t>
          </a:r>
        </a:p>
      </dsp:txBody>
      <dsp:txXfrm>
        <a:off x="4316232" y="696350"/>
        <a:ext cx="578759" cy="50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9799" cy="482314"/>
          </a:xfrm>
          <a:prstGeom prst="rect">
            <a:avLst/>
          </a:prstGeom>
        </p:spPr>
        <p:txBody>
          <a:bodyPr vert="horz" lIns="87188" tIns="43594" rIns="87188" bIns="4359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715" y="0"/>
            <a:ext cx="2979798" cy="482314"/>
          </a:xfrm>
          <a:prstGeom prst="rect">
            <a:avLst/>
          </a:prstGeom>
        </p:spPr>
        <p:txBody>
          <a:bodyPr vert="horz" lIns="87188" tIns="43594" rIns="87188" bIns="43594" rtlCol="0"/>
          <a:lstStyle>
            <a:lvl1pPr algn="r">
              <a:defRPr sz="1100"/>
            </a:lvl1pPr>
          </a:lstStyle>
          <a:p>
            <a:fld id="{19BC38B7-3E6F-4630-AA67-F592557B4126}" type="datetimeFigureOut">
              <a:rPr lang="en-US" smtClean="0"/>
              <a:pPr/>
              <a:t>9/9/2021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72951"/>
            <a:ext cx="2979799" cy="482314"/>
          </a:xfrm>
          <a:prstGeom prst="rect">
            <a:avLst/>
          </a:prstGeom>
        </p:spPr>
        <p:txBody>
          <a:bodyPr vert="horz" lIns="87188" tIns="43594" rIns="87188" bIns="4359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715" y="9172951"/>
            <a:ext cx="2979798" cy="482314"/>
          </a:xfrm>
          <a:prstGeom prst="rect">
            <a:avLst/>
          </a:prstGeom>
        </p:spPr>
        <p:txBody>
          <a:bodyPr vert="horz" lIns="87188" tIns="43594" rIns="87188" bIns="43594" rtlCol="0" anchor="b"/>
          <a:lstStyle>
            <a:lvl1pPr algn="r">
              <a:defRPr sz="1100"/>
            </a:lvl1pPr>
          </a:lstStyle>
          <a:p>
            <a:fld id="{A38B05DF-2221-4951-A693-3CF8B29329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90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1" y="1"/>
            <a:ext cx="6877050" cy="965676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556" tIns="45778" rIns="91556" bIns="45778" anchor="ctr"/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"/>
            <a:ext cx="2981958" cy="482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556" tIns="45778" rIns="91556" bIns="45778" anchor="ctr"/>
          <a:lstStyle>
            <a:lvl1pPr eaLnBrk="0" hangingPunct="0"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25340" y="50977"/>
            <a:ext cx="2978787" cy="481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114" tIns="46860" rIns="90114" bIns="4686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0" algn="l"/>
                <a:tab pos="915561" algn="l"/>
                <a:tab pos="1831123" algn="l"/>
                <a:tab pos="2746685" algn="l"/>
                <a:tab pos="3662247" algn="l"/>
                <a:tab pos="4577808" algn="l"/>
                <a:tab pos="5493370" algn="l"/>
                <a:tab pos="6408931" algn="l"/>
                <a:tab pos="7324493" algn="l"/>
                <a:tab pos="8240055" algn="l"/>
                <a:tab pos="9155616" algn="l"/>
                <a:tab pos="10071178" algn="l"/>
              </a:tabLst>
              <a:defRPr sz="8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13/01/10</a:t>
            </a:r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7113" y="725488"/>
            <a:ext cx="4822825" cy="36179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808506" y="4586246"/>
            <a:ext cx="5242602" cy="4344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114" tIns="46860" rIns="90114" bIns="468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9172492"/>
            <a:ext cx="2981958" cy="482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556" tIns="45778" rIns="91556" bIns="45778" anchor="ctr"/>
          <a:lstStyle>
            <a:lvl1pPr eaLnBrk="0" hangingPunct="0"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95094" y="9172493"/>
            <a:ext cx="2980372" cy="481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114" tIns="46860" rIns="90114" bIns="4686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5561" algn="l"/>
                <a:tab pos="1831123" algn="l"/>
                <a:tab pos="2746685" algn="l"/>
                <a:tab pos="3662247" algn="l"/>
                <a:tab pos="4577808" algn="l"/>
                <a:tab pos="5493370" algn="l"/>
                <a:tab pos="6408931" algn="l"/>
                <a:tab pos="7324493" algn="l"/>
                <a:tab pos="8240055" algn="l"/>
                <a:tab pos="9155616" algn="l"/>
                <a:tab pos="10071178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FA7083D3-247E-44B0-A904-244ED57020E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24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GB">
                <a:latin typeface="Arial" pitchFamily="34" charset="0"/>
                <a:ea typeface="ＭＳ Ｐゴシック" charset="-128"/>
              </a:rPr>
              <a:t>13/01/10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A93CDB-6C8F-4093-BD0B-515CAD236299}" type="slidenum">
              <a:rPr lang="en-GB"/>
              <a:pPr/>
              <a:t>1</a:t>
            </a:fld>
            <a:endParaRPr lang="en-GB"/>
          </a:p>
        </p:txBody>
      </p:sp>
      <p:sp>
        <p:nvSpPr>
          <p:cNvPr id="410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5525" y="725488"/>
            <a:ext cx="4827588" cy="3619500"/>
          </a:xfrm>
          <a:solidFill>
            <a:srgbClr val="FFFFFF"/>
          </a:solidFill>
          <a:ln/>
        </p:spPr>
      </p:sp>
      <p:sp>
        <p:nvSpPr>
          <p:cNvPr id="410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808505" y="4586247"/>
            <a:ext cx="5244186" cy="4439689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GB">
                <a:latin typeface="Arial" pitchFamily="34" charset="0"/>
                <a:ea typeface="ＭＳ Ｐゴシック" charset="-128"/>
              </a:rPr>
              <a:t>13/01/10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A93CDB-6C8F-4093-BD0B-515CAD236299}" type="slidenum">
              <a:rPr lang="en-GB"/>
              <a:pPr/>
              <a:t>2</a:t>
            </a:fld>
            <a:endParaRPr lang="en-GB"/>
          </a:p>
        </p:txBody>
      </p:sp>
      <p:sp>
        <p:nvSpPr>
          <p:cNvPr id="410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5525" y="725488"/>
            <a:ext cx="4827588" cy="3619500"/>
          </a:xfrm>
          <a:solidFill>
            <a:srgbClr val="FFFFFF"/>
          </a:solidFill>
          <a:ln/>
        </p:spPr>
      </p:sp>
      <p:sp>
        <p:nvSpPr>
          <p:cNvPr id="410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808505" y="4586247"/>
            <a:ext cx="5244186" cy="4439689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4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GB">
                <a:latin typeface="Arial" pitchFamily="34" charset="0"/>
                <a:ea typeface="ＭＳ Ｐゴシック" charset="-128"/>
              </a:rPr>
              <a:t>13/01/10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A93CDB-6C8F-4093-BD0B-515CAD236299}" type="slidenum">
              <a:rPr lang="en-GB"/>
              <a:pPr/>
              <a:t>3</a:t>
            </a:fld>
            <a:endParaRPr lang="en-GB"/>
          </a:p>
        </p:txBody>
      </p:sp>
      <p:sp>
        <p:nvSpPr>
          <p:cNvPr id="410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5525" y="725488"/>
            <a:ext cx="4827588" cy="3619500"/>
          </a:xfrm>
          <a:solidFill>
            <a:srgbClr val="FFFFFF"/>
          </a:solidFill>
          <a:ln/>
        </p:spPr>
      </p:sp>
      <p:sp>
        <p:nvSpPr>
          <p:cNvPr id="410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808505" y="4586247"/>
            <a:ext cx="5244186" cy="4439689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53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7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3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6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F31-E6E0-4E6B-8694-9D0371950C3D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B289-E8A4-499B-B926-6C2CD15286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BTM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14290"/>
            <a:ext cx="2694434" cy="88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id="{D8E24AE1-E6BD-4F85-B27D-DE06EA590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469180"/>
              </p:ext>
            </p:extLst>
          </p:nvPr>
        </p:nvGraphicFramePr>
        <p:xfrm>
          <a:off x="1187624" y="2481743"/>
          <a:ext cx="6552728" cy="361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Text Box 17">
            <a:extLst>
              <a:ext uri="{FF2B5EF4-FFF2-40B4-BE49-F238E27FC236}">
                <a16:creationId xmlns:a16="http://schemas.microsoft.com/office/drawing/2014/main" id="{ABED8350-A50E-4D3C-937F-F8E63B14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44" y="208778"/>
            <a:ext cx="7292116" cy="481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0960" rIns="0" bIns="30960" anchor="b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ea typeface="MS Gothic" pitchFamily="49" charset="-128"/>
              </a:rPr>
              <a:t>GENERIC HR UNIT ORGANOGRAM FOR MID-SIZED ORGANISATION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5534A7-181E-4724-8C77-88FA230B2050}"/>
              </a:ext>
            </a:extLst>
          </p:cNvPr>
          <p:cNvGrpSpPr/>
          <p:nvPr/>
        </p:nvGrpSpPr>
        <p:grpSpPr>
          <a:xfrm>
            <a:off x="1187624" y="1096858"/>
            <a:ext cx="6768751" cy="4780413"/>
            <a:chOff x="0" y="0"/>
            <a:chExt cx="5541201" cy="361088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273FCC-A1B1-4DF5-8BFB-AB073D5F6350}"/>
                </a:ext>
              </a:extLst>
            </p:cNvPr>
            <p:cNvCxnSpPr/>
            <p:nvPr/>
          </p:nvCxnSpPr>
          <p:spPr>
            <a:xfrm flipV="1">
              <a:off x="1724025" y="2667000"/>
              <a:ext cx="3255245" cy="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A7F5C43-79A7-4E0C-9784-6E3E1BB27B90}"/>
                </a:ext>
              </a:extLst>
            </p:cNvPr>
            <p:cNvGrpSpPr/>
            <p:nvPr/>
          </p:nvGrpSpPr>
          <p:grpSpPr>
            <a:xfrm>
              <a:off x="0" y="0"/>
              <a:ext cx="5541201" cy="3610881"/>
              <a:chOff x="0" y="0"/>
              <a:chExt cx="5541201" cy="3610881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FF9673B-69A2-4613-BB95-F4EFC04FD3F5}"/>
                  </a:ext>
                </a:extLst>
              </p:cNvPr>
              <p:cNvSpPr/>
              <p:nvPr/>
            </p:nvSpPr>
            <p:spPr>
              <a:xfrm>
                <a:off x="1257300" y="0"/>
                <a:ext cx="1378776" cy="532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 dirty="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Board of Directors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9C14C7-36D9-419C-AE7B-CF106F2C90F2}"/>
                  </a:ext>
                </a:extLst>
              </p:cNvPr>
              <p:cNvSpPr/>
              <p:nvPr/>
            </p:nvSpPr>
            <p:spPr>
              <a:xfrm>
                <a:off x="1257300" y="723900"/>
                <a:ext cx="1378776" cy="532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Managing Director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64E044F-C7AE-432E-8B8D-D6D215118255}"/>
                  </a:ext>
                </a:extLst>
              </p:cNvPr>
              <p:cNvSpPr/>
              <p:nvPr/>
            </p:nvSpPr>
            <p:spPr>
              <a:xfrm>
                <a:off x="1257300" y="1466850"/>
                <a:ext cx="1378776" cy="331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HRM/ CHRO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4C5CE64D-F5DE-4329-88AD-E8E2DF30686B}"/>
                  </a:ext>
                </a:extLst>
              </p:cNvPr>
              <p:cNvSpPr/>
              <p:nvPr/>
            </p:nvSpPr>
            <p:spPr>
              <a:xfrm>
                <a:off x="3124200" y="1466850"/>
                <a:ext cx="1378776" cy="3116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GM OPS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EB37D6A-5690-498F-91B2-6E276F24CA46}"/>
                  </a:ext>
                </a:extLst>
              </p:cNvPr>
              <p:cNvSpPr/>
              <p:nvPr/>
            </p:nvSpPr>
            <p:spPr>
              <a:xfrm>
                <a:off x="0" y="2171700"/>
                <a:ext cx="1378776" cy="31161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HR Officer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603A63B-5691-49D1-AF0D-2E3AF24F1FC5}"/>
                  </a:ext>
                </a:extLst>
              </p:cNvPr>
              <p:cNvSpPr/>
              <p:nvPr/>
            </p:nvSpPr>
            <p:spPr>
              <a:xfrm>
                <a:off x="2514600" y="2171700"/>
                <a:ext cx="1378776" cy="31161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Admin Officer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5DE68FE-523D-4A4E-BB8C-F02332BECC69}"/>
                  </a:ext>
                </a:extLst>
              </p:cNvPr>
              <p:cNvSpPr/>
              <p:nvPr/>
            </p:nvSpPr>
            <p:spPr>
              <a:xfrm>
                <a:off x="1000125" y="2867025"/>
                <a:ext cx="1378776" cy="74385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Driver(s) / Dispatch / Logistics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7791312-369A-4A86-A37F-0D6D80F311D7}"/>
                  </a:ext>
                </a:extLst>
              </p:cNvPr>
              <p:cNvSpPr/>
              <p:nvPr/>
            </p:nvSpPr>
            <p:spPr>
              <a:xfrm>
                <a:off x="2571750" y="2876550"/>
                <a:ext cx="1378776" cy="72375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Office Assistant (s)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3B4A5A78-2505-48D9-98A4-A54F98EDEEC6}"/>
                  </a:ext>
                </a:extLst>
              </p:cNvPr>
              <p:cNvSpPr/>
              <p:nvPr/>
            </p:nvSpPr>
            <p:spPr>
              <a:xfrm>
                <a:off x="4162425" y="2886075"/>
                <a:ext cx="1378776" cy="70364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Security Officer (s)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67F58DE-15DB-4CC2-991A-735D47A4A035}"/>
                  </a:ext>
                </a:extLst>
              </p:cNvPr>
              <p:cNvCxnSpPr/>
              <p:nvPr/>
            </p:nvCxnSpPr>
            <p:spPr>
              <a:xfrm flipV="1">
                <a:off x="1914525" y="533400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7AD200F-A588-475F-8936-E16F9972A0A9}"/>
                  </a:ext>
                </a:extLst>
              </p:cNvPr>
              <p:cNvCxnSpPr/>
              <p:nvPr/>
            </p:nvCxnSpPr>
            <p:spPr>
              <a:xfrm flipV="1">
                <a:off x="1905000" y="1257300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7CB7BB2-6D4F-410F-8B5E-20DC102195BE}"/>
                  </a:ext>
                </a:extLst>
              </p:cNvPr>
              <p:cNvCxnSpPr/>
              <p:nvPr/>
            </p:nvCxnSpPr>
            <p:spPr>
              <a:xfrm>
                <a:off x="704850" y="1990725"/>
                <a:ext cx="2491066" cy="4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3C4080B-7CE6-4156-AE57-9DD74E290B62}"/>
                  </a:ext>
                </a:extLst>
              </p:cNvPr>
              <p:cNvCxnSpPr/>
              <p:nvPr/>
            </p:nvCxnSpPr>
            <p:spPr>
              <a:xfrm flipV="1">
                <a:off x="704850" y="1990725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676B38C-2740-4E0A-B154-F02D5ED6B7C7}"/>
                  </a:ext>
                </a:extLst>
              </p:cNvPr>
              <p:cNvCxnSpPr/>
              <p:nvPr/>
            </p:nvCxnSpPr>
            <p:spPr>
              <a:xfrm flipV="1">
                <a:off x="3190875" y="1990725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2F9611D-19A0-41D2-AF58-1733E031271B}"/>
                  </a:ext>
                </a:extLst>
              </p:cNvPr>
              <p:cNvCxnSpPr/>
              <p:nvPr/>
            </p:nvCxnSpPr>
            <p:spPr>
              <a:xfrm flipV="1">
                <a:off x="1895475" y="1790700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880D0BC-16EA-4207-84B9-ECBF9F85D638}"/>
                  </a:ext>
                </a:extLst>
              </p:cNvPr>
              <p:cNvCxnSpPr/>
              <p:nvPr/>
            </p:nvCxnSpPr>
            <p:spPr>
              <a:xfrm>
                <a:off x="2628900" y="1609725"/>
                <a:ext cx="505476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7FB9ABD-1886-4BE5-AEF2-8AA0C84D3D5C}"/>
                  </a:ext>
                </a:extLst>
              </p:cNvPr>
              <p:cNvCxnSpPr/>
              <p:nvPr/>
            </p:nvCxnSpPr>
            <p:spPr>
              <a:xfrm flipV="1">
                <a:off x="1714500" y="2676525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F33CE1B-7BE5-4E9E-BCC0-D6C01976DDC7}"/>
                  </a:ext>
                </a:extLst>
              </p:cNvPr>
              <p:cNvCxnSpPr/>
              <p:nvPr/>
            </p:nvCxnSpPr>
            <p:spPr>
              <a:xfrm flipV="1">
                <a:off x="4981575" y="2676525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2D2DF4F-9352-46ED-A2AC-63D82A0BD8D9}"/>
                  </a:ext>
                </a:extLst>
              </p:cNvPr>
              <p:cNvCxnSpPr/>
              <p:nvPr/>
            </p:nvCxnSpPr>
            <p:spPr>
              <a:xfrm flipV="1">
                <a:off x="3209925" y="2505075"/>
                <a:ext cx="0" cy="201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33ACCDE-E72E-4274-A985-F9BDFAE37133}"/>
                  </a:ext>
                </a:extLst>
              </p:cNvPr>
              <p:cNvCxnSpPr/>
              <p:nvPr/>
            </p:nvCxnSpPr>
            <p:spPr>
              <a:xfrm flipV="1">
                <a:off x="3219450" y="2686050"/>
                <a:ext cx="0" cy="200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6C4058C-4400-423B-A044-48C5B45B8771}"/>
                  </a:ext>
                </a:extLst>
              </p:cNvPr>
              <p:cNvCxnSpPr/>
              <p:nvPr/>
            </p:nvCxnSpPr>
            <p:spPr>
              <a:xfrm flipV="1">
                <a:off x="3771900" y="971550"/>
                <a:ext cx="0" cy="518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1B7DD98-BE94-4D85-88CE-22948AE3F84C}"/>
                  </a:ext>
                </a:extLst>
              </p:cNvPr>
              <p:cNvCxnSpPr/>
              <p:nvPr/>
            </p:nvCxnSpPr>
            <p:spPr>
              <a:xfrm flipH="1">
                <a:off x="2638425" y="1009650"/>
                <a:ext cx="1136015" cy="9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BTM PPT.png">
            <a:extLst>
              <a:ext uri="{FF2B5EF4-FFF2-40B4-BE49-F238E27FC236}">
                <a16:creationId xmlns:a16="http://schemas.microsoft.com/office/drawing/2014/main" id="{258D8D01-F5EA-4B19-8062-13B3D3B6C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7DD584DE-37F4-4F03-AE48-9FCE9DBF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14290"/>
            <a:ext cx="2694434" cy="88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17">
            <a:extLst>
              <a:ext uri="{FF2B5EF4-FFF2-40B4-BE49-F238E27FC236}">
                <a16:creationId xmlns:a16="http://schemas.microsoft.com/office/drawing/2014/main" id="{C00F1F55-14BD-4247-9465-5BE96FC2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44" y="208778"/>
            <a:ext cx="7076092" cy="481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0960" rIns="0" bIns="30960" anchor="b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ea typeface="MS Gothic" pitchFamily="49" charset="-128"/>
              </a:rPr>
              <a:t>BTML HR/ADMIN  CURRENT ORGANOGRAM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05DBC7-1C06-4AEC-9A33-763A4D377DE9}"/>
              </a:ext>
            </a:extLst>
          </p:cNvPr>
          <p:cNvGrpSpPr/>
          <p:nvPr/>
        </p:nvGrpSpPr>
        <p:grpSpPr>
          <a:xfrm>
            <a:off x="2123728" y="1311149"/>
            <a:ext cx="4320480" cy="4863942"/>
            <a:chOff x="-56806" y="0"/>
            <a:chExt cx="3408336" cy="3855721"/>
          </a:xfrm>
        </p:grpSpPr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8E805FE7-A191-443A-833D-79013748629F}"/>
                </a:ext>
              </a:extLst>
            </p:cNvPr>
            <p:cNvSpPr/>
            <p:nvPr/>
          </p:nvSpPr>
          <p:spPr>
            <a:xfrm>
              <a:off x="1714500" y="0"/>
              <a:ext cx="1637030" cy="361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BOARD OF DIRECTORS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605FC22B-58CE-4036-9A6A-E019712181C3}"/>
                </a:ext>
              </a:extLst>
            </p:cNvPr>
            <p:cNvSpPr/>
            <p:nvPr/>
          </p:nvSpPr>
          <p:spPr>
            <a:xfrm>
              <a:off x="1714500" y="476250"/>
              <a:ext cx="1637030" cy="361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CHAIRMAN / CEO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5">
              <a:extLst>
                <a:ext uri="{FF2B5EF4-FFF2-40B4-BE49-F238E27FC236}">
                  <a16:creationId xmlns:a16="http://schemas.microsoft.com/office/drawing/2014/main" id="{2A4DA77F-1D49-4919-86BF-244FDEC5705F}"/>
                </a:ext>
              </a:extLst>
            </p:cNvPr>
            <p:cNvSpPr/>
            <p:nvPr/>
          </p:nvSpPr>
          <p:spPr>
            <a:xfrm>
              <a:off x="1714500" y="971550"/>
              <a:ext cx="1637030" cy="499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MANAGING DIRECTOR</a:t>
              </a: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3BE888-AA58-46D7-89CE-F0F379BEB135}"/>
                </a:ext>
              </a:extLst>
            </p:cNvPr>
            <p:cNvCxnSpPr/>
            <p:nvPr/>
          </p:nvCxnSpPr>
          <p:spPr>
            <a:xfrm flipV="1">
              <a:off x="2514600" y="342900"/>
              <a:ext cx="0" cy="127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3AC9209-2998-4C66-86A0-CD1549EB1DFA}"/>
                </a:ext>
              </a:extLst>
            </p:cNvPr>
            <p:cNvCxnSpPr/>
            <p:nvPr/>
          </p:nvCxnSpPr>
          <p:spPr>
            <a:xfrm flipV="1">
              <a:off x="2514600" y="828675"/>
              <a:ext cx="0" cy="1377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C2766B-A8B8-486F-BBF4-8A0020B723FB}"/>
                </a:ext>
              </a:extLst>
            </p:cNvPr>
            <p:cNvCxnSpPr/>
            <p:nvPr/>
          </p:nvCxnSpPr>
          <p:spPr>
            <a:xfrm flipV="1">
              <a:off x="2514600" y="1466850"/>
              <a:ext cx="0" cy="1060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10">
              <a:extLst>
                <a:ext uri="{FF2B5EF4-FFF2-40B4-BE49-F238E27FC236}">
                  <a16:creationId xmlns:a16="http://schemas.microsoft.com/office/drawing/2014/main" id="{4920C4BF-08CF-4B93-8D0E-CA4A40FE077E}"/>
                </a:ext>
              </a:extLst>
            </p:cNvPr>
            <p:cNvSpPr/>
            <p:nvPr/>
          </p:nvSpPr>
          <p:spPr>
            <a:xfrm>
              <a:off x="1714500" y="1581150"/>
              <a:ext cx="1637030" cy="361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GENERAL MANAGER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F95CF5A-BD93-403A-BF17-0EAE356F4F0C}"/>
                </a:ext>
              </a:extLst>
            </p:cNvPr>
            <p:cNvCxnSpPr/>
            <p:nvPr/>
          </p:nvCxnSpPr>
          <p:spPr>
            <a:xfrm>
              <a:off x="809625" y="1762125"/>
              <a:ext cx="914400" cy="1626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54CC9F0-6F27-4406-8D99-39CB172103F1}"/>
                </a:ext>
              </a:extLst>
            </p:cNvPr>
            <p:cNvGrpSpPr/>
            <p:nvPr/>
          </p:nvGrpSpPr>
          <p:grpSpPr>
            <a:xfrm>
              <a:off x="-56806" y="1942466"/>
              <a:ext cx="1771305" cy="1913255"/>
              <a:chOff x="-56806" y="-410319"/>
              <a:chExt cx="1771305" cy="1913768"/>
            </a:xfrm>
          </p:grpSpPr>
          <p:sp>
            <p:nvSpPr>
              <p:cNvPr id="61" name="Rounded Rectangle 19">
                <a:extLst>
                  <a:ext uri="{FF2B5EF4-FFF2-40B4-BE49-F238E27FC236}">
                    <a16:creationId xmlns:a16="http://schemas.microsoft.com/office/drawing/2014/main" id="{0B607187-AEC3-4432-A879-939BA4BFEB26}"/>
                  </a:ext>
                </a:extLst>
              </p:cNvPr>
              <p:cNvSpPr/>
              <p:nvPr/>
            </p:nvSpPr>
            <p:spPr>
              <a:xfrm>
                <a:off x="78105" y="-410319"/>
                <a:ext cx="1512451" cy="4785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HR &amp; ADMIN MANAGER X1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9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People Management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9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Business Support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ounded Rectangle 27">
                <a:extLst>
                  <a:ext uri="{FF2B5EF4-FFF2-40B4-BE49-F238E27FC236}">
                    <a16:creationId xmlns:a16="http://schemas.microsoft.com/office/drawing/2014/main" id="{056680C4-F8B5-4806-AA15-E0AB0CF1D28B}"/>
                  </a:ext>
                </a:extLst>
              </p:cNvPr>
              <p:cNvSpPr/>
              <p:nvPr/>
            </p:nvSpPr>
            <p:spPr>
              <a:xfrm>
                <a:off x="-56806" y="193970"/>
                <a:ext cx="1771305" cy="54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HR Assistant X1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Assist in Effective People Mgmt.</a:t>
                </a: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Workforce Planning and</a:t>
                </a: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Recruitment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2FD5C96-FF67-4A1B-8403-F9405CDC6CDD}"/>
                  </a:ext>
                </a:extLst>
              </p:cNvPr>
              <p:cNvCxnSpPr/>
              <p:nvPr/>
            </p:nvCxnSpPr>
            <p:spPr>
              <a:xfrm flipV="1">
                <a:off x="862050" y="764133"/>
                <a:ext cx="0" cy="13822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B607187-AEC3-4432-A879-939BA4BFEB26}"/>
                  </a:ext>
                </a:extLst>
              </p:cNvPr>
              <p:cNvSpPr/>
              <p:nvPr/>
            </p:nvSpPr>
            <p:spPr>
              <a:xfrm>
                <a:off x="-39386" y="900048"/>
                <a:ext cx="1736465" cy="60340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QUALITY MANAGEMENT X2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Implementing quality planning and assurance and quality control and improvement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2FD5C96-FF67-4A1B-8403-F9405CDC6CDD}"/>
                  </a:ext>
                </a:extLst>
              </p:cNvPr>
              <p:cNvCxnSpPr/>
              <p:nvPr/>
            </p:nvCxnSpPr>
            <p:spPr>
              <a:xfrm flipV="1">
                <a:off x="859864" y="55747"/>
                <a:ext cx="0" cy="13822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C4F0B11-B8A9-4549-9B4D-3A45728D12E1}"/>
                </a:ext>
              </a:extLst>
            </p:cNvPr>
            <p:cNvCxnSpPr/>
            <p:nvPr/>
          </p:nvCxnSpPr>
          <p:spPr>
            <a:xfrm flipV="1">
              <a:off x="838200" y="1200151"/>
              <a:ext cx="0" cy="742314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CA13114-FC38-4043-BE92-1EE148644002}"/>
                </a:ext>
              </a:extLst>
            </p:cNvPr>
            <p:cNvCxnSpPr/>
            <p:nvPr/>
          </p:nvCxnSpPr>
          <p:spPr>
            <a:xfrm>
              <a:off x="838200" y="1181100"/>
              <a:ext cx="895350" cy="3486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286000" y="25210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.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5210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588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BTM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24" y="0"/>
            <a:ext cx="9144000" cy="6858000"/>
          </a:xfrm>
          <a:prstGeom prst="rect">
            <a:avLst/>
          </a:prstGeom>
        </p:spPr>
      </p:pic>
      <p:sp>
        <p:nvSpPr>
          <p:cNvPr id="3073" name="Text Box 17"/>
          <p:cNvSpPr txBox="1">
            <a:spLocks noChangeArrowheads="1"/>
          </p:cNvSpPr>
          <p:nvPr/>
        </p:nvSpPr>
        <p:spPr bwMode="auto">
          <a:xfrm>
            <a:off x="520244" y="208778"/>
            <a:ext cx="7076092" cy="481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0960" rIns="0" bIns="30960" anchor="b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ea typeface="MS Gothic" pitchFamily="49" charset="-128"/>
              </a:rPr>
              <a:t>BTML HR/ADMIN  ACTUAL ORGANOGRAM</a:t>
            </a: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1047598" y="1182530"/>
            <a:ext cx="2928958" cy="444489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BOARD OF DIRECTORS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1547664" y="1825472"/>
            <a:ext cx="1920875" cy="35719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MD</a:t>
            </a: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1547664" y="2314090"/>
            <a:ext cx="1785950" cy="522962"/>
          </a:xfrm>
          <a:prstGeom prst="roundRect">
            <a:avLst>
              <a:gd name="adj" fmla="val 2628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GM</a:t>
            </a: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1301838" y="3937771"/>
            <a:ext cx="2361181" cy="42771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Admin Coordinator X1</a:t>
            </a:r>
          </a:p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800" b="1" dirty="0">
              <a:solidFill>
                <a:srgbClr val="FFFFFF"/>
              </a:solidFill>
              <a:ea typeface="ＭＳ Ｐゴシック" charset="0"/>
              <a:cs typeface="Arial" pitchFamily="34" charset="0"/>
            </a:endParaRPr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 flipV="1">
            <a:off x="2438550" y="2182662"/>
            <a:ext cx="0" cy="2159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800">
              <a:cs typeface="Arial" pitchFamily="34" charset="0"/>
            </a:endParaRPr>
          </a:p>
        </p:txBody>
      </p:sp>
      <p:sp>
        <p:nvSpPr>
          <p:cNvPr id="59" name="AutoShape 22"/>
          <p:cNvSpPr>
            <a:spLocks noChangeArrowheads="1"/>
          </p:cNvSpPr>
          <p:nvPr/>
        </p:nvSpPr>
        <p:spPr bwMode="auto">
          <a:xfrm>
            <a:off x="1468565" y="3085940"/>
            <a:ext cx="1999974" cy="5323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HR Manager</a:t>
            </a:r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 flipV="1">
            <a:off x="2404920" y="1611158"/>
            <a:ext cx="0" cy="2159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3" name="AutoShape 55"/>
          <p:cNvCxnSpPr>
            <a:cxnSpLocks noChangeShapeType="1"/>
          </p:cNvCxnSpPr>
          <p:nvPr/>
        </p:nvCxnSpPr>
        <p:spPr bwMode="auto">
          <a:xfrm>
            <a:off x="1086814" y="3384526"/>
            <a:ext cx="481055" cy="0"/>
          </a:xfrm>
          <a:prstGeom prst="straightConnector1">
            <a:avLst/>
          </a:prstGeom>
          <a:noFill/>
          <a:ln w="936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8" name="AutoShape 55"/>
          <p:cNvCxnSpPr>
            <a:cxnSpLocks noChangeShapeType="1"/>
          </p:cNvCxnSpPr>
          <p:nvPr/>
        </p:nvCxnSpPr>
        <p:spPr bwMode="auto">
          <a:xfrm flipV="1">
            <a:off x="1047598" y="2039788"/>
            <a:ext cx="500066" cy="8119"/>
          </a:xfrm>
          <a:prstGeom prst="straightConnector1">
            <a:avLst/>
          </a:prstGeom>
          <a:noFill/>
          <a:ln w="936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 type="triangle" w="med" len="med"/>
          </a:ln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14290"/>
            <a:ext cx="2694434" cy="88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AutoShape 55">
            <a:extLst>
              <a:ext uri="{FF2B5EF4-FFF2-40B4-BE49-F238E27FC236}">
                <a16:creationId xmlns:a16="http://schemas.microsoft.com/office/drawing/2014/main" id="{1E635D60-4F37-45D3-A32E-A9D23EB8771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79314" y="2039788"/>
            <a:ext cx="15001" cy="2144242"/>
          </a:xfrm>
          <a:prstGeom prst="straightConnector1">
            <a:avLst/>
          </a:prstGeom>
          <a:noFill/>
          <a:ln w="936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71" name="Line 71">
            <a:extLst>
              <a:ext uri="{FF2B5EF4-FFF2-40B4-BE49-F238E27FC236}">
                <a16:creationId xmlns:a16="http://schemas.microsoft.com/office/drawing/2014/main" id="{4C572DBF-2F28-4BFB-8018-B771BC6A69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8552" y="2837052"/>
            <a:ext cx="7939" cy="243377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800">
              <a:cs typeface="Arial" pitchFamily="34" charset="0"/>
            </a:endParaRPr>
          </a:p>
        </p:txBody>
      </p:sp>
      <p:sp>
        <p:nvSpPr>
          <p:cNvPr id="81" name="Line 71">
            <a:extLst>
              <a:ext uri="{FF2B5EF4-FFF2-40B4-BE49-F238E27FC236}">
                <a16:creationId xmlns:a16="http://schemas.microsoft.com/office/drawing/2014/main" id="{C080B526-6B47-4BDA-9BF9-A8F6B2CA2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3548" y="3597587"/>
            <a:ext cx="15002" cy="277497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800">
              <a:cs typeface="Arial" pitchFamily="34" charset="0"/>
            </a:endParaRPr>
          </a:p>
        </p:txBody>
      </p:sp>
      <p:cxnSp>
        <p:nvCxnSpPr>
          <p:cNvPr id="87" name="AutoShape 55">
            <a:extLst>
              <a:ext uri="{FF2B5EF4-FFF2-40B4-BE49-F238E27FC236}">
                <a16:creationId xmlns:a16="http://schemas.microsoft.com/office/drawing/2014/main" id="{D8F80418-5E98-4FE2-A84A-8BC8D77373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47598" y="4145319"/>
            <a:ext cx="481055" cy="0"/>
          </a:xfrm>
          <a:prstGeom prst="straightConnector1">
            <a:avLst/>
          </a:prstGeom>
          <a:noFill/>
          <a:ln w="936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 type="triangle" w="med" len="med"/>
          </a:ln>
        </p:spPr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7AF9323-2B95-4B6B-976B-3E8D11A4781A}"/>
              </a:ext>
            </a:extLst>
          </p:cNvPr>
          <p:cNvGraphicFramePr/>
          <p:nvPr/>
        </p:nvGraphicFramePr>
        <p:xfrm>
          <a:off x="3563889" y="1404774"/>
          <a:ext cx="4896542" cy="288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7" name="Line 71">
            <a:extLst>
              <a:ext uri="{FF2B5EF4-FFF2-40B4-BE49-F238E27FC236}">
                <a16:creationId xmlns:a16="http://schemas.microsoft.com/office/drawing/2014/main" id="{BC509CC3-AEFB-47E4-ACA9-AF0CD57769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3976" y="4353463"/>
            <a:ext cx="14575" cy="22979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800">
              <a:cs typeface="Arial" pitchFamily="34" charset="0"/>
            </a:endParaRPr>
          </a:p>
        </p:txBody>
      </p:sp>
      <p:sp>
        <p:nvSpPr>
          <p:cNvPr id="28" name="AutoShape 26">
            <a:extLst>
              <a:ext uri="{FF2B5EF4-FFF2-40B4-BE49-F238E27FC236}">
                <a16:creationId xmlns:a16="http://schemas.microsoft.com/office/drawing/2014/main" id="{19D79918-379B-4278-9CCD-676C55E9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16" y="4711922"/>
            <a:ext cx="1151295" cy="42771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Driver (s)/ Dispatch X3</a:t>
            </a:r>
          </a:p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800" b="1" dirty="0">
              <a:solidFill>
                <a:srgbClr val="FFFFFF"/>
              </a:solidFill>
              <a:ea typeface="ＭＳ Ｐゴシック" charset="0"/>
              <a:cs typeface="Arial" pitchFamily="34" charset="0"/>
            </a:endParaRPr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id="{68033F87-5B34-42E8-A705-8E1DEA82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244" y="4704872"/>
            <a:ext cx="1151295" cy="42771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Office Assistant X1</a:t>
            </a:r>
          </a:p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800" b="1" dirty="0">
              <a:solidFill>
                <a:srgbClr val="FFFFFF"/>
              </a:solidFill>
              <a:ea typeface="ＭＳ Ｐゴシック" charset="0"/>
              <a:cs typeface="Arial" pitchFamily="34" charset="0"/>
            </a:endParaRPr>
          </a:p>
        </p:txBody>
      </p:sp>
      <p:sp>
        <p:nvSpPr>
          <p:cNvPr id="30" name="AutoShape 26">
            <a:extLst>
              <a:ext uri="{FF2B5EF4-FFF2-40B4-BE49-F238E27FC236}">
                <a16:creationId xmlns:a16="http://schemas.microsoft.com/office/drawing/2014/main" id="{481163D1-A87E-4D8C-9A97-7C5A1F05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472" y="4697822"/>
            <a:ext cx="1151295" cy="427714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560">
            <a:solidFill>
              <a:schemeClr val="bg1"/>
            </a:solidFill>
            <a:miter lim="800000"/>
            <a:headEnd/>
            <a:tailEnd/>
          </a:ln>
          <a:effectLst>
            <a:outerShdw blurRad="63500" dist="38160" dir="108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" b="1" dirty="0">
                <a:solidFill>
                  <a:srgbClr val="FFFFFF"/>
                </a:solidFill>
                <a:ea typeface="ＭＳ Ｐゴシック" charset="0"/>
                <a:cs typeface="Arial" pitchFamily="34" charset="0"/>
              </a:rPr>
              <a:t>Outsourced Security Officer (S)</a:t>
            </a:r>
          </a:p>
          <a:p>
            <a:pPr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800" b="1" dirty="0">
              <a:solidFill>
                <a:srgbClr val="FFFFFF"/>
              </a:solidFill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E4DE7-6542-4307-BF5D-302E8E8868D0}"/>
              </a:ext>
            </a:extLst>
          </p:cNvPr>
          <p:cNvSpPr txBox="1"/>
          <p:nvPr/>
        </p:nvSpPr>
        <p:spPr>
          <a:xfrm>
            <a:off x="4359426" y="1682271"/>
            <a:ext cx="1796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Career Progression Chart</a:t>
            </a:r>
          </a:p>
        </p:txBody>
      </p:sp>
    </p:spTree>
    <p:extLst>
      <p:ext uri="{BB962C8B-B14F-4D97-AF65-F5344CB8AC3E}">
        <p14:creationId xmlns:p14="http://schemas.microsoft.com/office/powerpoint/2010/main" val="658547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176</Words>
  <Application>Microsoft Office PowerPoint</Application>
  <PresentationFormat>On-screen Show (4:3)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 ORGANOGRAM</dc:title>
  <dc:subject>Corporate Identity</dc:subject>
  <dc:creator>BTM;HR</dc:creator>
  <dc:description>Set up for greyscale printing</dc:description>
  <cp:lastModifiedBy>olanrewaju.soyemi@btmlimited.net</cp:lastModifiedBy>
  <cp:revision>165</cp:revision>
  <cp:lastPrinted>2014-01-03T09:01:52Z</cp:lastPrinted>
  <dcterms:created xsi:type="dcterms:W3CDTF">2009-04-08T08:58:32Z</dcterms:created>
  <dcterms:modified xsi:type="dcterms:W3CDTF">2021-09-09T16:04:11Z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www.in-support.com as part of the Toolbox project.</vt:lpwstr>
  </property>
</Properties>
</file>