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619-0B40-48C0-BD9E-76D8816774A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214-E926-4581-9F0F-C1470E028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619-0B40-48C0-BD9E-76D8816774A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214-E926-4581-9F0F-C1470E028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0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619-0B40-48C0-BD9E-76D8816774A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214-E926-4581-9F0F-C1470E028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4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619-0B40-48C0-BD9E-76D8816774A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214-E926-4581-9F0F-C1470E028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93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619-0B40-48C0-BD9E-76D8816774A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214-E926-4581-9F0F-C1470E028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619-0B40-48C0-BD9E-76D8816774A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214-E926-4581-9F0F-C1470E028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6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619-0B40-48C0-BD9E-76D8816774A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214-E926-4581-9F0F-C1470E028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0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619-0B40-48C0-BD9E-76D8816774A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214-E926-4581-9F0F-C1470E028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2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619-0B40-48C0-BD9E-76D8816774A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214-E926-4581-9F0F-C1470E028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3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619-0B40-48C0-BD9E-76D8816774A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214-E926-4581-9F0F-C1470E028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8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619-0B40-48C0-BD9E-76D8816774A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214-E926-4581-9F0F-C1470E028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7619-0B40-48C0-BD9E-76D8816774A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B214-E926-4581-9F0F-C1470E028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9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7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273129" y="1143258"/>
            <a:ext cx="1879771" cy="105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도서조회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273128" y="2391033"/>
            <a:ext cx="1879771" cy="105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도서조회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273128" y="3643699"/>
            <a:ext cx="1879771" cy="105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도서조회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533400" y="1945545"/>
            <a:ext cx="828675" cy="1852741"/>
            <a:chOff x="3971925" y="1143514"/>
            <a:chExt cx="1666875" cy="3509577"/>
          </a:xfrm>
        </p:grpSpPr>
        <p:sp>
          <p:nvSpPr>
            <p:cNvPr id="8" name="타원 7"/>
            <p:cNvSpPr/>
            <p:nvPr/>
          </p:nvSpPr>
          <p:spPr>
            <a:xfrm>
              <a:off x="4090987" y="1143514"/>
              <a:ext cx="1333500" cy="122872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971925" y="2653098"/>
              <a:ext cx="16668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757737" y="2653098"/>
              <a:ext cx="0" cy="1066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4090987" y="3719898"/>
              <a:ext cx="666751" cy="9331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757738" y="3719898"/>
              <a:ext cx="666749" cy="9331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29098" y="41767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1346619" y="1797277"/>
            <a:ext cx="926509" cy="1226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362075" y="3007879"/>
            <a:ext cx="911053" cy="16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7" idx="2"/>
          </p:cNvCxnSpPr>
          <p:nvPr/>
        </p:nvCxnSpPr>
        <p:spPr>
          <a:xfrm>
            <a:off x="1346619" y="3007879"/>
            <a:ext cx="926509" cy="1164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07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466714" y="177131"/>
            <a:ext cx="1879771" cy="105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도서주문확인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466714" y="1523087"/>
            <a:ext cx="1879771" cy="105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신청자격확인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466716" y="2871931"/>
            <a:ext cx="1879771" cy="105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반납처리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533400" y="1945545"/>
            <a:ext cx="828675" cy="1852741"/>
            <a:chOff x="3971925" y="1143514"/>
            <a:chExt cx="1666875" cy="3509577"/>
          </a:xfrm>
        </p:grpSpPr>
        <p:sp>
          <p:nvSpPr>
            <p:cNvPr id="8" name="타원 7"/>
            <p:cNvSpPr/>
            <p:nvPr/>
          </p:nvSpPr>
          <p:spPr>
            <a:xfrm>
              <a:off x="4090987" y="1143514"/>
              <a:ext cx="1333500" cy="122872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971925" y="2653098"/>
              <a:ext cx="16668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757737" y="2653098"/>
              <a:ext cx="0" cy="1066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4090987" y="3719898"/>
              <a:ext cx="666751" cy="9331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757738" y="3719898"/>
              <a:ext cx="666749" cy="9331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09155" y="42253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1346619" y="881261"/>
            <a:ext cx="1120095" cy="2142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7" idx="2"/>
          </p:cNvCxnSpPr>
          <p:nvPr/>
        </p:nvCxnSpPr>
        <p:spPr>
          <a:xfrm>
            <a:off x="1362075" y="3007879"/>
            <a:ext cx="1104641" cy="392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5" idx="2"/>
          </p:cNvCxnSpPr>
          <p:nvPr/>
        </p:nvCxnSpPr>
        <p:spPr>
          <a:xfrm>
            <a:off x="1417477" y="3037990"/>
            <a:ext cx="1049238" cy="1711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2466715" y="4220775"/>
            <a:ext cx="1879771" cy="105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회원조회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466714" y="5569618"/>
            <a:ext cx="1879771" cy="105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대여자격조회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401774" y="3062136"/>
            <a:ext cx="1112368" cy="2947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6" idx="2"/>
          </p:cNvCxnSpPr>
          <p:nvPr/>
        </p:nvCxnSpPr>
        <p:spPr>
          <a:xfrm flipV="1">
            <a:off x="1401773" y="2051596"/>
            <a:ext cx="1064941" cy="956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6229089" y="177131"/>
            <a:ext cx="1879771" cy="105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도서주문현황등록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4" idx="6"/>
            <a:endCxn id="25" idx="2"/>
          </p:cNvCxnSpPr>
          <p:nvPr/>
        </p:nvCxnSpPr>
        <p:spPr>
          <a:xfrm>
            <a:off x="4346485" y="705640"/>
            <a:ext cx="18826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5" idx="2"/>
          </p:cNvCxnSpPr>
          <p:nvPr/>
        </p:nvCxnSpPr>
        <p:spPr>
          <a:xfrm flipV="1">
            <a:off x="4346485" y="705640"/>
            <a:ext cx="1882604" cy="1345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172191" y="1523086"/>
            <a:ext cx="1879771" cy="105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도서주문발주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2" idx="0"/>
          </p:cNvCxnSpPr>
          <p:nvPr/>
        </p:nvCxnSpPr>
        <p:spPr>
          <a:xfrm>
            <a:off x="7112076" y="1234148"/>
            <a:ext cx="1" cy="288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31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</dc:creator>
  <cp:lastModifiedBy>403</cp:lastModifiedBy>
  <cp:revision>2</cp:revision>
  <dcterms:created xsi:type="dcterms:W3CDTF">2021-04-29T01:29:57Z</dcterms:created>
  <dcterms:modified xsi:type="dcterms:W3CDTF">2021-04-29T01:33:19Z</dcterms:modified>
</cp:coreProperties>
</file>