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CLsNMuFdApoN651tZLvccsfIO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70f3845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70f38451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b70f384514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l="52045" t="17554" r="5778" b="7291"/>
          <a:stretch/>
        </p:blipFill>
        <p:spPr>
          <a:xfrm>
            <a:off x="8133805" y="143624"/>
            <a:ext cx="859930" cy="775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4;p4"/>
          <p:cNvGrpSpPr/>
          <p:nvPr/>
        </p:nvGrpSpPr>
        <p:grpSpPr>
          <a:xfrm rot="-5400000" flipH="1">
            <a:off x="-3371194" y="3364174"/>
            <a:ext cx="6858003" cy="129656"/>
            <a:chOff x="-1" y="3876578"/>
            <a:chExt cx="9144001" cy="146245"/>
          </a:xfrm>
        </p:grpSpPr>
        <p:sp>
          <p:nvSpPr>
            <p:cNvPr id="25" name="Google Shape;25;p4"/>
            <p:cNvSpPr/>
            <p:nvPr/>
          </p:nvSpPr>
          <p:spPr>
            <a:xfrm>
              <a:off x="0" y="3876579"/>
              <a:ext cx="9144000" cy="146242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1" y="3876581"/>
              <a:ext cx="5040000" cy="146242"/>
            </a:xfrm>
            <a:prstGeom prst="rect">
              <a:avLst/>
            </a:prstGeom>
            <a:solidFill>
              <a:srgbClr val="73A9DB"/>
            </a:solidFill>
            <a:ln w="12700" cap="flat" cmpd="sng">
              <a:solidFill>
                <a:srgbClr val="73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-1" y="3876578"/>
              <a:ext cx="3600000" cy="146242"/>
            </a:xfrm>
            <a:prstGeom prst="rect">
              <a:avLst/>
            </a:prstGeom>
            <a:solidFill>
              <a:srgbClr val="006BB3"/>
            </a:solidFill>
            <a:ln w="12700" cap="flat" cmpd="sng">
              <a:solidFill>
                <a:srgbClr val="006BB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3876578"/>
              <a:ext cx="1800000" cy="146242"/>
            </a:xfrm>
            <a:prstGeom prst="rect">
              <a:avLst/>
            </a:prstGeom>
            <a:solidFill>
              <a:srgbClr val="425268"/>
            </a:solidFill>
            <a:ln w="12700" cap="flat" cmpd="sng">
              <a:solidFill>
                <a:srgbClr val="42526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7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19596"/>
            <a:ext cx="7886700" cy="485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l="52045" t="17554" r="5778" b="7291"/>
          <a:stretch/>
        </p:blipFill>
        <p:spPr>
          <a:xfrm>
            <a:off x="8133805" y="143624"/>
            <a:ext cx="859930" cy="775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5"/>
          <p:cNvGrpSpPr/>
          <p:nvPr/>
        </p:nvGrpSpPr>
        <p:grpSpPr>
          <a:xfrm>
            <a:off x="1395" y="0"/>
            <a:ext cx="9144001" cy="146245"/>
            <a:chOff x="-1" y="3876578"/>
            <a:chExt cx="9144001" cy="146245"/>
          </a:xfrm>
        </p:grpSpPr>
        <p:sp>
          <p:nvSpPr>
            <p:cNvPr id="37" name="Google Shape;37;p5"/>
            <p:cNvSpPr/>
            <p:nvPr/>
          </p:nvSpPr>
          <p:spPr>
            <a:xfrm>
              <a:off x="0" y="3876579"/>
              <a:ext cx="9144000" cy="146242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-1" y="3876581"/>
              <a:ext cx="5040000" cy="146242"/>
            </a:xfrm>
            <a:prstGeom prst="rect">
              <a:avLst/>
            </a:prstGeom>
            <a:solidFill>
              <a:srgbClr val="73A9DB"/>
            </a:solidFill>
            <a:ln w="12700" cap="flat" cmpd="sng">
              <a:solidFill>
                <a:srgbClr val="73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-1" y="3876578"/>
              <a:ext cx="3600000" cy="146242"/>
            </a:xfrm>
            <a:prstGeom prst="rect">
              <a:avLst/>
            </a:prstGeom>
            <a:solidFill>
              <a:srgbClr val="006BB3"/>
            </a:solidFill>
            <a:ln w="12700" cap="flat" cmpd="sng">
              <a:solidFill>
                <a:srgbClr val="006BB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0" y="3876578"/>
              <a:ext cx="1800000" cy="146242"/>
            </a:xfrm>
            <a:prstGeom prst="rect">
              <a:avLst/>
            </a:prstGeom>
            <a:solidFill>
              <a:srgbClr val="425268"/>
            </a:solidFill>
            <a:ln w="12700" cap="flat" cmpd="sng">
              <a:solidFill>
                <a:srgbClr val="42526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13">
            <a:alphaModFix/>
          </a:blip>
          <a:srcRect l="52045" t="17554" r="5778" b="7291"/>
          <a:stretch/>
        </p:blipFill>
        <p:spPr>
          <a:xfrm>
            <a:off x="8133805" y="143624"/>
            <a:ext cx="859930" cy="77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1867" y="6390855"/>
            <a:ext cx="2360886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143000" y="3602480"/>
            <a:ext cx="6858000" cy="1539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YOUR NAME</a:t>
            </a:r>
            <a:endParaRPr sz="200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Vision and Learning Laboratory</a:t>
            </a:r>
            <a:endParaRPr sz="200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School of Computer Science and Engineering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Chung-Ang University</a:t>
            </a:r>
            <a:endParaRPr sz="2000"/>
          </a:p>
        </p:txBody>
      </p:sp>
      <p:sp>
        <p:nvSpPr>
          <p:cNvPr id="104" name="Google Shape;104;p1"/>
          <p:cNvSpPr txBox="1"/>
          <p:nvPr/>
        </p:nvSpPr>
        <p:spPr>
          <a:xfrm>
            <a:off x="685800" y="1122364"/>
            <a:ext cx="7772400" cy="209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Calibri"/>
              <a:buNone/>
            </a:pPr>
            <a:br>
              <a:rPr lang="en-US" sz="27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1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Title</a:t>
            </a:r>
            <a:br>
              <a:rPr lang="en-US" sz="441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Subtitle here (optional)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70f384514_0_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B6F31C-31C2-4EF0-975E-604F9646A9A6}"/>
              </a:ext>
            </a:extLst>
          </p:cNvPr>
          <p:cNvSpPr txBox="1"/>
          <p:nvPr/>
        </p:nvSpPr>
        <p:spPr>
          <a:xfrm>
            <a:off x="305378" y="1335621"/>
            <a:ext cx="77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D31FE-5CFF-4437-8424-A2022EC46A03}"/>
              </a:ext>
            </a:extLst>
          </p:cNvPr>
          <p:cNvSpPr txBox="1"/>
          <p:nvPr/>
        </p:nvSpPr>
        <p:spPr>
          <a:xfrm>
            <a:off x="305378" y="3293590"/>
            <a:ext cx="85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</a:t>
            </a:r>
          </a:p>
          <a:p>
            <a:r>
              <a:rPr lang="en-US" altLang="ko-KR" dirty="0"/>
              <a:t>Model 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C0F110-996E-40BE-83E1-3FA91BD6E675}"/>
              </a:ext>
            </a:extLst>
          </p:cNvPr>
          <p:cNvSpPr txBox="1"/>
          <p:nvPr/>
        </p:nvSpPr>
        <p:spPr>
          <a:xfrm>
            <a:off x="264103" y="5330208"/>
            <a:ext cx="85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</a:t>
            </a:r>
          </a:p>
          <a:p>
            <a:r>
              <a:rPr lang="en-US" altLang="ko-KR" dirty="0"/>
              <a:t>Model 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39C73-0B4D-4076-BF6C-8004896E5F6D}"/>
              </a:ext>
            </a:extLst>
          </p:cNvPr>
          <p:cNvSpPr txBox="1"/>
          <p:nvPr/>
        </p:nvSpPr>
        <p:spPr>
          <a:xfrm>
            <a:off x="2148033" y="235061"/>
            <a:ext cx="77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N=50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6CB226-0290-4AC8-9390-2E77787B8640}"/>
              </a:ext>
            </a:extLst>
          </p:cNvPr>
          <p:cNvSpPr txBox="1"/>
          <p:nvPr/>
        </p:nvSpPr>
        <p:spPr>
          <a:xfrm>
            <a:off x="4468381" y="235061"/>
            <a:ext cx="77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N=100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883C9A-0275-4077-874D-016AF8B07027}"/>
              </a:ext>
            </a:extLst>
          </p:cNvPr>
          <p:cNvSpPr txBox="1"/>
          <p:nvPr/>
        </p:nvSpPr>
        <p:spPr>
          <a:xfrm>
            <a:off x="6787290" y="235060"/>
            <a:ext cx="89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N=1000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481D51B-73AF-44F1-9626-FDFB0D5E755E}"/>
              </a:ext>
            </a:extLst>
          </p:cNvPr>
          <p:cNvSpPr/>
          <p:nvPr/>
        </p:nvSpPr>
        <p:spPr>
          <a:xfrm>
            <a:off x="2296395" y="4613854"/>
            <a:ext cx="452582" cy="1161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7AA10A0-6DA4-4D0D-8FF4-6AF596758465}"/>
              </a:ext>
            </a:extLst>
          </p:cNvPr>
          <p:cNvSpPr/>
          <p:nvPr/>
        </p:nvSpPr>
        <p:spPr>
          <a:xfrm>
            <a:off x="4694672" y="4613854"/>
            <a:ext cx="452582" cy="1161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3BB50-5A02-425B-B3C2-55D028E2E67E}"/>
              </a:ext>
            </a:extLst>
          </p:cNvPr>
          <p:cNvSpPr/>
          <p:nvPr/>
        </p:nvSpPr>
        <p:spPr>
          <a:xfrm>
            <a:off x="7038687" y="4613854"/>
            <a:ext cx="452582" cy="1161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474049-3638-476A-983C-C986751D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2" y="571960"/>
            <a:ext cx="7144161" cy="1574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10ECF1-DEB3-4884-878F-AD746B9B0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782" y="2551378"/>
            <a:ext cx="7144161" cy="18765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E34AB3-FAE4-437F-81A7-2BBD0FFE9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782" y="4953222"/>
            <a:ext cx="7144161" cy="18765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6EDA1-4B5E-4A14-B18C-00FF72E0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436EE-3443-434D-A6B6-D2C0BA33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98538"/>
            <a:ext cx="7886700" cy="48573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1383B-FCD8-4627-B323-A5EC0B352B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3DC0DD-AD72-4F6B-8C6C-E8756FCC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323" y="1451265"/>
            <a:ext cx="3266131" cy="21340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5A2671-AF72-4DE1-90B4-F1452F84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428" y="3938513"/>
            <a:ext cx="3159044" cy="21340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91FEE1-1523-44F5-95E5-520CF0172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18" y="3837743"/>
            <a:ext cx="3227886" cy="21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0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Office PowerPoint</Application>
  <PresentationFormat>화면 슬라이드 쇼(4:3)</PresentationFormat>
  <Paragraphs>17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김은우</dc:creator>
  <cp:lastModifiedBy>박소연</cp:lastModifiedBy>
  <cp:revision>23</cp:revision>
  <dcterms:created xsi:type="dcterms:W3CDTF">2020-08-05T00:36:25Z</dcterms:created>
  <dcterms:modified xsi:type="dcterms:W3CDTF">2021-08-13T06:58:38Z</dcterms:modified>
</cp:coreProperties>
</file>