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5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911"/>
    <p:restoredTop sz="94635"/>
  </p:normalViewPr>
  <p:slideViewPr>
    <p:cSldViewPr snapToGrid="0" snapToObjects="1">
      <p:cViewPr>
        <p:scale>
          <a:sx n="90" d="100"/>
          <a:sy n="90" d="100"/>
        </p:scale>
        <p:origin x="114" y="180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-20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presProps" Target="presProps.xml"  /><Relationship Id="rId4" Type="http://schemas.openxmlformats.org/officeDocument/2006/relationships/slide" Target="slides/slide2.xml"  /><Relationship Id="rId40" Type="http://schemas.openxmlformats.org/officeDocument/2006/relationships/viewProps" Target="viewProps.xml"  /><Relationship Id="rId41" Type="http://schemas.openxmlformats.org/officeDocument/2006/relationships/theme" Target="theme/theme1.xml"  /><Relationship Id="rId42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9B75B96-0528-4EB3-BD49-1B7E7EBAB967}" type="datetime1">
              <a:rPr lang="zh-CN" altLang="en-US"/>
              <a:pPr lvl="0">
                <a:defRPr/>
              </a:pPr>
              <a:t>2021/06/08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lvl="1">
              <a:defRPr/>
            </a:pPr>
            <a:r>
              <a:rPr lang="zh-CN" altLang="en-US"/>
              <a:t>第二级</a:t>
            </a:r>
            <a:endParaRPr lang="zh-CN" altLang="en-US"/>
          </a:p>
          <a:p>
            <a:pPr lvl="2">
              <a:defRPr/>
            </a:pPr>
            <a:r>
              <a:rPr lang="zh-CN" altLang="en-US"/>
              <a:t>第三级</a:t>
            </a:r>
            <a:endParaRPr lang="zh-CN" altLang="en-US"/>
          </a:p>
          <a:p>
            <a:pPr lvl="3">
              <a:defRPr/>
            </a:pPr>
            <a:r>
              <a:rPr lang="zh-CN" altLang="en-US"/>
              <a:t>第四级</a:t>
            </a:r>
            <a:endParaRPr lang="zh-CN" altLang="en-US"/>
          </a:p>
          <a:p>
            <a:pPr lvl="4">
              <a:defRPr/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E0C148F-9A36-414E-A051-93CFF0991682}" type="slidenum">
              <a:rPr lang="zh-CN" altLang="en-US"/>
              <a:pPr lvl="0"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</p:cSld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</p:notes>
</file>

<file path=ppt/notesSlides/notesSlide3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</p:notes>
</file>

<file path=ppt/notesSlides/notesSlide3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E0C148F-9A36-414E-A051-93CFF0991682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75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Relationship Id="rId4" Type="http://schemas.openxmlformats.org/officeDocument/2006/relationships/image" Target="../media/image1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35" b="94"/>
          <a:stretch>
            <a:fillRect/>
          </a:stretch>
        </p:blipFill>
        <p:spPr>
          <a:xfrm>
            <a:off x="0" y="1"/>
            <a:ext cx="12192000" cy="6992471"/>
          </a:xfrm>
          <a:custGeom>
            <a:avLst/>
            <a:gdLst>
              <a:gd name="connsiteX0" fmla="*/ 0 w 12192000"/>
              <a:gd name="connsiteY0" fmla="*/ 0 h 6992471"/>
              <a:gd name="connsiteX1" fmla="*/ 12192000 w 12192000"/>
              <a:gd name="connsiteY1" fmla="*/ 0 h 6992471"/>
              <a:gd name="connsiteX2" fmla="*/ 12192000 w 12192000"/>
              <a:gd name="connsiteY2" fmla="*/ 6992471 h 6992471"/>
              <a:gd name="connsiteX3" fmla="*/ 0 w 12192000"/>
              <a:gd name="connsiteY3" fmla="*/ 6992471 h 699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992471">
                <a:moveTo>
                  <a:pt x="0" y="0"/>
                </a:moveTo>
                <a:lnTo>
                  <a:pt x="12192000" y="0"/>
                </a:lnTo>
                <a:lnTo>
                  <a:pt x="12192000" y="6992471"/>
                </a:lnTo>
                <a:lnTo>
                  <a:pt x="0" y="6992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949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8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9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0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3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4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5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6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8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9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0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1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3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4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5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6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Relationship Id="rId4" Type="http://schemas.openxmlformats.org/officeDocument/2006/relationships/image" Target="../media/image6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A_文本框 115"/>
          <p:cNvSpPr txBox="1"/>
          <p:nvPr/>
        </p:nvSpPr>
        <p:spPr>
          <a:xfrm>
            <a:off x="6380192" y="2262971"/>
            <a:ext cx="5531772" cy="7545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44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코로나</a:t>
            </a:r>
            <a:r>
              <a:rPr kumimoji="1" lang="en-US" altLang="ko-KR" sz="44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 </a:t>
            </a:r>
            <a:r>
              <a:rPr kumimoji="1" lang="ko-KR" altLang="en-US" sz="44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정보 검색 엔진</a:t>
            </a:r>
            <a:endParaRPr kumimoji="1" lang="ko-KR" altLang="en-US" sz="4400">
              <a:solidFill>
                <a:schemeClr val="tx2"/>
              </a:solidFill>
              <a:latin typeface="萝莉体 第二版"/>
              <a:ea typeface="萝莉体 第二版"/>
              <a:cs typeface="萝莉体 第二版"/>
            </a:endParaRPr>
          </a:p>
        </p:txBody>
      </p:sp>
      <p:grpSp>
        <p:nvGrpSpPr>
          <p:cNvPr id="117" name="PA_组合 98"/>
          <p:cNvGrpSpPr/>
          <p:nvPr/>
        </p:nvGrpSpPr>
        <p:grpSpPr>
          <a:xfrm rot="0">
            <a:off x="-7636560" y="4658289"/>
            <a:ext cx="14520706" cy="15082672"/>
            <a:chOff x="0" y="0"/>
            <a:chExt cx="1232382" cy="1280079"/>
          </a:xfrm>
        </p:grpSpPr>
        <p:sp>
          <p:nvSpPr>
            <p:cNvPr id="118" name="chenying0907 92"/>
            <p:cNvSpPr/>
            <p:nvPr/>
          </p:nvSpPr>
          <p:spPr>
            <a:xfrm>
              <a:off x="63500" y="431806"/>
              <a:ext cx="1168883" cy="848274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9" h="20335" extrusionOk="0">
                  <a:moveTo>
                    <a:pt x="13379" y="9888"/>
                  </a:moveTo>
                  <a:cubicBezTo>
                    <a:pt x="16156" y="7987"/>
                    <a:pt x="19260" y="4290"/>
                    <a:pt x="20047" y="0"/>
                  </a:cubicBezTo>
                  <a:cubicBezTo>
                    <a:pt x="21600" y="7245"/>
                    <a:pt x="19676" y="14890"/>
                    <a:pt x="14434" y="18706"/>
                  </a:cubicBezTo>
                  <a:cubicBezTo>
                    <a:pt x="10460" y="21600"/>
                    <a:pt x="5646" y="20542"/>
                    <a:pt x="2448" y="16290"/>
                  </a:cubicBezTo>
                  <a:cubicBezTo>
                    <a:pt x="1349" y="14829"/>
                    <a:pt x="841" y="13153"/>
                    <a:pt x="0" y="11506"/>
                  </a:cubicBezTo>
                  <a:cubicBezTo>
                    <a:pt x="415" y="12319"/>
                    <a:pt x="2222" y="12745"/>
                    <a:pt x="2888" y="12873"/>
                  </a:cubicBezTo>
                  <a:cubicBezTo>
                    <a:pt x="4049" y="13097"/>
                    <a:pt x="5240" y="12941"/>
                    <a:pt x="6395" y="12727"/>
                  </a:cubicBezTo>
                  <a:cubicBezTo>
                    <a:pt x="8821" y="12276"/>
                    <a:pt x="11185" y="11390"/>
                    <a:pt x="13379" y="988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9" name="chenying0907 93"/>
            <p:cNvSpPr/>
            <p:nvPr/>
          </p:nvSpPr>
          <p:spPr>
            <a:xfrm>
              <a:off x="0" y="6"/>
              <a:ext cx="1229464" cy="1277756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4" h="17624" extrusionOk="0">
                  <a:moveTo>
                    <a:pt x="18089" y="13212"/>
                  </a:moveTo>
                  <a:cubicBezTo>
                    <a:pt x="20793" y="8665"/>
                    <a:pt x="19051" y="1688"/>
                    <a:pt x="12580" y="249"/>
                  </a:cubicBezTo>
                  <a:cubicBezTo>
                    <a:pt x="5779" y="-1264"/>
                    <a:pt x="-807" y="4397"/>
                    <a:pt x="81" y="10133"/>
                  </a:cubicBezTo>
                  <a:cubicBezTo>
                    <a:pt x="1215" y="17455"/>
                    <a:pt x="11799" y="20336"/>
                    <a:pt x="17105" y="14539"/>
                  </a:cubicBezTo>
                  <a:cubicBezTo>
                    <a:pt x="17481" y="14129"/>
                    <a:pt x="17809" y="13683"/>
                    <a:pt x="18089" y="13212"/>
                  </a:cubicBezTo>
                  <a:close/>
                </a:path>
              </a:pathLst>
            </a:custGeom>
            <a:noFill/>
            <a:ln w="762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0" name="chenying0907 94"/>
            <p:cNvSpPr/>
            <p:nvPr/>
          </p:nvSpPr>
          <p:spPr>
            <a:xfrm flipH="1" flipV="1">
              <a:off x="598375" y="0"/>
              <a:ext cx="12664" cy="1275141"/>
            </a:xfrm>
            <a:prstGeom prst="line">
              <a:avLst/>
            </a:pr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0" tIns="0" rIns="0" bIns="0" anchor="t">
              <a:noAutofit/>
            </a:bodyPr>
            <a:lstStyle/>
            <a:p>
              <a:pPr algn="l" defTabSz="457200"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1" name="chenying0907 95"/>
            <p:cNvSpPr/>
            <p:nvPr/>
          </p:nvSpPr>
          <p:spPr>
            <a:xfrm>
              <a:off x="228599" y="6"/>
              <a:ext cx="761433" cy="1264264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7" h="18273" extrusionOk="0">
                  <a:moveTo>
                    <a:pt x="12391" y="18096"/>
                  </a:moveTo>
                  <a:cubicBezTo>
                    <a:pt x="20299" y="16704"/>
                    <a:pt x="20971" y="9754"/>
                    <a:pt x="20010" y="6028"/>
                  </a:cubicBezTo>
                  <a:cubicBezTo>
                    <a:pt x="19534" y="4185"/>
                    <a:pt x="18487" y="1426"/>
                    <a:pt x="14982" y="544"/>
                  </a:cubicBezTo>
                  <a:cubicBezTo>
                    <a:pt x="3960" y="-2230"/>
                    <a:pt x="-629" y="6301"/>
                    <a:pt x="69" y="10363"/>
                  </a:cubicBezTo>
                  <a:cubicBezTo>
                    <a:pt x="598" y="13437"/>
                    <a:pt x="5155" y="19370"/>
                    <a:pt x="12391" y="18096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2" name="chenying0907 96"/>
            <p:cNvSpPr/>
            <p:nvPr/>
          </p:nvSpPr>
          <p:spPr>
            <a:xfrm>
              <a:off x="50800" y="381006"/>
              <a:ext cx="1143000" cy="53669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084" extrusionOk="0">
                  <a:moveTo>
                    <a:pt x="0" y="10975"/>
                  </a:moveTo>
                  <a:cubicBezTo>
                    <a:pt x="5633" y="-4190"/>
                    <a:pt x="11507" y="-2443"/>
                    <a:pt x="17154" y="8930"/>
                  </a:cubicBezTo>
                  <a:cubicBezTo>
                    <a:pt x="18363" y="11362"/>
                    <a:pt x="19610" y="11211"/>
                    <a:pt x="20810" y="14623"/>
                  </a:cubicBezTo>
                  <a:cubicBezTo>
                    <a:pt x="21087" y="15412"/>
                    <a:pt x="21308" y="17410"/>
                    <a:pt x="21600" y="1703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3" name="chenying0907 97"/>
            <p:cNvSpPr/>
            <p:nvPr/>
          </p:nvSpPr>
          <p:spPr>
            <a:xfrm>
              <a:off x="38100" y="825506"/>
              <a:ext cx="1163030" cy="32301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83" extrusionOk="0">
                  <a:moveTo>
                    <a:pt x="0" y="13166"/>
                  </a:moveTo>
                  <a:cubicBezTo>
                    <a:pt x="1349" y="4232"/>
                    <a:pt x="2977" y="14571"/>
                    <a:pt x="4335" y="16158"/>
                  </a:cubicBezTo>
                  <a:cubicBezTo>
                    <a:pt x="8003" y="20406"/>
                    <a:pt x="11670" y="21600"/>
                    <a:pt x="15337" y="15282"/>
                  </a:cubicBezTo>
                  <a:cubicBezTo>
                    <a:pt x="17520" y="11503"/>
                    <a:pt x="19444" y="1457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11" name="PA_组合 139"/>
          <p:cNvGrpSpPr/>
          <p:nvPr/>
        </p:nvGrpSpPr>
        <p:grpSpPr>
          <a:xfrm rot="8548729">
            <a:off x="1987285" y="4119770"/>
            <a:ext cx="2611427" cy="242835"/>
            <a:chOff x="12700" y="-1"/>
            <a:chExt cx="1395068" cy="386881"/>
          </a:xfrm>
        </p:grpSpPr>
        <p:sp>
          <p:nvSpPr>
            <p:cNvPr id="112" name="chenying0907 135"/>
            <p:cNvSpPr/>
            <p:nvPr/>
          </p:nvSpPr>
          <p:spPr>
            <a:xfrm>
              <a:off x="1371600" y="-1"/>
              <a:ext cx="36168" cy="33651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919" h="14783" extrusionOk="0">
                  <a:moveTo>
                    <a:pt x="14668" y="9624"/>
                  </a:moveTo>
                  <a:cubicBezTo>
                    <a:pt x="13296" y="16702"/>
                    <a:pt x="3141" y="16108"/>
                    <a:pt x="711" y="10207"/>
                  </a:cubicBezTo>
                  <a:cubicBezTo>
                    <a:pt x="-4134" y="-1569"/>
                    <a:pt x="17466" y="-4898"/>
                    <a:pt x="14668" y="9624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4" name="chenying0907 136"/>
            <p:cNvSpPr/>
            <p:nvPr/>
          </p:nvSpPr>
          <p:spPr>
            <a:xfrm>
              <a:off x="12700" y="12698"/>
              <a:ext cx="1352489" cy="374182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12" extrusionOk="0">
                  <a:moveTo>
                    <a:pt x="0" y="11488"/>
                  </a:moveTo>
                  <a:cubicBezTo>
                    <a:pt x="487" y="15274"/>
                    <a:pt x="2411" y="21290"/>
                    <a:pt x="3846" y="19628"/>
                  </a:cubicBezTo>
                  <a:cubicBezTo>
                    <a:pt x="4495" y="18877"/>
                    <a:pt x="4749" y="16868"/>
                    <a:pt x="5017" y="14957"/>
                  </a:cubicBezTo>
                  <a:cubicBezTo>
                    <a:pt x="5420" y="12072"/>
                    <a:pt x="5921" y="7692"/>
                    <a:pt x="6882" y="6380"/>
                  </a:cubicBezTo>
                  <a:cubicBezTo>
                    <a:pt x="7909" y="4976"/>
                    <a:pt x="8909" y="7635"/>
                    <a:pt x="9446" y="10215"/>
                  </a:cubicBezTo>
                  <a:cubicBezTo>
                    <a:pt x="10035" y="13042"/>
                    <a:pt x="10932" y="15637"/>
                    <a:pt x="12033" y="14691"/>
                  </a:cubicBezTo>
                  <a:cubicBezTo>
                    <a:pt x="13984" y="13011"/>
                    <a:pt x="12576" y="4396"/>
                    <a:pt x="14172" y="1656"/>
                  </a:cubicBezTo>
                  <a:cubicBezTo>
                    <a:pt x="14906" y="396"/>
                    <a:pt x="15577" y="1880"/>
                    <a:pt x="16102" y="3544"/>
                  </a:cubicBezTo>
                  <a:cubicBezTo>
                    <a:pt x="16745" y="5586"/>
                    <a:pt x="17079" y="7207"/>
                    <a:pt x="18030" y="7490"/>
                  </a:cubicBezTo>
                  <a:cubicBezTo>
                    <a:pt x="18588" y="7656"/>
                    <a:pt x="19101" y="6897"/>
                    <a:pt x="19447" y="5427"/>
                  </a:cubicBezTo>
                  <a:cubicBezTo>
                    <a:pt x="19755" y="4117"/>
                    <a:pt x="19782" y="1393"/>
                    <a:pt x="20208" y="457"/>
                  </a:cubicBezTo>
                  <a:cubicBezTo>
                    <a:pt x="20555" y="-310"/>
                    <a:pt x="21224" y="60"/>
                    <a:pt x="21600" y="337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24" name="PA_组合 131"/>
          <p:cNvGrpSpPr/>
          <p:nvPr/>
        </p:nvGrpSpPr>
        <p:grpSpPr>
          <a:xfrm rot="10800000" flipV="1">
            <a:off x="4089895" y="1843810"/>
            <a:ext cx="1853202" cy="1592622"/>
            <a:chOff x="0" y="0"/>
            <a:chExt cx="1270000" cy="1091425"/>
          </a:xfrm>
        </p:grpSpPr>
        <p:sp>
          <p:nvSpPr>
            <p:cNvPr id="125" name="chenying0907 125"/>
            <p:cNvSpPr/>
            <p:nvPr/>
          </p:nvSpPr>
          <p:spPr>
            <a:xfrm>
              <a:off x="355600" y="266700"/>
              <a:ext cx="648718" cy="808279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71" y="15519"/>
                  </a:moveTo>
                  <a:cubicBezTo>
                    <a:pt x="18543" y="17158"/>
                    <a:pt x="18935" y="19724"/>
                    <a:pt x="19275" y="21600"/>
                  </a:cubicBezTo>
                  <a:cubicBezTo>
                    <a:pt x="19609" y="18899"/>
                    <a:pt x="20824" y="15817"/>
                    <a:pt x="21600" y="13143"/>
                  </a:cubicBezTo>
                  <a:lnTo>
                    <a:pt x="0" y="0"/>
                  </a:lnTo>
                  <a:cubicBezTo>
                    <a:pt x="0" y="0"/>
                    <a:pt x="17371" y="15519"/>
                    <a:pt x="17371" y="15519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126" name="Group 130"/>
            <p:cNvGrpSpPr/>
            <p:nvPr/>
          </p:nvGrpSpPr>
          <p:grpSpPr>
            <a:xfrm rot="0">
              <a:off x="0" y="0"/>
              <a:ext cx="1270000" cy="1091426"/>
              <a:chOff x="0" y="0"/>
              <a:chExt cx="1270000" cy="1091425"/>
            </a:xfrm>
          </p:grpSpPr>
          <p:sp>
            <p:nvSpPr>
              <p:cNvPr id="127" name="chenying0907 126"/>
              <p:cNvSpPr/>
              <p:nvPr/>
            </p:nvSpPr>
            <p:spPr>
              <a:xfrm>
                <a:off x="0" y="0"/>
                <a:ext cx="888592" cy="1091426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8516" y="5552"/>
                      <a:pt x="15211" y="10785"/>
                      <a:pt x="21600" y="16688"/>
                    </a:cubicBezTo>
                    <a:cubicBezTo>
                      <a:pt x="18956" y="18979"/>
                      <a:pt x="14998" y="19147"/>
                      <a:pt x="12325" y="21600"/>
                    </a:cubicBezTo>
                    <a:cubicBezTo>
                      <a:pt x="8974" y="17526"/>
                      <a:pt x="8870" y="15376"/>
                      <a:pt x="6637" y="10800"/>
                    </a:cubicBezTo>
                    <a:cubicBezTo>
                      <a:pt x="5366" y="8193"/>
                      <a:pt x="2056" y="2254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/>
              </a:ln>
              <a:effectLst/>
            </p:spPr>
            <p:txBody>
              <a:bodyPr wrap="square" lIns="38100" tIns="38100" rIns="38100" bIns="38100" anchor="ctr">
                <a:noAutofit/>
              </a:bodyPr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8" name="chenying0907 127"/>
              <p:cNvSpPr/>
              <p:nvPr/>
            </p:nvSpPr>
            <p:spPr>
              <a:xfrm>
                <a:off x="0" y="0"/>
                <a:ext cx="1270000" cy="755973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380" y="12054"/>
                    </a:moveTo>
                    <a:cubicBezTo>
                      <a:pt x="11598" y="15147"/>
                      <a:pt x="14200" y="19689"/>
                      <a:pt x="16833" y="21600"/>
                    </a:cubicBezTo>
                    <a:cubicBezTo>
                      <a:pt x="18014" y="19571"/>
                      <a:pt x="20025" y="17911"/>
                      <a:pt x="21600" y="16704"/>
                    </a:cubicBezTo>
                    <a:cubicBezTo>
                      <a:pt x="14953" y="11525"/>
                      <a:pt x="7053" y="3483"/>
                      <a:pt x="0" y="0"/>
                    </a:cubicBezTo>
                    <a:cubicBezTo>
                      <a:pt x="0" y="0"/>
                      <a:pt x="6515" y="8057"/>
                      <a:pt x="9380" y="1205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/>
              </a:ln>
              <a:effectLst/>
            </p:spPr>
            <p:txBody>
              <a:bodyPr wrap="square" lIns="38100" tIns="38100" rIns="38100" bIns="38100" anchor="ctr">
                <a:noAutofit/>
              </a:bodyPr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9" name="chenying0907 128"/>
              <p:cNvSpPr/>
              <p:nvPr/>
            </p:nvSpPr>
            <p:spPr>
              <a:xfrm>
                <a:off x="876300" y="762000"/>
                <a:ext cx="127000" cy="316465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6068"/>
                    </a:moveTo>
                    <a:cubicBezTo>
                      <a:pt x="5986" y="10255"/>
                      <a:pt x="7989" y="16810"/>
                      <a:pt x="9724" y="21600"/>
                    </a:cubicBezTo>
                    <a:cubicBezTo>
                      <a:pt x="11432" y="14701"/>
                      <a:pt x="17634" y="6830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/>
              </a:ln>
              <a:effectLst/>
            </p:spPr>
            <p:txBody>
              <a:bodyPr wrap="square" lIns="38100" tIns="38100" rIns="38100" bIns="38100" anchor="ctr">
                <a:noAutofit/>
              </a:bodyPr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0" name="chenying0907 129"/>
              <p:cNvSpPr/>
              <p:nvPr/>
            </p:nvSpPr>
            <p:spPr>
              <a:xfrm>
                <a:off x="749300" y="952500"/>
                <a:ext cx="177800" cy="114300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5994" y="9254"/>
                      <a:pt x="14545" y="14595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/>
              </a:ln>
              <a:effectLst/>
            </p:spPr>
            <p:txBody>
              <a:bodyPr wrap="square" lIns="38100" tIns="38100" rIns="38100" bIns="38100" anchor="ctr">
                <a:noAutofit/>
              </a:bodyPr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grpSp>
        <p:nvGrpSpPr>
          <p:cNvPr id="131" name="PA_组合 22"/>
          <p:cNvGrpSpPr/>
          <p:nvPr/>
        </p:nvGrpSpPr>
        <p:grpSpPr>
          <a:xfrm rot="1234529">
            <a:off x="482285" y="2454063"/>
            <a:ext cx="2146377" cy="980262"/>
            <a:chOff x="0" y="-1"/>
            <a:chExt cx="1887191" cy="861891"/>
          </a:xfrm>
        </p:grpSpPr>
        <p:sp>
          <p:nvSpPr>
            <p:cNvPr id="132" name="chenying0907 20"/>
            <p:cNvSpPr/>
            <p:nvPr/>
          </p:nvSpPr>
          <p:spPr>
            <a:xfrm>
              <a:off x="279400" y="406400"/>
              <a:ext cx="1606206" cy="455490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3" name="chenying0907 21"/>
            <p:cNvSpPr/>
            <p:nvPr/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" fmla="*/ 7770 w 21600"/>
                <a:gd name="connsiteY0" fmla="*/ 21519 h 21519"/>
                <a:gd name="connsiteX1" fmla="*/ 0 w 21600"/>
                <a:gd name="connsiteY1" fmla="*/ 21519 h 21519"/>
                <a:gd name="connsiteX2" fmla="*/ 745 w 21600"/>
                <a:gd name="connsiteY2" fmla="*/ 12132 h 21519"/>
                <a:gd name="connsiteX3" fmla="*/ 4557 w 21600"/>
                <a:gd name="connsiteY3" fmla="*/ 10885 h 21519"/>
                <a:gd name="connsiteX4" fmla="*/ 8782 w 21600"/>
                <a:gd name="connsiteY4" fmla="*/ 1 h 21519"/>
                <a:gd name="connsiteX5" fmla="*/ 13726 w 21600"/>
                <a:gd name="connsiteY5" fmla="*/ 11178 h 21519"/>
                <a:gd name="connsiteX6" fmla="*/ 19043 w 21600"/>
                <a:gd name="connsiteY6" fmla="*/ 7147 h 21519"/>
                <a:gd name="connsiteX7" fmla="*/ 21600 w 21600"/>
                <a:gd name="connsiteY7" fmla="*/ 21519 h 21519"/>
                <a:gd name="connsiteX0" fmla="*/ 0 w 21600"/>
                <a:gd name="connsiteY0" fmla="*/ 21519 h 21519"/>
                <a:gd name="connsiteX1" fmla="*/ 745 w 21600"/>
                <a:gd name="connsiteY1" fmla="*/ 12132 h 21519"/>
                <a:gd name="connsiteX2" fmla="*/ 4557 w 21600"/>
                <a:gd name="connsiteY2" fmla="*/ 10885 h 21519"/>
                <a:gd name="connsiteX3" fmla="*/ 8782 w 21600"/>
                <a:gd name="connsiteY3" fmla="*/ 1 h 21519"/>
                <a:gd name="connsiteX4" fmla="*/ 13726 w 21600"/>
                <a:gd name="connsiteY4" fmla="*/ 11178 h 21519"/>
                <a:gd name="connsiteX5" fmla="*/ 19043 w 21600"/>
                <a:gd name="connsiteY5" fmla="*/ 7147 h 21519"/>
                <a:gd name="connsiteX6" fmla="*/ 21600 w 21600"/>
                <a:gd name="connsiteY6" fmla="*/ 21519 h 215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4" name="PA_chenying0907 148"/>
          <p:cNvSpPr/>
          <p:nvPr/>
        </p:nvSpPr>
        <p:spPr>
          <a:xfrm>
            <a:off x="6884146" y="3017520"/>
            <a:ext cx="3193116" cy="1171575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200">
                <a:latin typeface="萝莉体 第二版"/>
                <a:ea typeface="萝莉体 第二版"/>
                <a:cs typeface="萝莉体 第二版"/>
              </a:rPr>
              <a:t>김산하</a:t>
            </a:r>
            <a:endParaRPr lang="ko-KR" altLang="en-US" sz="1200">
              <a:latin typeface="萝莉体 第二版"/>
              <a:ea typeface="萝莉体 第二版"/>
              <a:cs typeface="萝莉体 第二版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200">
                <a:latin typeface="萝莉体 第二版"/>
                <a:ea typeface="萝莉体 第二版"/>
                <a:cs typeface="萝莉体 第二版"/>
              </a:rPr>
              <a:t>박소연</a:t>
            </a:r>
            <a:endParaRPr lang="ko-KR" altLang="en-US" sz="1200">
              <a:latin typeface="萝莉体 第二版"/>
              <a:ea typeface="萝莉体 第二版"/>
              <a:cs typeface="萝莉体 第二版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200">
                <a:latin typeface="萝莉体 第二版"/>
                <a:ea typeface="萝莉体 第二版"/>
                <a:cs typeface="萝莉体 第二版"/>
              </a:rPr>
              <a:t>오민주</a:t>
            </a:r>
            <a:endParaRPr lang="ko-KR" altLang="en-US" sz="1200">
              <a:latin typeface="萝莉体 第二版"/>
              <a:ea typeface="萝莉体 第二版"/>
              <a:cs typeface="萝莉体 第二版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200">
                <a:latin typeface="萝莉体 第二版"/>
                <a:ea typeface="萝莉体 第二版"/>
                <a:cs typeface="萝莉体 第二版"/>
              </a:rPr>
              <a:t>윤정희</a:t>
            </a:r>
            <a:endParaRPr lang="ko-KR" altLang="en-US" sz="1200">
              <a:latin typeface="萝莉体 第二版"/>
              <a:ea typeface="萝莉体 第二版"/>
              <a:cs typeface="萝莉体 第二版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200">
                <a:latin typeface="萝莉体 第二版"/>
                <a:ea typeface="萝莉体 第二版"/>
                <a:cs typeface="萝莉体 第二版"/>
              </a:rPr>
              <a:t>정유진</a:t>
            </a:r>
            <a:endParaRPr lang="ko-KR" altLang="en-US" sz="1200">
              <a:latin typeface="萝莉体 第二版"/>
              <a:ea typeface="萝莉体 第二版"/>
              <a:cs typeface="萝莉体 第二版"/>
            </a:endParaRPr>
          </a:p>
        </p:txBody>
      </p:sp>
      <p:grpSp>
        <p:nvGrpSpPr>
          <p:cNvPr id="35" name="PA_组合 22"/>
          <p:cNvGrpSpPr/>
          <p:nvPr/>
        </p:nvGrpSpPr>
        <p:grpSpPr>
          <a:xfrm rot="2133593">
            <a:off x="3993938" y="5500414"/>
            <a:ext cx="588962" cy="268982"/>
            <a:chOff x="0" y="-1"/>
            <a:chExt cx="1887191" cy="861891"/>
          </a:xfrm>
        </p:grpSpPr>
        <p:sp>
          <p:nvSpPr>
            <p:cNvPr id="36" name="chenying0907 20"/>
            <p:cNvSpPr/>
            <p:nvPr/>
          </p:nvSpPr>
          <p:spPr>
            <a:xfrm>
              <a:off x="279400" y="406400"/>
              <a:ext cx="1606206" cy="455490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7" name="chenying0907 21"/>
            <p:cNvSpPr/>
            <p:nvPr/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" fmla="*/ 7770 w 21600"/>
                <a:gd name="connsiteY0" fmla="*/ 21519 h 21519"/>
                <a:gd name="connsiteX1" fmla="*/ 0 w 21600"/>
                <a:gd name="connsiteY1" fmla="*/ 21519 h 21519"/>
                <a:gd name="connsiteX2" fmla="*/ 745 w 21600"/>
                <a:gd name="connsiteY2" fmla="*/ 12132 h 21519"/>
                <a:gd name="connsiteX3" fmla="*/ 4557 w 21600"/>
                <a:gd name="connsiteY3" fmla="*/ 10885 h 21519"/>
                <a:gd name="connsiteX4" fmla="*/ 8782 w 21600"/>
                <a:gd name="connsiteY4" fmla="*/ 1 h 21519"/>
                <a:gd name="connsiteX5" fmla="*/ 13726 w 21600"/>
                <a:gd name="connsiteY5" fmla="*/ 11178 h 21519"/>
                <a:gd name="connsiteX6" fmla="*/ 19043 w 21600"/>
                <a:gd name="connsiteY6" fmla="*/ 7147 h 21519"/>
                <a:gd name="connsiteX7" fmla="*/ 21600 w 21600"/>
                <a:gd name="connsiteY7" fmla="*/ 21519 h 21519"/>
                <a:gd name="connsiteX0" fmla="*/ 0 w 21600"/>
                <a:gd name="connsiteY0" fmla="*/ 21519 h 21519"/>
                <a:gd name="connsiteX1" fmla="*/ 745 w 21600"/>
                <a:gd name="connsiteY1" fmla="*/ 12132 h 21519"/>
                <a:gd name="connsiteX2" fmla="*/ 4557 w 21600"/>
                <a:gd name="connsiteY2" fmla="*/ 10885 h 21519"/>
                <a:gd name="connsiteX3" fmla="*/ 8782 w 21600"/>
                <a:gd name="connsiteY3" fmla="*/ 1 h 21519"/>
                <a:gd name="connsiteX4" fmla="*/ 13726 w 21600"/>
                <a:gd name="connsiteY4" fmla="*/ 11178 h 21519"/>
                <a:gd name="connsiteX5" fmla="*/ 19043 w 21600"/>
                <a:gd name="connsiteY5" fmla="*/ 7147 h 21519"/>
                <a:gd name="connsiteX6" fmla="*/ 21600 w 21600"/>
                <a:gd name="connsiteY6" fmla="*/ 21519 h 215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34" grpId="1"/>
    </p:bld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556885" y="3813154"/>
            <a:ext cx="108190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1" lang="ko-KR" altLang="en-US" sz="3600">
                <a:solidFill>
                  <a:schemeClr val="tx2">
                    <a:lumMod val="75000"/>
                  </a:schemeClr>
                </a:solidFill>
                <a:latin typeface="萝莉体 第二版"/>
                <a:ea typeface="萝莉体 第二版"/>
                <a:cs typeface="萝莉体 第二版"/>
              </a:rPr>
              <a:t>코딩</a:t>
            </a:r>
            <a:endParaRPr kumimoji="1" lang="ko-KR" altLang="en-US" sz="3600">
              <a:solidFill>
                <a:schemeClr val="tx2">
                  <a:lumMod val="75000"/>
                </a:schemeClr>
              </a:solidFill>
              <a:latin typeface="萝莉体 第二版"/>
              <a:ea typeface="萝莉体 第二版"/>
              <a:cs typeface="萝莉体 第二版"/>
            </a:endParaRPr>
          </a:p>
        </p:txBody>
      </p:sp>
      <p:grpSp>
        <p:nvGrpSpPr>
          <p:cNvPr id="11" name="Group 70"/>
          <p:cNvGrpSpPr/>
          <p:nvPr/>
        </p:nvGrpSpPr>
        <p:grpSpPr>
          <a:xfrm rot="0">
            <a:off x="1798278" y="-226774"/>
            <a:ext cx="8602626" cy="8079856"/>
            <a:chOff x="0" y="0"/>
            <a:chExt cx="2335459" cy="2193537"/>
          </a:xfrm>
        </p:grpSpPr>
        <p:sp>
          <p:nvSpPr>
            <p:cNvPr id="1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chenying0907 68"/>
            <p:cNvSpPr/>
            <p:nvPr/>
          </p:nvSpPr>
          <p:spPr>
            <a:xfrm>
              <a:off x="1130300" y="1600199"/>
              <a:ext cx="16672" cy="335486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chenying0907 69"/>
            <p:cNvSpPr/>
            <p:nvPr/>
          </p:nvSpPr>
          <p:spPr>
            <a:xfrm>
              <a:off x="990600" y="1955799"/>
              <a:ext cx="284801" cy="237739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35" h="17669" extrusionOk="0">
                  <a:moveTo>
                    <a:pt x="13789" y="13529"/>
                  </a:moveTo>
                  <a:cubicBezTo>
                    <a:pt x="19485" y="4044"/>
                    <a:pt x="10745" y="-2666"/>
                    <a:pt x="4561" y="1034"/>
                  </a:cubicBezTo>
                  <a:cubicBezTo>
                    <a:pt x="-65" y="3803"/>
                    <a:pt x="-2115" y="11785"/>
                    <a:pt x="2972" y="15848"/>
                  </a:cubicBezTo>
                  <a:cubicBezTo>
                    <a:pt x="6834" y="18934"/>
                    <a:pt x="11071" y="18055"/>
                    <a:pt x="13789" y="1352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6" name="组 15"/>
          <p:cNvGrpSpPr/>
          <p:nvPr/>
        </p:nvGrpSpPr>
        <p:grpSpPr>
          <a:xfrm rot="0">
            <a:off x="4431238" y="1508012"/>
            <a:ext cx="2360904" cy="2195308"/>
            <a:chOff x="4431238" y="1508012"/>
            <a:chExt cx="2360904" cy="2195308"/>
          </a:xfrm>
        </p:grpSpPr>
        <p:sp>
          <p:nvSpPr>
            <p:cNvPr id="1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rgbClr val="fdd67a"/>
            </a:solidFill>
            <a:ln w="38100">
              <a:solidFill>
                <a:srgbClr val="46537a"/>
              </a:solidFill>
              <a:miter/>
            </a:ln>
          </p:spPr>
          <p:txBody>
            <a:bodyPr lIns="38100" tIns="38100" rIns="38100" bIns="38100" anchor="ctr"/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508060" y="1833012"/>
              <a:ext cx="655949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kumimoji="1" lang="en-US" altLang="zh-CN" sz="8000">
                  <a:solidFill>
                    <a:schemeClr val="tx2"/>
                  </a:solidFill>
                  <a:latin typeface="萝莉体 第二版"/>
                  <a:ea typeface="萝莉体 第二版"/>
                  <a:cs typeface="萝莉体 第二版"/>
                </a:rPr>
                <a:t>3</a:t>
              </a:r>
              <a:endParaRPr kumimoji="1" lang="zh-CN" altLang="en-US" sz="80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680460" y="3919884"/>
            <a:ext cx="386466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1" lang="ko-KR" altLang="en-US" sz="3600">
                <a:solidFill>
                  <a:schemeClr val="tx2">
                    <a:lumMod val="75000"/>
                  </a:schemeClr>
                </a:solidFill>
                <a:latin typeface="萝莉体 第二版"/>
                <a:ea typeface="萝莉体 第二版"/>
                <a:cs typeface="萝莉体 第二版"/>
              </a:rPr>
              <a:t>프로그램 기대효과</a:t>
            </a:r>
            <a:endParaRPr kumimoji="1" lang="ko-KR" altLang="en-US" sz="3600">
              <a:solidFill>
                <a:schemeClr val="tx2">
                  <a:lumMod val="75000"/>
                </a:schemeClr>
              </a:solidFill>
              <a:latin typeface="萝莉体 第二版"/>
              <a:ea typeface="萝莉体 第二版"/>
              <a:cs typeface="萝莉体 第二版"/>
            </a:endParaRPr>
          </a:p>
        </p:txBody>
      </p:sp>
      <p:grpSp>
        <p:nvGrpSpPr>
          <p:cNvPr id="11" name="Group 70"/>
          <p:cNvGrpSpPr/>
          <p:nvPr/>
        </p:nvGrpSpPr>
        <p:grpSpPr>
          <a:xfrm rot="0">
            <a:off x="1798278" y="-226774"/>
            <a:ext cx="8602626" cy="8079856"/>
            <a:chOff x="0" y="0"/>
            <a:chExt cx="2335459" cy="2193537"/>
          </a:xfrm>
        </p:grpSpPr>
        <p:sp>
          <p:nvSpPr>
            <p:cNvPr id="1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chenying0907 68"/>
            <p:cNvSpPr/>
            <p:nvPr/>
          </p:nvSpPr>
          <p:spPr>
            <a:xfrm>
              <a:off x="1130300" y="1600199"/>
              <a:ext cx="16672" cy="335486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chenying0907 69"/>
            <p:cNvSpPr/>
            <p:nvPr/>
          </p:nvSpPr>
          <p:spPr>
            <a:xfrm>
              <a:off x="990600" y="1955799"/>
              <a:ext cx="284801" cy="237739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35" h="17669" extrusionOk="0">
                  <a:moveTo>
                    <a:pt x="13789" y="13529"/>
                  </a:moveTo>
                  <a:cubicBezTo>
                    <a:pt x="19485" y="4044"/>
                    <a:pt x="10745" y="-2666"/>
                    <a:pt x="4561" y="1034"/>
                  </a:cubicBezTo>
                  <a:cubicBezTo>
                    <a:pt x="-65" y="3803"/>
                    <a:pt x="-2115" y="11785"/>
                    <a:pt x="2972" y="15848"/>
                  </a:cubicBezTo>
                  <a:cubicBezTo>
                    <a:pt x="6834" y="18934"/>
                    <a:pt x="11071" y="18055"/>
                    <a:pt x="13789" y="1352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6" name="组 15"/>
          <p:cNvGrpSpPr/>
          <p:nvPr/>
        </p:nvGrpSpPr>
        <p:grpSpPr>
          <a:xfrm rot="0">
            <a:off x="4431238" y="1508012"/>
            <a:ext cx="2360904" cy="2195308"/>
            <a:chOff x="4431238" y="1508012"/>
            <a:chExt cx="2360904" cy="2195308"/>
          </a:xfrm>
        </p:grpSpPr>
        <p:sp>
          <p:nvSpPr>
            <p:cNvPr id="1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rgbClr val="fdd67a"/>
            </a:solidFill>
            <a:ln w="38100">
              <a:solidFill>
                <a:srgbClr val="46537a"/>
              </a:solidFill>
              <a:miter/>
            </a:ln>
          </p:spPr>
          <p:txBody>
            <a:bodyPr lIns="38100" tIns="38100" rIns="38100" bIns="38100" anchor="ctr"/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477603" y="1833012"/>
              <a:ext cx="686406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kumimoji="1" lang="en-US" altLang="zh-CN" sz="8000">
                  <a:solidFill>
                    <a:schemeClr val="tx2"/>
                  </a:solidFill>
                  <a:latin typeface="萝莉体 第二版"/>
                  <a:ea typeface="萝莉体 第二版"/>
                  <a:cs typeface="萝莉体 第二版"/>
                </a:rPr>
                <a:t>4</a:t>
              </a:r>
              <a:endParaRPr kumimoji="1" lang="zh-CN" altLang="en-US" sz="80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5"/>
          <p:cNvGrpSpPr/>
          <p:nvPr/>
        </p:nvGrpSpPr>
        <p:grpSpPr>
          <a:xfrm rot="0">
            <a:off x="6384584" y="4524332"/>
            <a:ext cx="1515586" cy="1167821"/>
            <a:chOff x="0" y="0"/>
            <a:chExt cx="589390" cy="454149"/>
          </a:xfrm>
        </p:grpSpPr>
        <p:sp>
          <p:nvSpPr>
            <p:cNvPr id="13" name="chenying0907 163"/>
            <p:cNvSpPr/>
            <p:nvPr/>
          </p:nvSpPr>
          <p:spPr>
            <a:xfrm>
              <a:off x="0" y="25399"/>
              <a:ext cx="248822" cy="426664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33" h="19015" extrusionOk="0">
                  <a:moveTo>
                    <a:pt x="3226" y="2884"/>
                  </a:moveTo>
                  <a:cubicBezTo>
                    <a:pt x="3528" y="-2585"/>
                    <a:pt x="21600" y="348"/>
                    <a:pt x="16200" y="6476"/>
                  </a:cubicBezTo>
                  <a:cubicBezTo>
                    <a:pt x="11828" y="11438"/>
                    <a:pt x="2952" y="12889"/>
                    <a:pt x="0" y="18710"/>
                  </a:cubicBezTo>
                  <a:cubicBezTo>
                    <a:pt x="3577" y="18214"/>
                    <a:pt x="7592" y="18412"/>
                    <a:pt x="11250" y="18447"/>
                  </a:cubicBezTo>
                  <a:cubicBezTo>
                    <a:pt x="12995" y="18464"/>
                    <a:pt x="20023" y="18403"/>
                    <a:pt x="18524" y="19015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chenying0907 164"/>
            <p:cNvSpPr/>
            <p:nvPr/>
          </p:nvSpPr>
          <p:spPr>
            <a:xfrm>
              <a:off x="317500" y="0"/>
              <a:ext cx="271891" cy="454150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540"/>
                  </a:moveTo>
                  <a:cubicBezTo>
                    <a:pt x="19066" y="13276"/>
                    <a:pt x="15220" y="12347"/>
                    <a:pt x="12332" y="12244"/>
                  </a:cubicBezTo>
                  <a:cubicBezTo>
                    <a:pt x="8216" y="12096"/>
                    <a:pt x="4086" y="12507"/>
                    <a:pt x="0" y="12623"/>
                  </a:cubicBezTo>
                  <a:cubicBezTo>
                    <a:pt x="3731" y="8306"/>
                    <a:pt x="9953" y="4376"/>
                    <a:pt x="13036" y="0"/>
                  </a:cubicBezTo>
                  <a:cubicBezTo>
                    <a:pt x="12527" y="7119"/>
                    <a:pt x="14056" y="14432"/>
                    <a:pt x="14033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5" name="Group 173"/>
          <p:cNvGrpSpPr/>
          <p:nvPr/>
        </p:nvGrpSpPr>
        <p:grpSpPr>
          <a:xfrm rot="0">
            <a:off x="4882344" y="2466917"/>
            <a:ext cx="2193102" cy="2252677"/>
            <a:chOff x="0" y="0"/>
            <a:chExt cx="852866" cy="876034"/>
          </a:xfrm>
        </p:grpSpPr>
        <p:sp>
          <p:nvSpPr>
            <p:cNvPr id="6" name="chenying0907 166"/>
            <p:cNvSpPr/>
            <p:nvPr/>
          </p:nvSpPr>
          <p:spPr>
            <a:xfrm>
              <a:off x="-1" y="-1"/>
              <a:ext cx="852868" cy="876036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6" h="20405" extrusionOk="0">
                  <a:moveTo>
                    <a:pt x="16720" y="2778"/>
                  </a:moveTo>
                  <a:cubicBezTo>
                    <a:pt x="14914" y="971"/>
                    <a:pt x="11319" y="-451"/>
                    <a:pt x="8803" y="133"/>
                  </a:cubicBezTo>
                  <a:cubicBezTo>
                    <a:pt x="6360" y="701"/>
                    <a:pt x="3697" y="2614"/>
                    <a:pt x="2081" y="4514"/>
                  </a:cubicBezTo>
                  <a:cubicBezTo>
                    <a:pt x="-1504" y="8730"/>
                    <a:pt x="-297" y="16707"/>
                    <a:pt x="4479" y="19439"/>
                  </a:cubicBezTo>
                  <a:cubicBezTo>
                    <a:pt x="7470" y="21149"/>
                    <a:pt x="11582" y="20381"/>
                    <a:pt x="14493" y="18758"/>
                  </a:cubicBezTo>
                  <a:cubicBezTo>
                    <a:pt x="17911" y="16853"/>
                    <a:pt x="20096" y="10904"/>
                    <a:pt x="19224" y="7161"/>
                  </a:cubicBezTo>
                  <a:cubicBezTo>
                    <a:pt x="18838" y="5507"/>
                    <a:pt x="17930" y="3990"/>
                    <a:pt x="16720" y="277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chenying0907 167"/>
            <p:cNvSpPr/>
            <p:nvPr/>
          </p:nvSpPr>
          <p:spPr>
            <a:xfrm>
              <a:off x="380999" y="419100"/>
              <a:ext cx="114979" cy="129601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717" h="19193" extrusionOk="0">
                  <a:moveTo>
                    <a:pt x="8207" y="1"/>
                  </a:moveTo>
                  <a:cubicBezTo>
                    <a:pt x="5361" y="45"/>
                    <a:pt x="3294" y="1077"/>
                    <a:pt x="1940" y="2668"/>
                  </a:cubicBezTo>
                  <a:cubicBezTo>
                    <a:pt x="-3233" y="8737"/>
                    <a:pt x="2749" y="21478"/>
                    <a:pt x="10382" y="18839"/>
                  </a:cubicBezTo>
                  <a:cubicBezTo>
                    <a:pt x="18367" y="16076"/>
                    <a:pt x="17184" y="-122"/>
                    <a:pt x="8207" y="1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168"/>
            <p:cNvSpPr/>
            <p:nvPr/>
          </p:nvSpPr>
          <p:spPr>
            <a:xfrm>
              <a:off x="190500" y="330200"/>
              <a:ext cx="187616" cy="116409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165" y="9507"/>
                    <a:pt x="13632" y="14770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chenying0907 169"/>
            <p:cNvSpPr/>
            <p:nvPr/>
          </p:nvSpPr>
          <p:spPr>
            <a:xfrm>
              <a:off x="482600" y="190500"/>
              <a:ext cx="205216" cy="237493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2953" y="16606"/>
                    <a:pt x="8813" y="12328"/>
                    <a:pt x="13080" y="8168"/>
                  </a:cubicBezTo>
                  <a:cubicBezTo>
                    <a:pt x="15215" y="6084"/>
                    <a:pt x="20684" y="1968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chenying0907 170"/>
            <p:cNvSpPr/>
            <p:nvPr/>
          </p:nvSpPr>
          <p:spPr>
            <a:xfrm>
              <a:off x="431800" y="25400"/>
              <a:ext cx="7805" cy="12986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05" h="18446" extrusionOk="0">
                  <a:moveTo>
                    <a:pt x="0" y="4510"/>
                  </a:moveTo>
                  <a:cubicBezTo>
                    <a:pt x="7256" y="7435"/>
                    <a:pt x="21600" y="-3154"/>
                    <a:pt x="18731" y="18446"/>
                  </a:cubicBezTo>
                  <a:cubicBezTo>
                    <a:pt x="15073" y="12297"/>
                    <a:pt x="11415" y="6148"/>
                    <a:pt x="7772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chenying0907 171"/>
            <p:cNvSpPr/>
            <p:nvPr/>
          </p:nvSpPr>
          <p:spPr>
            <a:xfrm>
              <a:off x="12700" y="469900"/>
              <a:ext cx="23280" cy="2110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928" extrusionOk="0">
                  <a:moveTo>
                    <a:pt x="0" y="13338"/>
                  </a:moveTo>
                  <a:cubicBezTo>
                    <a:pt x="8924" y="18116"/>
                    <a:pt x="12992" y="2160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chenying0907 172"/>
            <p:cNvSpPr/>
            <p:nvPr/>
          </p:nvSpPr>
          <p:spPr>
            <a:xfrm>
              <a:off x="431800" y="812800"/>
              <a:ext cx="6350" cy="22225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8016" y="7100"/>
                    <a:pt x="15293" y="14380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5" name="chenying0907 148"/>
          <p:cNvSpPr/>
          <p:nvPr/>
        </p:nvSpPr>
        <p:spPr>
          <a:xfrm>
            <a:off x="606392" y="2713793"/>
            <a:ext cx="3087156" cy="1849737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/>
                <a:ea typeface="萝莉体 第二版"/>
                <a:cs typeface="萝莉体 第二版"/>
              </a:rPr>
              <a:t>Lorem ipsum dolor sit amet, consectetuer adipiscing elit. Maecenas porttitor congue massa. Fusce posuere, magna sed pulvinar ultricies, purus lectus malesuada libero, </a:t>
            </a:r>
            <a:endParaRPr sz="1600"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16" name="chenying0907 148"/>
          <p:cNvSpPr/>
          <p:nvPr/>
        </p:nvSpPr>
        <p:spPr>
          <a:xfrm>
            <a:off x="8755414" y="2754899"/>
            <a:ext cx="3087156" cy="1849737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1600">
                <a:latin typeface="萝莉体 第二版"/>
                <a:ea typeface="萝莉体 第二版"/>
                <a:cs typeface="萝莉体 第二版"/>
              </a:rPr>
              <a:t>sit amet commodo magna eros quis urna.Nunc viverra imperdiet enim. Fusce est. Vivamus a tellus.Pellentesque habitant morbi tristique senectus et netus et</a:t>
            </a:r>
            <a:endParaRPr sz="1600"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05234" y="560193"/>
            <a:ext cx="271420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1" lang="zh-CN" altLang="en-US" sz="3200">
                <a:solidFill>
                  <a:schemeClr val="tx2">
                    <a:lumMod val="75000"/>
                  </a:schemeClr>
                </a:solidFill>
                <a:latin typeface="萝莉体 第二版"/>
                <a:ea typeface="萝莉体 第二版"/>
                <a:cs typeface="萝莉体 第二版"/>
              </a:rPr>
              <a:t>点击添加标题</a:t>
            </a:r>
            <a:endParaRPr kumimoji="1" lang="zh-CN" altLang="en-US" sz="3200">
              <a:solidFill>
                <a:schemeClr val="tx2">
                  <a:lumMod val="75000"/>
                </a:schemeClr>
              </a:solidFill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3" name="chenying0907 162"/>
          <p:cNvSpPr/>
          <p:nvPr/>
        </p:nvSpPr>
        <p:spPr>
          <a:xfrm>
            <a:off x="4000599" y="1585172"/>
            <a:ext cx="4190805" cy="4075192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68" h="20207" extrusionOk="0">
                <a:moveTo>
                  <a:pt x="16830" y="9488"/>
                </a:moveTo>
                <a:cubicBezTo>
                  <a:pt x="16251" y="9490"/>
                  <a:pt x="15671" y="9523"/>
                  <a:pt x="15092" y="9512"/>
                </a:cubicBezTo>
                <a:cubicBezTo>
                  <a:pt x="15226" y="9778"/>
                  <a:pt x="16356" y="11181"/>
                  <a:pt x="16720" y="11634"/>
                </a:cubicBezTo>
                <a:cubicBezTo>
                  <a:pt x="17004" y="11989"/>
                  <a:pt x="17286" y="12343"/>
                  <a:pt x="17608" y="12666"/>
                </a:cubicBezTo>
                <a:cubicBezTo>
                  <a:pt x="17750" y="12809"/>
                  <a:pt x="17904" y="12936"/>
                  <a:pt x="18048" y="13120"/>
                </a:cubicBezTo>
                <a:cubicBezTo>
                  <a:pt x="18348" y="12740"/>
                  <a:pt x="18617" y="12439"/>
                  <a:pt x="18893" y="12164"/>
                </a:cubicBezTo>
                <a:cubicBezTo>
                  <a:pt x="19350" y="11709"/>
                  <a:pt x="20623" y="10084"/>
                  <a:pt x="20868" y="9711"/>
                </a:cubicBezTo>
                <a:cubicBezTo>
                  <a:pt x="20464" y="9574"/>
                  <a:pt x="19453" y="9515"/>
                  <a:pt x="19453" y="9515"/>
                </a:cubicBezTo>
                <a:cubicBezTo>
                  <a:pt x="19303" y="5439"/>
                  <a:pt x="17071" y="1447"/>
                  <a:pt x="12670" y="337"/>
                </a:cubicBezTo>
                <a:cubicBezTo>
                  <a:pt x="5812" y="-1393"/>
                  <a:pt x="-732" y="3706"/>
                  <a:pt x="67" y="11641"/>
                </a:cubicBezTo>
                <a:cubicBezTo>
                  <a:pt x="594" y="16882"/>
                  <a:pt x="5192" y="20106"/>
                  <a:pt x="9712" y="20207"/>
                </a:cubicBezTo>
                <a:lnTo>
                  <a:pt x="9712" y="17488"/>
                </a:lnTo>
                <a:cubicBezTo>
                  <a:pt x="6413" y="17413"/>
                  <a:pt x="2962" y="15067"/>
                  <a:pt x="2673" y="11234"/>
                </a:cubicBezTo>
                <a:cubicBezTo>
                  <a:pt x="2276" y="5980"/>
                  <a:pt x="6867" y="1717"/>
                  <a:pt x="11875" y="2980"/>
                </a:cubicBezTo>
                <a:cubicBezTo>
                  <a:pt x="14979" y="3764"/>
                  <a:pt x="16606" y="6511"/>
                  <a:pt x="16811" y="9380"/>
                </a:cubicBezTo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1"/>
      <p:bldP spid="16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08"/>
          <p:cNvGrpSpPr/>
          <p:nvPr/>
        </p:nvGrpSpPr>
        <p:grpSpPr>
          <a:xfrm rot="5755017" flipH="1">
            <a:off x="1523173" y="1718131"/>
            <a:ext cx="2264033" cy="2017838"/>
            <a:chOff x="0" y="0"/>
            <a:chExt cx="1608604" cy="1433681"/>
          </a:xfrm>
        </p:grpSpPr>
        <p:sp>
          <p:nvSpPr>
            <p:cNvPr id="14" name="chenying0907 105"/>
            <p:cNvSpPr/>
            <p:nvPr/>
          </p:nvSpPr>
          <p:spPr>
            <a:xfrm>
              <a:off x="0" y="444500"/>
              <a:ext cx="453729" cy="916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228" extrusionOk="0">
                  <a:moveTo>
                    <a:pt x="21593" y="1070"/>
                  </a:moveTo>
                  <a:cubicBezTo>
                    <a:pt x="21043" y="3669"/>
                    <a:pt x="18277" y="19641"/>
                    <a:pt x="17823" y="21147"/>
                  </a:cubicBezTo>
                  <a:cubicBezTo>
                    <a:pt x="11810" y="21461"/>
                    <a:pt x="5061" y="20780"/>
                    <a:pt x="0" y="20507"/>
                  </a:cubicBezTo>
                  <a:cubicBezTo>
                    <a:pt x="-7" y="20506"/>
                    <a:pt x="3798" y="1831"/>
                    <a:pt x="3949" y="18"/>
                  </a:cubicBezTo>
                  <a:cubicBezTo>
                    <a:pt x="10865" y="-139"/>
                    <a:pt x="15857" y="800"/>
                    <a:pt x="21593" y="1070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chenying0907 106"/>
            <p:cNvSpPr/>
            <p:nvPr/>
          </p:nvSpPr>
          <p:spPr>
            <a:xfrm>
              <a:off x="546100" y="0"/>
              <a:ext cx="486268" cy="1396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434" extrusionOk="0">
                  <a:moveTo>
                    <a:pt x="21204" y="698"/>
                  </a:moveTo>
                  <a:cubicBezTo>
                    <a:pt x="20700" y="2421"/>
                    <a:pt x="16651" y="20394"/>
                    <a:pt x="16235" y="21392"/>
                  </a:cubicBezTo>
                  <a:cubicBezTo>
                    <a:pt x="10726" y="21600"/>
                    <a:pt x="4680" y="20983"/>
                    <a:pt x="43" y="20802"/>
                  </a:cubicBezTo>
                  <a:cubicBezTo>
                    <a:pt x="37" y="20801"/>
                    <a:pt x="30" y="20801"/>
                    <a:pt x="23" y="20801"/>
                  </a:cubicBezTo>
                  <a:cubicBezTo>
                    <a:pt x="-396" y="20784"/>
                    <a:pt x="4899" y="1202"/>
                    <a:pt x="5038" y="0"/>
                  </a:cubicBezTo>
                  <a:cubicBezTo>
                    <a:pt x="10192" y="131"/>
                    <a:pt x="15949" y="519"/>
                    <a:pt x="21204" y="698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chenying0907 107"/>
            <p:cNvSpPr/>
            <p:nvPr/>
          </p:nvSpPr>
          <p:spPr>
            <a:xfrm>
              <a:off x="1143000" y="330200"/>
              <a:ext cx="465605" cy="1103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258" extrusionOk="0">
                  <a:moveTo>
                    <a:pt x="21192" y="844"/>
                  </a:moveTo>
                  <a:cubicBezTo>
                    <a:pt x="20745" y="2541"/>
                    <a:pt x="17347" y="20248"/>
                    <a:pt x="16958" y="21230"/>
                  </a:cubicBezTo>
                  <a:cubicBezTo>
                    <a:pt x="11224" y="21398"/>
                    <a:pt x="4893" y="20748"/>
                    <a:pt x="50" y="20537"/>
                  </a:cubicBezTo>
                  <a:cubicBezTo>
                    <a:pt x="43" y="20537"/>
                    <a:pt x="36" y="20537"/>
                    <a:pt x="29" y="20537"/>
                  </a:cubicBezTo>
                  <a:cubicBezTo>
                    <a:pt x="-408" y="20517"/>
                    <a:pt x="4216" y="1231"/>
                    <a:pt x="4305" y="46"/>
                  </a:cubicBezTo>
                  <a:cubicBezTo>
                    <a:pt x="11214" y="-202"/>
                    <a:pt x="15704" y="632"/>
                    <a:pt x="21192" y="844"/>
                  </a:cubicBezTo>
                  <a:close/>
                </a:path>
              </a:pathLst>
            </a:custGeom>
            <a:solidFill>
              <a:srgbClr val="E7E4E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0" name="Group 112"/>
          <p:cNvGrpSpPr/>
          <p:nvPr/>
        </p:nvGrpSpPr>
        <p:grpSpPr>
          <a:xfrm rot="5755017" flipH="1">
            <a:off x="1047833" y="1414537"/>
            <a:ext cx="3075466" cy="2621453"/>
            <a:chOff x="0" y="0"/>
            <a:chExt cx="2185131" cy="1862552"/>
          </a:xfrm>
        </p:grpSpPr>
        <p:sp>
          <p:nvSpPr>
            <p:cNvPr id="11" name="chenying0907 109"/>
            <p:cNvSpPr/>
            <p:nvPr/>
          </p:nvSpPr>
          <p:spPr>
            <a:xfrm>
              <a:off x="38100" y="25400"/>
              <a:ext cx="2114613" cy="177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0" y="0"/>
                  </a:moveTo>
                  <a:cubicBezTo>
                    <a:pt x="288" y="5949"/>
                    <a:pt x="312" y="14516"/>
                    <a:pt x="0" y="19681"/>
                  </a:cubicBezTo>
                  <a:cubicBezTo>
                    <a:pt x="8180" y="20587"/>
                    <a:pt x="13808" y="20996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chenying0907 110"/>
            <p:cNvSpPr/>
            <p:nvPr/>
          </p:nvSpPr>
          <p:spPr>
            <a:xfrm>
              <a:off x="0" y="0"/>
              <a:ext cx="246993" cy="230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929"/>
                  </a:moveTo>
                  <a:cubicBezTo>
                    <a:pt x="5615" y="14550"/>
                    <a:pt x="8380" y="6554"/>
                    <a:pt x="13406" y="0"/>
                  </a:cubicBezTo>
                  <a:cubicBezTo>
                    <a:pt x="17773" y="6349"/>
                    <a:pt x="19349" y="14014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111"/>
            <p:cNvSpPr/>
            <p:nvPr/>
          </p:nvSpPr>
          <p:spPr>
            <a:xfrm>
              <a:off x="2057400" y="1701800"/>
              <a:ext cx="127732" cy="160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46" y="0"/>
                  </a:moveTo>
                  <a:cubicBezTo>
                    <a:pt x="7169" y="2071"/>
                    <a:pt x="15176" y="8900"/>
                    <a:pt x="21600" y="11411"/>
                  </a:cubicBezTo>
                  <a:cubicBezTo>
                    <a:pt x="13341" y="12379"/>
                    <a:pt x="6271" y="17755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5" name="chenying0907 148"/>
          <p:cNvSpPr/>
          <p:nvPr/>
        </p:nvSpPr>
        <p:spPr>
          <a:xfrm>
            <a:off x="1430043" y="4666404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76" name="chenying0907 148"/>
          <p:cNvSpPr/>
          <p:nvPr/>
        </p:nvSpPr>
        <p:spPr>
          <a:xfrm>
            <a:off x="7050895" y="1692404"/>
            <a:ext cx="394131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78" name="chenying0907 148"/>
          <p:cNvSpPr/>
          <p:nvPr/>
        </p:nvSpPr>
        <p:spPr>
          <a:xfrm>
            <a:off x="7050895" y="3272061"/>
            <a:ext cx="394131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79" name="chenying0907 148"/>
          <p:cNvSpPr/>
          <p:nvPr/>
        </p:nvSpPr>
        <p:spPr>
          <a:xfrm>
            <a:off x="7049853" y="4814137"/>
            <a:ext cx="394131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80" name="Group 97"/>
          <p:cNvGrpSpPr/>
          <p:nvPr/>
        </p:nvGrpSpPr>
        <p:grpSpPr>
          <a:xfrm>
            <a:off x="5669508" y="3182252"/>
            <a:ext cx="841408" cy="847492"/>
            <a:chOff x="0" y="0"/>
            <a:chExt cx="1126781" cy="1134929"/>
          </a:xfrm>
        </p:grpSpPr>
        <p:sp>
          <p:nvSpPr>
            <p:cNvPr id="81" name="chenying0907 91"/>
            <p:cNvSpPr/>
            <p:nvPr/>
          </p:nvSpPr>
          <p:spPr>
            <a:xfrm>
              <a:off x="0" y="-1"/>
              <a:ext cx="1126782" cy="1134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5" h="20366" extrusionOk="0">
                  <a:moveTo>
                    <a:pt x="462" y="7030"/>
                  </a:moveTo>
                  <a:cubicBezTo>
                    <a:pt x="-827" y="11175"/>
                    <a:pt x="624" y="16012"/>
                    <a:pt x="4309" y="18639"/>
                  </a:cubicBezTo>
                  <a:cubicBezTo>
                    <a:pt x="7649" y="21021"/>
                    <a:pt x="13814" y="21021"/>
                    <a:pt x="17013" y="18131"/>
                  </a:cubicBezTo>
                  <a:cubicBezTo>
                    <a:pt x="20235" y="15220"/>
                    <a:pt x="20773" y="8870"/>
                    <a:pt x="18940" y="5211"/>
                  </a:cubicBezTo>
                  <a:cubicBezTo>
                    <a:pt x="16927" y="1194"/>
                    <a:pt x="12375" y="-579"/>
                    <a:pt x="8066" y="167"/>
                  </a:cubicBezTo>
                  <a:cubicBezTo>
                    <a:pt x="5348" y="637"/>
                    <a:pt x="3022" y="2359"/>
                    <a:pt x="1544" y="4688"/>
                  </a:cubicBezTo>
                  <a:cubicBezTo>
                    <a:pt x="1075" y="5427"/>
                    <a:pt x="715" y="6215"/>
                    <a:pt x="462" y="7030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2" name="chenying0907 92"/>
            <p:cNvSpPr/>
            <p:nvPr/>
          </p:nvSpPr>
          <p:spPr>
            <a:xfrm>
              <a:off x="152400" y="127000"/>
              <a:ext cx="831400" cy="840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29" h="20573" extrusionOk="0">
                  <a:moveTo>
                    <a:pt x="11" y="10680"/>
                  </a:moveTo>
                  <a:cubicBezTo>
                    <a:pt x="231" y="14731"/>
                    <a:pt x="2351" y="18721"/>
                    <a:pt x="5908" y="20104"/>
                  </a:cubicBezTo>
                  <a:cubicBezTo>
                    <a:pt x="8259" y="21018"/>
                    <a:pt x="11960" y="20490"/>
                    <a:pt x="14181" y="19429"/>
                  </a:cubicBezTo>
                  <a:cubicBezTo>
                    <a:pt x="21472" y="15948"/>
                    <a:pt x="19352" y="2772"/>
                    <a:pt x="12373" y="457"/>
                  </a:cubicBezTo>
                  <a:cubicBezTo>
                    <a:pt x="9242" y="-582"/>
                    <a:pt x="4673" y="101"/>
                    <a:pt x="2495" y="3000"/>
                  </a:cubicBezTo>
                  <a:cubicBezTo>
                    <a:pt x="1013" y="4972"/>
                    <a:pt x="-128" y="8117"/>
                    <a:pt x="11" y="10680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83" name="Group 96"/>
            <p:cNvGrpSpPr/>
            <p:nvPr/>
          </p:nvGrpSpPr>
          <p:grpSpPr>
            <a:xfrm>
              <a:off x="406400" y="304800"/>
              <a:ext cx="366917" cy="419398"/>
              <a:chOff x="0" y="0"/>
              <a:chExt cx="366916" cy="419397"/>
            </a:xfrm>
          </p:grpSpPr>
          <p:sp>
            <p:nvSpPr>
              <p:cNvPr id="84" name="chenying0907 93"/>
              <p:cNvSpPr/>
              <p:nvPr/>
            </p:nvSpPr>
            <p:spPr>
              <a:xfrm>
                <a:off x="101599" y="190499"/>
                <a:ext cx="149091" cy="1459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832" h="17791" extrusionOk="0">
                    <a:moveTo>
                      <a:pt x="9796" y="17167"/>
                    </a:moveTo>
                    <a:cubicBezTo>
                      <a:pt x="16520" y="14516"/>
                      <a:pt x="20188" y="5138"/>
                      <a:pt x="12617" y="1065"/>
                    </a:cubicBezTo>
                    <a:cubicBezTo>
                      <a:pt x="7309" y="-1789"/>
                      <a:pt x="2010" y="1387"/>
                      <a:pt x="406" y="7113"/>
                    </a:cubicBezTo>
                    <a:cubicBezTo>
                      <a:pt x="-1412" y="13601"/>
                      <a:pt x="3086" y="19811"/>
                      <a:pt x="9796" y="17167"/>
                    </a:cubicBezTo>
                    <a:close/>
                  </a:path>
                </a:pathLst>
              </a:custGeom>
              <a:solidFill>
                <a:srgbClr val="FDD67A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5" name="chenying0907 94"/>
              <p:cNvSpPr/>
              <p:nvPr/>
            </p:nvSpPr>
            <p:spPr>
              <a:xfrm>
                <a:off x="228600" y="317500"/>
                <a:ext cx="138317" cy="1018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895" y="9106"/>
                      <a:pt x="13195" y="13108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6" name="chenying0907 95"/>
              <p:cNvSpPr/>
              <p:nvPr/>
            </p:nvSpPr>
            <p:spPr>
              <a:xfrm>
                <a:off x="0" y="0"/>
                <a:ext cx="120670" cy="211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4000" y="15637"/>
                      <a:pt x="5203" y="6721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grpSp>
        <p:nvGrpSpPr>
          <p:cNvPr id="87" name="Group 133"/>
          <p:cNvGrpSpPr/>
          <p:nvPr/>
        </p:nvGrpSpPr>
        <p:grpSpPr>
          <a:xfrm>
            <a:off x="5617030" y="1467736"/>
            <a:ext cx="904098" cy="910638"/>
            <a:chOff x="0" y="0"/>
            <a:chExt cx="1210734" cy="1219492"/>
          </a:xfrm>
        </p:grpSpPr>
        <p:grpSp>
          <p:nvGrpSpPr>
            <p:cNvPr id="88" name="Group 130"/>
            <p:cNvGrpSpPr/>
            <p:nvPr/>
          </p:nvGrpSpPr>
          <p:grpSpPr>
            <a:xfrm>
              <a:off x="381000" y="114299"/>
              <a:ext cx="430138" cy="981840"/>
              <a:chOff x="0" y="0"/>
              <a:chExt cx="430137" cy="981838"/>
            </a:xfrm>
          </p:grpSpPr>
          <p:sp>
            <p:nvSpPr>
              <p:cNvPr id="91" name="chenying0907 128"/>
              <p:cNvSpPr/>
              <p:nvPr/>
            </p:nvSpPr>
            <p:spPr>
              <a:xfrm>
                <a:off x="0" y="152399"/>
                <a:ext cx="430138" cy="673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2966" h="14861" extrusionOk="0">
                    <a:moveTo>
                      <a:pt x="12966" y="2126"/>
                    </a:moveTo>
                    <a:cubicBezTo>
                      <a:pt x="8862" y="-2957"/>
                      <a:pt x="-2646" y="2081"/>
                      <a:pt x="6558" y="6720"/>
                    </a:cubicBezTo>
                    <a:cubicBezTo>
                      <a:pt x="18954" y="12968"/>
                      <a:pt x="3567" y="18643"/>
                      <a:pt x="0" y="11622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2" name="chenying0907 129"/>
              <p:cNvSpPr/>
              <p:nvPr/>
            </p:nvSpPr>
            <p:spPr>
              <a:xfrm>
                <a:off x="139700" y="0"/>
                <a:ext cx="193425" cy="981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78" h="21257" extrusionOk="0">
                    <a:moveTo>
                      <a:pt x="20778" y="0"/>
                    </a:moveTo>
                    <a:cubicBezTo>
                      <a:pt x="18319" y="7572"/>
                      <a:pt x="17046" y="12672"/>
                      <a:pt x="2603" y="19810"/>
                    </a:cubicBezTo>
                    <a:cubicBezTo>
                      <a:pt x="5993" y="18040"/>
                      <a:pt x="-822" y="21600"/>
                      <a:pt x="84" y="2123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89" name="chenying0907 131"/>
            <p:cNvSpPr/>
            <p:nvPr/>
          </p:nvSpPr>
          <p:spPr>
            <a:xfrm>
              <a:off x="0" y="-1"/>
              <a:ext cx="1210735" cy="1219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5" h="20366" extrusionOk="0">
                  <a:moveTo>
                    <a:pt x="462" y="7030"/>
                  </a:moveTo>
                  <a:cubicBezTo>
                    <a:pt x="-827" y="11175"/>
                    <a:pt x="624" y="16012"/>
                    <a:pt x="4309" y="18639"/>
                  </a:cubicBezTo>
                  <a:cubicBezTo>
                    <a:pt x="7649" y="21021"/>
                    <a:pt x="13815" y="21021"/>
                    <a:pt x="17013" y="18131"/>
                  </a:cubicBezTo>
                  <a:cubicBezTo>
                    <a:pt x="20235" y="15220"/>
                    <a:pt x="20773" y="8870"/>
                    <a:pt x="18940" y="5211"/>
                  </a:cubicBezTo>
                  <a:cubicBezTo>
                    <a:pt x="16928" y="1194"/>
                    <a:pt x="12375" y="-579"/>
                    <a:pt x="8066" y="167"/>
                  </a:cubicBezTo>
                  <a:cubicBezTo>
                    <a:pt x="5348" y="637"/>
                    <a:pt x="3022" y="2359"/>
                    <a:pt x="1544" y="4688"/>
                  </a:cubicBezTo>
                  <a:cubicBezTo>
                    <a:pt x="1075" y="5427"/>
                    <a:pt x="715" y="6215"/>
                    <a:pt x="462" y="7030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0" name="chenying0907 132"/>
            <p:cNvSpPr/>
            <p:nvPr/>
          </p:nvSpPr>
          <p:spPr>
            <a:xfrm>
              <a:off x="101599" y="101600"/>
              <a:ext cx="992366" cy="999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5" h="20366" extrusionOk="0">
                  <a:moveTo>
                    <a:pt x="462" y="7030"/>
                  </a:moveTo>
                  <a:cubicBezTo>
                    <a:pt x="-827" y="11175"/>
                    <a:pt x="624" y="16012"/>
                    <a:pt x="4309" y="18639"/>
                  </a:cubicBezTo>
                  <a:cubicBezTo>
                    <a:pt x="7649" y="21021"/>
                    <a:pt x="13815" y="21021"/>
                    <a:pt x="17013" y="18131"/>
                  </a:cubicBezTo>
                  <a:cubicBezTo>
                    <a:pt x="20235" y="15220"/>
                    <a:pt x="20773" y="8871"/>
                    <a:pt x="18940" y="5211"/>
                  </a:cubicBezTo>
                  <a:cubicBezTo>
                    <a:pt x="16928" y="1194"/>
                    <a:pt x="12375" y="-579"/>
                    <a:pt x="8066" y="167"/>
                  </a:cubicBezTo>
                  <a:cubicBezTo>
                    <a:pt x="5348" y="637"/>
                    <a:pt x="3022" y="2359"/>
                    <a:pt x="1544" y="4688"/>
                  </a:cubicBezTo>
                  <a:cubicBezTo>
                    <a:pt x="1075" y="5427"/>
                    <a:pt x="715" y="6215"/>
                    <a:pt x="462" y="7030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93" name="Group 146"/>
          <p:cNvGrpSpPr/>
          <p:nvPr/>
        </p:nvGrpSpPr>
        <p:grpSpPr>
          <a:xfrm rot="310065">
            <a:off x="5801846" y="4589312"/>
            <a:ext cx="719952" cy="1040434"/>
            <a:chOff x="0" y="0"/>
            <a:chExt cx="500919" cy="723900"/>
          </a:xfrm>
        </p:grpSpPr>
        <p:sp>
          <p:nvSpPr>
            <p:cNvPr id="94" name="chenying0907 143"/>
            <p:cNvSpPr/>
            <p:nvPr/>
          </p:nvSpPr>
          <p:spPr>
            <a:xfrm>
              <a:off x="0" y="0"/>
              <a:ext cx="474831" cy="456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316"/>
                  </a:moveTo>
                  <a:cubicBezTo>
                    <a:pt x="5888" y="13645"/>
                    <a:pt x="11503" y="17684"/>
                    <a:pt x="16232" y="21600"/>
                  </a:cubicBezTo>
                  <a:cubicBezTo>
                    <a:pt x="16985" y="16423"/>
                    <a:pt x="19304" y="12172"/>
                    <a:pt x="21600" y="7420"/>
                  </a:cubicBezTo>
                  <a:cubicBezTo>
                    <a:pt x="17493" y="4709"/>
                    <a:pt x="12412" y="2554"/>
                    <a:pt x="8179" y="0"/>
                  </a:cubicBezTo>
                  <a:cubicBezTo>
                    <a:pt x="5844" y="3147"/>
                    <a:pt x="0" y="12316"/>
                    <a:pt x="0" y="12316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5" name="chenying0907 144"/>
            <p:cNvSpPr/>
            <p:nvPr/>
          </p:nvSpPr>
          <p:spPr>
            <a:xfrm>
              <a:off x="342900" y="152400"/>
              <a:ext cx="158020" cy="559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600" extrusionOk="0">
                  <a:moveTo>
                    <a:pt x="17632" y="0"/>
                  </a:moveTo>
                  <a:cubicBezTo>
                    <a:pt x="17672" y="1883"/>
                    <a:pt x="18707" y="3743"/>
                    <a:pt x="19500" y="5607"/>
                  </a:cubicBezTo>
                  <a:cubicBezTo>
                    <a:pt x="20225" y="7310"/>
                    <a:pt x="19865" y="8992"/>
                    <a:pt x="20496" y="10675"/>
                  </a:cubicBezTo>
                  <a:cubicBezTo>
                    <a:pt x="20714" y="11254"/>
                    <a:pt x="21600" y="11759"/>
                    <a:pt x="21057" y="12344"/>
                  </a:cubicBezTo>
                  <a:cubicBezTo>
                    <a:pt x="20544" y="12895"/>
                    <a:pt x="18844" y="13467"/>
                    <a:pt x="17906" y="13967"/>
                  </a:cubicBezTo>
                  <a:cubicBezTo>
                    <a:pt x="15596" y="15199"/>
                    <a:pt x="12452" y="16407"/>
                    <a:pt x="10966" y="17735"/>
                  </a:cubicBezTo>
                  <a:cubicBezTo>
                    <a:pt x="9458" y="19083"/>
                    <a:pt x="7264" y="20323"/>
                    <a:pt x="5084" y="21600"/>
                  </a:cubicBezTo>
                  <a:cubicBezTo>
                    <a:pt x="3063" y="19220"/>
                    <a:pt x="3169" y="16730"/>
                    <a:pt x="2107" y="14321"/>
                  </a:cubicBezTo>
                  <a:cubicBezTo>
                    <a:pt x="1637" y="13255"/>
                    <a:pt x="1880" y="11987"/>
                    <a:pt x="0" y="1102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6" name="chenying0907 145"/>
            <p:cNvSpPr/>
            <p:nvPr/>
          </p:nvSpPr>
          <p:spPr>
            <a:xfrm>
              <a:off x="0" y="254000"/>
              <a:ext cx="376945" cy="469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600" extrusionOk="0">
                  <a:moveTo>
                    <a:pt x="10" y="0"/>
                  </a:moveTo>
                  <a:cubicBezTo>
                    <a:pt x="-84" y="1921"/>
                    <a:pt x="516" y="3484"/>
                    <a:pt x="778" y="5371"/>
                  </a:cubicBezTo>
                  <a:cubicBezTo>
                    <a:pt x="1042" y="7277"/>
                    <a:pt x="1010" y="9208"/>
                    <a:pt x="1492" y="11093"/>
                  </a:cubicBezTo>
                  <a:cubicBezTo>
                    <a:pt x="1693" y="11876"/>
                    <a:pt x="1866" y="12041"/>
                    <a:pt x="2719" y="12593"/>
                  </a:cubicBezTo>
                  <a:cubicBezTo>
                    <a:pt x="5572" y="14437"/>
                    <a:pt x="8919" y="15648"/>
                    <a:pt x="11743" y="17491"/>
                  </a:cubicBezTo>
                  <a:cubicBezTo>
                    <a:pt x="14563" y="19333"/>
                    <a:pt x="18557" y="19826"/>
                    <a:pt x="21516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66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6" grpId="0"/>
      <p:bldP spid="78" grpId="0"/>
      <p:bldP spid="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53326" y="1957178"/>
            <a:ext cx="3203818" cy="3649107"/>
            <a:chOff x="953326" y="1604200"/>
            <a:chExt cx="3203818" cy="3649107"/>
          </a:xfrm>
          <a:solidFill>
            <a:srgbClr val="F8F6F3"/>
          </a:solidFill>
        </p:grpSpPr>
        <p:grpSp>
          <p:nvGrpSpPr>
            <p:cNvPr id="2" name="Group 24"/>
            <p:cNvGrpSpPr/>
            <p:nvPr/>
          </p:nvGrpSpPr>
          <p:grpSpPr>
            <a:xfrm rot="19960150">
              <a:off x="3473071" y="1919475"/>
              <a:ext cx="660855" cy="3333832"/>
              <a:chOff x="0" y="-1"/>
              <a:chExt cx="222665" cy="1123294"/>
            </a:xfrm>
            <a:grpFill/>
          </p:grpSpPr>
          <p:sp>
            <p:nvSpPr>
              <p:cNvPr id="3" name="chenying0907 20"/>
              <p:cNvSpPr/>
              <p:nvPr/>
            </p:nvSpPr>
            <p:spPr>
              <a:xfrm>
                <a:off x="12679" y="165100"/>
                <a:ext cx="209986" cy="742430"/>
              </a:xfrm>
              <a:custGeom>
                <a:avLst/>
                <a:gdLst>
                  <a:gd name="connsiteX0" fmla="*/ 19779 w 20578"/>
                  <a:gd name="connsiteY0" fmla="*/ 21600 h 21600"/>
                  <a:gd name="connsiteX1" fmla="*/ 19877 w 20578"/>
                  <a:gd name="connsiteY1" fmla="*/ 17107 h 21600"/>
                  <a:gd name="connsiteX2" fmla="*/ 15824 w 20578"/>
                  <a:gd name="connsiteY2" fmla="*/ 0 h 21600"/>
                  <a:gd name="connsiteX3" fmla="*/ 1 w 20578"/>
                  <a:gd name="connsiteY3" fmla="*/ 0 h 21600"/>
                  <a:gd name="connsiteX4" fmla="*/ 775 w 20578"/>
                  <a:gd name="connsiteY4" fmla="*/ 1843 h 21600"/>
                  <a:gd name="connsiteX5" fmla="*/ 1506 w 20578"/>
                  <a:gd name="connsiteY5" fmla="*/ 15903 h 21600"/>
                  <a:gd name="connsiteX6" fmla="*/ 37 w 20578"/>
                  <a:gd name="connsiteY6" fmla="*/ 21376 h 21600"/>
                  <a:gd name="connsiteX0" fmla="*/ 19781 w 20580"/>
                  <a:gd name="connsiteY0" fmla="*/ 21600 h 21600"/>
                  <a:gd name="connsiteX1" fmla="*/ 19879 w 20580"/>
                  <a:gd name="connsiteY1" fmla="*/ 17107 h 21600"/>
                  <a:gd name="connsiteX2" fmla="*/ 15826 w 20580"/>
                  <a:gd name="connsiteY2" fmla="*/ 0 h 21600"/>
                  <a:gd name="connsiteX3" fmla="*/ 3 w 20580"/>
                  <a:gd name="connsiteY3" fmla="*/ 0 h 21600"/>
                  <a:gd name="connsiteX4" fmla="*/ 777 w 20580"/>
                  <a:gd name="connsiteY4" fmla="*/ 1843 h 21600"/>
                  <a:gd name="connsiteX5" fmla="*/ 1362 w 20580"/>
                  <a:gd name="connsiteY5" fmla="*/ 16761 h 21600"/>
                  <a:gd name="connsiteX6" fmla="*/ 39 w 20580"/>
                  <a:gd name="connsiteY6" fmla="*/ 21376 h 21600"/>
                  <a:gd name="connsiteX0" fmla="*/ 19781 w 20580"/>
                  <a:gd name="connsiteY0" fmla="*/ 22107 h 22107"/>
                  <a:gd name="connsiteX1" fmla="*/ 19879 w 20580"/>
                  <a:gd name="connsiteY1" fmla="*/ 17614 h 22107"/>
                  <a:gd name="connsiteX2" fmla="*/ 16092 w 20580"/>
                  <a:gd name="connsiteY2" fmla="*/ 1554 h 22107"/>
                  <a:gd name="connsiteX3" fmla="*/ 15826 w 20580"/>
                  <a:gd name="connsiteY3" fmla="*/ 507 h 22107"/>
                  <a:gd name="connsiteX4" fmla="*/ 3 w 20580"/>
                  <a:gd name="connsiteY4" fmla="*/ 507 h 22107"/>
                  <a:gd name="connsiteX5" fmla="*/ 777 w 20580"/>
                  <a:gd name="connsiteY5" fmla="*/ 2350 h 22107"/>
                  <a:gd name="connsiteX6" fmla="*/ 1362 w 20580"/>
                  <a:gd name="connsiteY6" fmla="*/ 17268 h 22107"/>
                  <a:gd name="connsiteX7" fmla="*/ 39 w 20580"/>
                  <a:gd name="connsiteY7" fmla="*/ 21883 h 22107"/>
                  <a:gd name="connsiteX0" fmla="*/ 19781 w 20580"/>
                  <a:gd name="connsiteY0" fmla="*/ 21600 h 21600"/>
                  <a:gd name="connsiteX1" fmla="*/ 19879 w 20580"/>
                  <a:gd name="connsiteY1" fmla="*/ 17107 h 21600"/>
                  <a:gd name="connsiteX2" fmla="*/ 17646 w 20580"/>
                  <a:gd name="connsiteY2" fmla="*/ 7130 h 21600"/>
                  <a:gd name="connsiteX3" fmla="*/ 16092 w 20580"/>
                  <a:gd name="connsiteY3" fmla="*/ 1047 h 21600"/>
                  <a:gd name="connsiteX4" fmla="*/ 15826 w 20580"/>
                  <a:gd name="connsiteY4" fmla="*/ 0 h 21600"/>
                  <a:gd name="connsiteX5" fmla="*/ 3 w 20580"/>
                  <a:gd name="connsiteY5" fmla="*/ 0 h 21600"/>
                  <a:gd name="connsiteX6" fmla="*/ 777 w 20580"/>
                  <a:gd name="connsiteY6" fmla="*/ 1843 h 21600"/>
                  <a:gd name="connsiteX7" fmla="*/ 1362 w 20580"/>
                  <a:gd name="connsiteY7" fmla="*/ 16761 h 21600"/>
                  <a:gd name="connsiteX8" fmla="*/ 39 w 20580"/>
                  <a:gd name="connsiteY8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6092 w 20655"/>
                  <a:gd name="connsiteY2" fmla="*/ 1047 h 21600"/>
                  <a:gd name="connsiteX3" fmla="*/ 15826 w 20655"/>
                  <a:gd name="connsiteY3" fmla="*/ 0 h 21600"/>
                  <a:gd name="connsiteX4" fmla="*/ 3 w 20655"/>
                  <a:gd name="connsiteY4" fmla="*/ 0 h 21600"/>
                  <a:gd name="connsiteX5" fmla="*/ 777 w 20655"/>
                  <a:gd name="connsiteY5" fmla="*/ 1843 h 21600"/>
                  <a:gd name="connsiteX6" fmla="*/ 1362 w 20655"/>
                  <a:gd name="connsiteY6" fmla="*/ 16761 h 21600"/>
                  <a:gd name="connsiteX7" fmla="*/ 39 w 20655"/>
                  <a:gd name="connsiteY7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7432 w 20655"/>
                  <a:gd name="connsiteY2" fmla="*/ 7098 h 21600"/>
                  <a:gd name="connsiteX3" fmla="*/ 16092 w 20655"/>
                  <a:gd name="connsiteY3" fmla="*/ 1047 h 21600"/>
                  <a:gd name="connsiteX4" fmla="*/ 15826 w 20655"/>
                  <a:gd name="connsiteY4" fmla="*/ 0 h 21600"/>
                  <a:gd name="connsiteX5" fmla="*/ 3 w 20655"/>
                  <a:gd name="connsiteY5" fmla="*/ 0 h 21600"/>
                  <a:gd name="connsiteX6" fmla="*/ 777 w 20655"/>
                  <a:gd name="connsiteY6" fmla="*/ 1843 h 21600"/>
                  <a:gd name="connsiteX7" fmla="*/ 1362 w 20655"/>
                  <a:gd name="connsiteY7" fmla="*/ 16761 h 21600"/>
                  <a:gd name="connsiteX8" fmla="*/ 39 w 20655"/>
                  <a:gd name="connsiteY8" fmla="*/ 21376 h 21600"/>
                  <a:gd name="connsiteX0" fmla="*/ 19781 w 20655"/>
                  <a:gd name="connsiteY0" fmla="*/ 21600 h 21600"/>
                  <a:gd name="connsiteX1" fmla="*/ 19879 w 20655"/>
                  <a:gd name="connsiteY1" fmla="*/ 17107 h 21600"/>
                  <a:gd name="connsiteX2" fmla="*/ 16092 w 20655"/>
                  <a:gd name="connsiteY2" fmla="*/ 1047 h 21600"/>
                  <a:gd name="connsiteX3" fmla="*/ 15826 w 20655"/>
                  <a:gd name="connsiteY3" fmla="*/ 0 h 21600"/>
                  <a:gd name="connsiteX4" fmla="*/ 3 w 20655"/>
                  <a:gd name="connsiteY4" fmla="*/ 0 h 21600"/>
                  <a:gd name="connsiteX5" fmla="*/ 777 w 20655"/>
                  <a:gd name="connsiteY5" fmla="*/ 1843 h 21600"/>
                  <a:gd name="connsiteX6" fmla="*/ 1362 w 20655"/>
                  <a:gd name="connsiteY6" fmla="*/ 16761 h 21600"/>
                  <a:gd name="connsiteX7" fmla="*/ 39 w 20655"/>
                  <a:gd name="connsiteY7" fmla="*/ 21376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655" h="21600" extrusionOk="0">
                    <a:moveTo>
                      <a:pt x="19781" y="21600"/>
                    </a:moveTo>
                    <a:cubicBezTo>
                      <a:pt x="21310" y="19799"/>
                      <a:pt x="20494" y="20533"/>
                      <a:pt x="19879" y="17107"/>
                    </a:cubicBezTo>
                    <a:cubicBezTo>
                      <a:pt x="19264" y="13682"/>
                      <a:pt x="16767" y="3898"/>
                      <a:pt x="16092" y="1047"/>
                    </a:cubicBezTo>
                    <a:cubicBezTo>
                      <a:pt x="15789" y="-141"/>
                      <a:pt x="18507" y="174"/>
                      <a:pt x="15826" y="0"/>
                    </a:cubicBezTo>
                    <a:lnTo>
                      <a:pt x="3" y="0"/>
                    </a:lnTo>
                    <a:lnTo>
                      <a:pt x="777" y="1843"/>
                    </a:lnTo>
                    <a:cubicBezTo>
                      <a:pt x="765" y="4727"/>
                      <a:pt x="1073" y="13883"/>
                      <a:pt x="1362" y="16761"/>
                    </a:cubicBezTo>
                    <a:cubicBezTo>
                      <a:pt x="1544" y="18573"/>
                      <a:pt x="-290" y="19629"/>
                      <a:pt x="39" y="21376"/>
                    </a:cubicBezTo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" name="chenying0907 21"/>
              <p:cNvSpPr/>
              <p:nvPr/>
            </p:nvSpPr>
            <p:spPr>
              <a:xfrm>
                <a:off x="12700" y="889000"/>
                <a:ext cx="199716" cy="1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274" extrusionOk="0">
                    <a:moveTo>
                      <a:pt x="21600" y="0"/>
                    </a:moveTo>
                    <a:cubicBezTo>
                      <a:pt x="18923" y="21600"/>
                      <a:pt x="5182" y="19974"/>
                      <a:pt x="0" y="11161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" name="chenying0907 22"/>
              <p:cNvSpPr/>
              <p:nvPr/>
            </p:nvSpPr>
            <p:spPr>
              <a:xfrm>
                <a:off x="0" y="-1"/>
                <a:ext cx="169627" cy="1569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99" extrusionOk="0">
                    <a:moveTo>
                      <a:pt x="21600" y="21399"/>
                    </a:moveTo>
                    <a:cubicBezTo>
                      <a:pt x="21600" y="14641"/>
                      <a:pt x="20714" y="6540"/>
                      <a:pt x="20597" y="325"/>
                    </a:cubicBezTo>
                    <a:cubicBezTo>
                      <a:pt x="13874" y="-42"/>
                      <a:pt x="6603" y="-201"/>
                      <a:pt x="0" y="411"/>
                    </a:cubicBezTo>
                    <a:cubicBezTo>
                      <a:pt x="771" y="6724"/>
                      <a:pt x="1612" y="13779"/>
                      <a:pt x="1316" y="20126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" name="chenying0907 23"/>
              <p:cNvSpPr/>
              <p:nvPr/>
            </p:nvSpPr>
            <p:spPr>
              <a:xfrm>
                <a:off x="12700" y="889000"/>
                <a:ext cx="200707" cy="2342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472" y="7302"/>
                      <a:pt x="6555" y="15634"/>
                      <a:pt x="11604" y="21600"/>
                    </a:cubicBezTo>
                    <a:cubicBezTo>
                      <a:pt x="14587" y="14593"/>
                      <a:pt x="19470" y="7960"/>
                      <a:pt x="21600" y="709"/>
                    </a:cubicBezTo>
                  </a:path>
                </a:pathLst>
              </a:custGeom>
              <a:grp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7" name="chenying0907 109"/>
            <p:cNvSpPr/>
            <p:nvPr/>
          </p:nvSpPr>
          <p:spPr>
            <a:xfrm rot="19960150">
              <a:off x="953326" y="1604200"/>
              <a:ext cx="3203818" cy="3051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252" extrusionOk="0">
                  <a:moveTo>
                    <a:pt x="0" y="11486"/>
                  </a:moveTo>
                  <a:cubicBezTo>
                    <a:pt x="6297" y="11810"/>
                    <a:pt x="8452" y="9094"/>
                    <a:pt x="10432" y="6445"/>
                  </a:cubicBezTo>
                  <a:cubicBezTo>
                    <a:pt x="11413" y="5133"/>
                    <a:pt x="12361" y="62"/>
                    <a:pt x="14424" y="1"/>
                  </a:cubicBezTo>
                  <a:cubicBezTo>
                    <a:pt x="15769" y="-39"/>
                    <a:pt x="16223" y="2237"/>
                    <a:pt x="16082" y="3272"/>
                  </a:cubicBezTo>
                  <a:cubicBezTo>
                    <a:pt x="15861" y="4889"/>
                    <a:pt x="14041" y="6135"/>
                    <a:pt x="14194" y="7965"/>
                  </a:cubicBezTo>
                  <a:cubicBezTo>
                    <a:pt x="14390" y="10301"/>
                    <a:pt x="17861" y="9673"/>
                    <a:pt x="19260" y="10227"/>
                  </a:cubicBezTo>
                  <a:cubicBezTo>
                    <a:pt x="19766" y="10428"/>
                    <a:pt x="21231" y="11033"/>
                    <a:pt x="21376" y="11673"/>
                  </a:cubicBezTo>
                  <a:cubicBezTo>
                    <a:pt x="21570" y="12535"/>
                    <a:pt x="20193" y="13225"/>
                    <a:pt x="19575" y="13518"/>
                  </a:cubicBezTo>
                  <a:cubicBezTo>
                    <a:pt x="20100" y="13794"/>
                    <a:pt x="21600" y="14815"/>
                    <a:pt x="21175" y="15661"/>
                  </a:cubicBezTo>
                  <a:cubicBezTo>
                    <a:pt x="20946" y="16116"/>
                    <a:pt x="20069" y="16279"/>
                    <a:pt x="19912" y="16721"/>
                  </a:cubicBezTo>
                  <a:cubicBezTo>
                    <a:pt x="19755" y="17170"/>
                    <a:pt x="20477" y="17215"/>
                    <a:pt x="20793" y="17467"/>
                  </a:cubicBezTo>
                  <a:cubicBezTo>
                    <a:pt x="21207" y="17798"/>
                    <a:pt x="21392" y="18222"/>
                    <a:pt x="21094" y="18674"/>
                  </a:cubicBezTo>
                  <a:cubicBezTo>
                    <a:pt x="20996" y="18822"/>
                    <a:pt x="20711" y="18995"/>
                    <a:pt x="20448" y="19175"/>
                  </a:cubicBezTo>
                  <a:cubicBezTo>
                    <a:pt x="20191" y="19349"/>
                    <a:pt x="19956" y="19529"/>
                    <a:pt x="19937" y="19697"/>
                  </a:cubicBezTo>
                  <a:cubicBezTo>
                    <a:pt x="19902" y="20016"/>
                    <a:pt x="20352" y="20019"/>
                    <a:pt x="20495" y="20232"/>
                  </a:cubicBezTo>
                  <a:cubicBezTo>
                    <a:pt x="21389" y="21561"/>
                    <a:pt x="18668" y="21213"/>
                    <a:pt x="18243" y="21207"/>
                  </a:cubicBezTo>
                  <a:cubicBezTo>
                    <a:pt x="15548" y="21174"/>
                    <a:pt x="12492" y="21415"/>
                    <a:pt x="9278" y="20028"/>
                  </a:cubicBezTo>
                  <a:cubicBezTo>
                    <a:pt x="6757" y="18941"/>
                    <a:pt x="4040" y="19440"/>
                    <a:pt x="1192" y="19163"/>
                  </a:cubicBezTo>
                </a:path>
              </a:pathLst>
            </a:custGeom>
            <a:grpFill/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9" name="chenying0907 148"/>
          <p:cNvSpPr/>
          <p:nvPr/>
        </p:nvSpPr>
        <p:spPr>
          <a:xfrm>
            <a:off x="5615299" y="2672017"/>
            <a:ext cx="3087156" cy="183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Maecenas porttitor congue massa. Fusce posuere, magna sed pulvinar ultricies, purus lectus malesuada libero,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11446" y="1703511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200">
                <a:solidFill>
                  <a:schemeClr val="tx2">
                    <a:lumMod val="7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点击添加标题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50765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-0.00143 -0.095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henying0907 148"/>
          <p:cNvSpPr/>
          <p:nvPr/>
        </p:nvSpPr>
        <p:spPr>
          <a:xfrm>
            <a:off x="1628678" y="1524000"/>
            <a:ext cx="2858656" cy="5686425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spAutoFit/>
          </a:bodyPr>
          <a:lstStyle/>
          <a:p>
            <a:pPr>
              <a:buNone/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600"/>
              <a:t>산하 </a:t>
            </a:r>
            <a:r>
              <a:rPr lang="en-US" altLang="ko-KR" sz="1600"/>
              <a:t>:</a:t>
            </a:r>
            <a:r>
              <a:rPr lang="ko-KR" altLang="en-US" sz="1600"/>
              <a:t> 모든 분야에서 적극적으로 이용되는 </a:t>
            </a:r>
            <a:r>
              <a:rPr lang="en-US" altLang="ko-KR" sz="1600"/>
              <a:t>‘</a:t>
            </a:r>
            <a:r>
              <a:rPr lang="ko-KR" altLang="en-US" sz="1600"/>
              <a:t>정보</a:t>
            </a:r>
            <a:r>
              <a:rPr lang="en-US" altLang="ko-KR" sz="1600"/>
              <a:t>’</a:t>
            </a:r>
            <a:r>
              <a:rPr lang="ko-KR" altLang="en-US" sz="1600"/>
              <a:t>를 코로나에    접목하여 </a:t>
            </a:r>
            <a:r>
              <a:rPr lang="en-US" altLang="ko-KR" sz="1600"/>
              <a:t>,</a:t>
            </a:r>
            <a:r>
              <a:rPr lang="ko-KR" altLang="en-US" sz="1600"/>
              <a:t> 코로나 통합 검색 시스템을 만들어 사람들에게 편리함을 제공할 수 있어 의미있었다</a:t>
            </a:r>
            <a:r>
              <a:rPr lang="en-US" altLang="ko-KR" sz="1600"/>
              <a:t>.</a:t>
            </a:r>
            <a:r>
              <a:rPr lang="ko-KR" altLang="en-US" sz="1600"/>
              <a:t> 특히 상황의 변화로 정서적 우울함과 불안함을 겪고 있는 사람들을 위해 </a:t>
            </a:r>
            <a:r>
              <a:rPr lang="en-US" altLang="ko-KR" sz="1600"/>
              <a:t>‘</a:t>
            </a:r>
            <a:r>
              <a:rPr lang="ko-KR" altLang="en-US" sz="1600"/>
              <a:t>코로나 블루</a:t>
            </a:r>
            <a:r>
              <a:rPr lang="en-US" altLang="ko-KR" sz="1600"/>
              <a:t>’</a:t>
            </a:r>
            <a:r>
              <a:rPr lang="ko-KR" altLang="en-US" sz="1600"/>
              <a:t>의 원인</a:t>
            </a:r>
            <a:r>
              <a:rPr lang="en-US" altLang="ko-KR" sz="1600"/>
              <a:t>,</a:t>
            </a:r>
            <a:r>
              <a:rPr lang="ko-KR" altLang="en-US" sz="1600"/>
              <a:t> 주요증상</a:t>
            </a:r>
            <a:r>
              <a:rPr lang="en-US" altLang="ko-KR" sz="1600"/>
              <a:t>,</a:t>
            </a:r>
            <a:r>
              <a:rPr lang="ko-KR" altLang="en-US" sz="1600"/>
              <a:t> 치료법</a:t>
            </a:r>
            <a:r>
              <a:rPr lang="en-US" altLang="ko-KR" sz="1600"/>
              <a:t>,</a:t>
            </a:r>
            <a:r>
              <a:rPr lang="ko-KR" altLang="en-US" sz="1600"/>
              <a:t> 시도재난심리복지센터 연락처</a:t>
            </a:r>
            <a:r>
              <a:rPr lang="en-US" altLang="ko-KR" sz="1600"/>
              <a:t>,</a:t>
            </a:r>
            <a:r>
              <a:rPr lang="ko-KR" altLang="en-US" sz="1600"/>
              <a:t> 코로나 극복 관련 영상 자료를 조사하고 정리한 역할을 맡아 나의 관심분야인 심리학</a:t>
            </a:r>
            <a:r>
              <a:rPr lang="en-US" altLang="ko-KR" sz="1600"/>
              <a:t>,</a:t>
            </a:r>
            <a:r>
              <a:rPr lang="ko-KR" altLang="en-US" sz="1600"/>
              <a:t>생물학적 관점에서 문제의 해결방법을 모색할 수 있었다</a:t>
            </a:r>
            <a:r>
              <a:rPr lang="en-US" altLang="ko-KR" sz="1600"/>
              <a:t>.</a:t>
            </a:r>
            <a:r>
              <a:rPr lang="ko-KR" altLang="en-US" sz="1600"/>
              <a:t> 코딩 작업에는 직접적인 도움을 주지 못한 점이 아쉬웠으며 앞으로 코딩실력을 기르기 위해 노력하여 정보사회에 대응할 수 있도록 해야겠다고 생각하였다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61" name="chenying0907 148"/>
          <p:cNvSpPr/>
          <p:nvPr/>
        </p:nvSpPr>
        <p:spPr>
          <a:xfrm>
            <a:off x="5138723" y="4025170"/>
            <a:ext cx="2858655" cy="963341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/>
                <a:ea typeface="萝莉体 第二版"/>
                <a:cs typeface="萝莉体 第二版"/>
              </a:rPr>
              <a:t>Lorem ipsum dolor sit amet, consectetuer adipiscing elit. </a:t>
            </a:r>
            <a:endParaRPr sz="1600"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63" name="chenying0907 148"/>
          <p:cNvSpPr/>
          <p:nvPr/>
        </p:nvSpPr>
        <p:spPr>
          <a:xfrm>
            <a:off x="8623028" y="3929947"/>
            <a:ext cx="2858655" cy="963341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/>
                <a:ea typeface="萝莉体 第二版"/>
                <a:cs typeface="萝莉体 第二版"/>
              </a:rPr>
              <a:t>Lorem ipsum dolor sit amet, consectetuer adipiscing elit. </a:t>
            </a:r>
            <a:endParaRPr sz="1600">
              <a:latin typeface="萝莉体 第二版"/>
              <a:ea typeface="萝莉体 第二版"/>
              <a:cs typeface="萝莉体 第二版"/>
            </a:endParaRPr>
          </a:p>
        </p:txBody>
      </p:sp>
      <p:grpSp>
        <p:nvGrpSpPr>
          <p:cNvPr id="64" name="Group 98"/>
          <p:cNvGrpSpPr/>
          <p:nvPr/>
        </p:nvGrpSpPr>
        <p:grpSpPr>
          <a:xfrm rot="0">
            <a:off x="8975025" y="2058006"/>
            <a:ext cx="1313377" cy="1642861"/>
            <a:chOff x="0" y="0"/>
            <a:chExt cx="1561716" cy="1953500"/>
          </a:xfrm>
        </p:grpSpPr>
        <p:grpSp>
          <p:nvGrpSpPr>
            <p:cNvPr id="65" name="Group 90"/>
            <p:cNvGrpSpPr/>
            <p:nvPr/>
          </p:nvGrpSpPr>
          <p:grpSpPr>
            <a:xfrm rot="0">
              <a:off x="622299" y="723900"/>
              <a:ext cx="539187" cy="576209"/>
              <a:chOff x="0" y="0"/>
              <a:chExt cx="539185" cy="576208"/>
            </a:xfrm>
          </p:grpSpPr>
          <p:sp>
            <p:nvSpPr>
              <p:cNvPr id="73" name="chenying0907 88"/>
              <p:cNvSpPr/>
              <p:nvPr/>
            </p:nvSpPr>
            <p:spPr>
              <a:xfrm>
                <a:off x="-1" y="0"/>
                <a:ext cx="539187" cy="576209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4" h="17472" extrusionOk="0">
                    <a:moveTo>
                      <a:pt x="17716" y="14514"/>
                    </a:moveTo>
                    <a:cubicBezTo>
                      <a:pt x="20957" y="10991"/>
                      <a:pt x="21156" y="5148"/>
                      <a:pt x="16903" y="2098"/>
                    </a:cubicBezTo>
                    <a:cubicBezTo>
                      <a:pt x="10629" y="-2401"/>
                      <a:pt x="569" y="729"/>
                      <a:pt x="21" y="7726"/>
                    </a:cubicBezTo>
                    <a:cubicBezTo>
                      <a:pt x="-444" y="13669"/>
                      <a:pt x="6904" y="19199"/>
                      <a:pt x="13877" y="16965"/>
                    </a:cubicBezTo>
                    <a:cubicBezTo>
                      <a:pt x="15420" y="16471"/>
                      <a:pt x="16714" y="15603"/>
                      <a:pt x="17716" y="14514"/>
                    </a:cubicBezTo>
                    <a:close/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rgbClr val="46537a"/>
                </a:solidFill>
                <a:prstDash val="solid"/>
                <a:miter/>
              </a:ln>
              <a:effectLst/>
            </p:spPr>
            <p:txBody>
              <a:bodyPr wrap="square" lIns="38100" tIns="38100" rIns="38100" bIns="38100" anchor="ctr">
                <a:noAutofit/>
              </a:bodyPr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4" name="chenying0907 89"/>
              <p:cNvSpPr/>
              <p:nvPr/>
            </p:nvSpPr>
            <p:spPr>
              <a:xfrm>
                <a:off x="114300" y="114300"/>
                <a:ext cx="320568" cy="342573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5" h="17472" extrusionOk="0">
                    <a:moveTo>
                      <a:pt x="17716" y="14515"/>
                    </a:moveTo>
                    <a:cubicBezTo>
                      <a:pt x="20957" y="10992"/>
                      <a:pt x="21156" y="5149"/>
                      <a:pt x="16903" y="2099"/>
                    </a:cubicBezTo>
                    <a:cubicBezTo>
                      <a:pt x="10629" y="-2400"/>
                      <a:pt x="569" y="730"/>
                      <a:pt x="21" y="7727"/>
                    </a:cubicBezTo>
                    <a:cubicBezTo>
                      <a:pt x="-444" y="13670"/>
                      <a:pt x="6904" y="19200"/>
                      <a:pt x="13878" y="16966"/>
                    </a:cubicBezTo>
                    <a:cubicBezTo>
                      <a:pt x="15420" y="16471"/>
                      <a:pt x="16714" y="15604"/>
                      <a:pt x="17716" y="14515"/>
                    </a:cubicBezTo>
                    <a:close/>
                  </a:path>
                </a:pathLst>
              </a:custGeom>
              <a:solidFill>
                <a:srgbClr val="fdd67a"/>
              </a:solidFill>
              <a:ln w="38100" cap="flat">
                <a:solidFill>
                  <a:srgbClr val="46537a"/>
                </a:solidFill>
                <a:prstDash val="solid"/>
                <a:miter/>
              </a:ln>
              <a:effectLst/>
            </p:spPr>
            <p:txBody>
              <a:bodyPr wrap="square" lIns="38100" tIns="38100" rIns="38100" bIns="38100" anchor="ctr">
                <a:noAutofit/>
              </a:bodyPr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66" name="Group 97"/>
            <p:cNvGrpSpPr/>
            <p:nvPr/>
          </p:nvGrpSpPr>
          <p:grpSpPr>
            <a:xfrm rot="0">
              <a:off x="0" y="-1"/>
              <a:ext cx="1561717" cy="1953502"/>
              <a:chOff x="0" y="0"/>
              <a:chExt cx="1561716" cy="1953500"/>
            </a:xfrm>
          </p:grpSpPr>
          <p:sp>
            <p:nvSpPr>
              <p:cNvPr id="67" name="chenying0907 91"/>
              <p:cNvSpPr/>
              <p:nvPr/>
            </p:nvSpPr>
            <p:spPr>
              <a:xfrm>
                <a:off x="-1" y="0"/>
                <a:ext cx="1561718" cy="1953501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3" h="21575" extrusionOk="0">
                    <a:moveTo>
                      <a:pt x="4422" y="10273"/>
                    </a:moveTo>
                    <a:cubicBezTo>
                      <a:pt x="4988" y="10128"/>
                      <a:pt x="5596" y="10037"/>
                      <a:pt x="6024" y="10128"/>
                    </a:cubicBezTo>
                    <a:cubicBezTo>
                      <a:pt x="7105" y="8239"/>
                      <a:pt x="8932" y="6998"/>
                      <a:pt x="10714" y="5587"/>
                    </a:cubicBezTo>
                    <a:cubicBezTo>
                      <a:pt x="12697" y="4016"/>
                      <a:pt x="14777" y="2735"/>
                      <a:pt x="17151" y="1581"/>
                    </a:cubicBezTo>
                    <a:cubicBezTo>
                      <a:pt x="18423" y="962"/>
                      <a:pt x="19735" y="449"/>
                      <a:pt x="21109" y="0"/>
                    </a:cubicBezTo>
                    <a:cubicBezTo>
                      <a:pt x="21057" y="17"/>
                      <a:pt x="21261" y="2955"/>
                      <a:pt x="20839" y="4745"/>
                    </a:cubicBezTo>
                    <a:cubicBezTo>
                      <a:pt x="20497" y="6196"/>
                      <a:pt x="20104" y="7587"/>
                      <a:pt x="19402" y="8948"/>
                    </a:cubicBezTo>
                    <a:cubicBezTo>
                      <a:pt x="18832" y="10055"/>
                      <a:pt x="18455" y="11150"/>
                      <a:pt x="17794" y="12230"/>
                    </a:cubicBezTo>
                    <a:cubicBezTo>
                      <a:pt x="17708" y="12371"/>
                      <a:pt x="16484" y="14383"/>
                      <a:pt x="16436" y="14360"/>
                    </a:cubicBezTo>
                    <a:cubicBezTo>
                      <a:pt x="16949" y="14631"/>
                      <a:pt x="17118" y="15843"/>
                      <a:pt x="17101" y="16284"/>
                    </a:cubicBezTo>
                    <a:cubicBezTo>
                      <a:pt x="17074" y="17045"/>
                      <a:pt x="16801" y="18083"/>
                      <a:pt x="16459" y="18783"/>
                    </a:cubicBezTo>
                    <a:cubicBezTo>
                      <a:pt x="15792" y="20152"/>
                      <a:pt x="14589" y="21319"/>
                      <a:pt x="12593" y="21505"/>
                    </a:cubicBezTo>
                    <a:cubicBezTo>
                      <a:pt x="12169" y="21545"/>
                      <a:pt x="11727" y="21600"/>
                      <a:pt x="11302" y="21562"/>
                    </a:cubicBezTo>
                    <a:cubicBezTo>
                      <a:pt x="11902" y="21366"/>
                      <a:pt x="12300" y="20667"/>
                      <a:pt x="12472" y="20196"/>
                    </a:cubicBezTo>
                    <a:cubicBezTo>
                      <a:pt x="12593" y="19865"/>
                      <a:pt x="12628" y="19516"/>
                      <a:pt x="12567" y="19173"/>
                    </a:cubicBezTo>
                    <a:cubicBezTo>
                      <a:pt x="12547" y="19061"/>
                      <a:pt x="12120" y="18241"/>
                      <a:pt x="12133" y="18225"/>
                    </a:cubicBezTo>
                    <a:cubicBezTo>
                      <a:pt x="11577" y="18901"/>
                      <a:pt x="10529" y="19406"/>
                      <a:pt x="9649" y="19755"/>
                    </a:cubicBezTo>
                    <a:cubicBezTo>
                      <a:pt x="9055" y="19528"/>
                      <a:pt x="7992" y="18910"/>
                      <a:pt x="7621" y="18704"/>
                    </a:cubicBezTo>
                    <a:cubicBezTo>
                      <a:pt x="6788" y="18241"/>
                      <a:pt x="5993" y="17735"/>
                      <a:pt x="5229" y="17198"/>
                    </a:cubicBezTo>
                    <a:cubicBezTo>
                      <a:pt x="4963" y="17011"/>
                      <a:pt x="4136" y="16487"/>
                      <a:pt x="4026" y="16251"/>
                    </a:cubicBezTo>
                    <a:cubicBezTo>
                      <a:pt x="3931" y="16045"/>
                      <a:pt x="4554" y="14389"/>
                      <a:pt x="4437" y="14350"/>
                    </a:cubicBezTo>
                    <a:cubicBezTo>
                      <a:pt x="3946" y="14185"/>
                      <a:pt x="3105" y="14445"/>
                      <a:pt x="2643" y="14602"/>
                    </a:cubicBezTo>
                    <a:cubicBezTo>
                      <a:pt x="2110" y="14785"/>
                      <a:pt x="835" y="15557"/>
                      <a:pt x="800" y="16582"/>
                    </a:cubicBezTo>
                    <a:cubicBezTo>
                      <a:pt x="-339" y="15137"/>
                      <a:pt x="-266" y="13495"/>
                      <a:pt x="1050" y="12196"/>
                    </a:cubicBezTo>
                    <a:cubicBezTo>
                      <a:pt x="1672" y="11583"/>
                      <a:pt x="2430" y="11014"/>
                      <a:pt x="3301" y="10647"/>
                    </a:cubicBezTo>
                    <a:cubicBezTo>
                      <a:pt x="3585" y="10527"/>
                      <a:pt x="3992" y="10384"/>
                      <a:pt x="4422" y="10273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/>
              </a:ln>
              <a:effectLst/>
            </p:spPr>
            <p:txBody>
              <a:bodyPr wrap="square" lIns="38100" tIns="38100" rIns="38100" bIns="38100" anchor="ctr">
                <a:noAutofit/>
              </a:bodyPr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8" name="chenying0907 92"/>
              <p:cNvSpPr/>
              <p:nvPr/>
            </p:nvSpPr>
            <p:spPr>
              <a:xfrm>
                <a:off x="1066800" y="266700"/>
                <a:ext cx="431366" cy="289037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379" y="6426"/>
                      <a:pt x="7227" y="11376"/>
                      <a:pt x="11452" y="14964"/>
                    </a:cubicBezTo>
                    <a:cubicBezTo>
                      <a:pt x="13898" y="17041"/>
                      <a:pt x="19295" y="20423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/>
              </a:ln>
              <a:effectLst/>
            </p:spPr>
            <p:txBody>
              <a:bodyPr wrap="square" lIns="38100" tIns="38100" rIns="38100" bIns="38100" anchor="ctr">
                <a:noAutofit/>
              </a:bodyPr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9" name="chenying0907 93"/>
              <p:cNvSpPr/>
              <p:nvPr/>
            </p:nvSpPr>
            <p:spPr>
              <a:xfrm>
                <a:off x="1003300" y="317500"/>
                <a:ext cx="479079" cy="327553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142" y="5671"/>
                      <a:pt x="7183" y="11692"/>
                      <a:pt x="10987" y="14858"/>
                    </a:cubicBezTo>
                    <a:cubicBezTo>
                      <a:pt x="13189" y="16691"/>
                      <a:pt x="19525" y="20561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/>
              </a:ln>
              <a:effectLst/>
            </p:spPr>
            <p:txBody>
              <a:bodyPr wrap="square" lIns="38100" tIns="38100" rIns="38100" bIns="38100" anchor="ctr">
                <a:noAutofit/>
              </a:bodyPr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0" name="chenying0907 94"/>
              <p:cNvSpPr/>
              <p:nvPr/>
            </p:nvSpPr>
            <p:spPr>
              <a:xfrm>
                <a:off x="317500" y="1028700"/>
                <a:ext cx="84374" cy="267501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4016" y="15315"/>
                      <a:pt x="14405" y="5985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/>
              </a:ln>
              <a:effectLst/>
            </p:spPr>
            <p:txBody>
              <a:bodyPr wrap="square" lIns="38100" tIns="38100" rIns="38100" bIns="38100" anchor="ctr">
                <a:noAutofit/>
              </a:bodyPr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1" name="chenying0907 95"/>
              <p:cNvSpPr/>
              <p:nvPr/>
            </p:nvSpPr>
            <p:spPr>
              <a:xfrm>
                <a:off x="889000" y="1409700"/>
                <a:ext cx="194631" cy="241629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8151" y="14365"/>
                      <a:pt x="14301" y="8151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/>
              </a:ln>
              <a:effectLst/>
            </p:spPr>
            <p:txBody>
              <a:bodyPr wrap="square" lIns="38100" tIns="38100" rIns="38100" bIns="38100" anchor="ctr">
                <a:noAutofit/>
              </a:bodyPr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2" name="chenying0907 96"/>
              <p:cNvSpPr/>
              <p:nvPr/>
            </p:nvSpPr>
            <p:spPr>
              <a:xfrm>
                <a:off x="304800" y="1358900"/>
                <a:ext cx="514350" cy="349250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445" y="1850"/>
                      <a:pt x="4122" y="5622"/>
                      <a:pt x="6224" y="8181"/>
                    </a:cubicBezTo>
                    <a:cubicBezTo>
                      <a:pt x="8411" y="10843"/>
                      <a:pt x="10777" y="13242"/>
                      <a:pt x="13131" y="15565"/>
                    </a:cubicBezTo>
                    <a:cubicBezTo>
                      <a:pt x="15743" y="18141"/>
                      <a:pt x="18474" y="20652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/>
              </a:ln>
              <a:effectLst/>
            </p:spPr>
            <p:txBody>
              <a:bodyPr wrap="square" lIns="38100" tIns="38100" rIns="38100" bIns="38100" anchor="ctr">
                <a:noAutofit/>
              </a:bodyPr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grpSp>
        <p:nvGrpSpPr>
          <p:cNvPr id="75" name="Group 146"/>
          <p:cNvGrpSpPr/>
          <p:nvPr/>
        </p:nvGrpSpPr>
        <p:grpSpPr>
          <a:xfrm rot="0">
            <a:off x="5449817" y="2466110"/>
            <a:ext cx="2033915" cy="980638"/>
            <a:chOff x="0" y="0"/>
            <a:chExt cx="1579773" cy="761675"/>
          </a:xfrm>
        </p:grpSpPr>
        <p:sp>
          <p:nvSpPr>
            <p:cNvPr id="76" name="chenying0907 141"/>
            <p:cNvSpPr/>
            <p:nvPr/>
          </p:nvSpPr>
          <p:spPr>
            <a:xfrm>
              <a:off x="634999" y="368300"/>
              <a:ext cx="364143" cy="261894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022" extrusionOk="0">
                  <a:moveTo>
                    <a:pt x="14159" y="1798"/>
                  </a:moveTo>
                  <a:cubicBezTo>
                    <a:pt x="16681" y="3577"/>
                    <a:pt x="18515" y="6261"/>
                    <a:pt x="19377" y="9996"/>
                  </a:cubicBezTo>
                  <a:cubicBezTo>
                    <a:pt x="20066" y="12984"/>
                    <a:pt x="21421" y="17931"/>
                    <a:pt x="21270" y="21022"/>
                  </a:cubicBezTo>
                  <a:cubicBezTo>
                    <a:pt x="15103" y="14127"/>
                    <a:pt x="8404" y="5305"/>
                    <a:pt x="5" y="6602"/>
                  </a:cubicBezTo>
                  <a:cubicBezTo>
                    <a:pt x="-179" y="4102"/>
                    <a:pt x="4665" y="1206"/>
                    <a:pt x="5911" y="648"/>
                  </a:cubicBezTo>
                  <a:cubicBezTo>
                    <a:pt x="8643" y="-578"/>
                    <a:pt x="11623" y="9"/>
                    <a:pt x="14159" y="179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7" name="chenying0907 142"/>
            <p:cNvSpPr/>
            <p:nvPr/>
          </p:nvSpPr>
          <p:spPr>
            <a:xfrm>
              <a:off x="685800" y="203200"/>
              <a:ext cx="166823" cy="164534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03" h="17631" extrusionOk="0">
                  <a:moveTo>
                    <a:pt x="14621" y="16680"/>
                  </a:moveTo>
                  <a:cubicBezTo>
                    <a:pt x="18649" y="14507"/>
                    <a:pt x="20733" y="9487"/>
                    <a:pt x="18734" y="5635"/>
                  </a:cubicBezTo>
                  <a:cubicBezTo>
                    <a:pt x="14464" y="-2596"/>
                    <a:pt x="1633" y="-1708"/>
                    <a:pt x="70" y="7634"/>
                  </a:cubicBezTo>
                  <a:cubicBezTo>
                    <a:pt x="-867" y="13225"/>
                    <a:pt x="7831" y="19004"/>
                    <a:pt x="13069" y="17340"/>
                  </a:cubicBezTo>
                  <a:cubicBezTo>
                    <a:pt x="13613" y="17167"/>
                    <a:pt x="14131" y="16945"/>
                    <a:pt x="14621" y="16680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8" name="chenying0907 143"/>
            <p:cNvSpPr/>
            <p:nvPr/>
          </p:nvSpPr>
          <p:spPr>
            <a:xfrm>
              <a:off x="558800" y="368299"/>
              <a:ext cx="436905" cy="235904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17222" extrusionOk="0">
                  <a:moveTo>
                    <a:pt x="5" y="17222"/>
                  </a:moveTo>
                  <a:cubicBezTo>
                    <a:pt x="-221" y="5664"/>
                    <a:pt x="7024" y="-4378"/>
                    <a:pt x="15310" y="1969"/>
                  </a:cubicBezTo>
                  <a:cubicBezTo>
                    <a:pt x="21361" y="6605"/>
                    <a:pt x="20595" y="12732"/>
                    <a:pt x="21379" y="16448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9" name="chenying0907 144"/>
            <p:cNvSpPr/>
            <p:nvPr/>
          </p:nvSpPr>
          <p:spPr>
            <a:xfrm>
              <a:off x="0" y="0"/>
              <a:ext cx="1579774" cy="761676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32" extrusionOk="0">
                  <a:moveTo>
                    <a:pt x="0" y="10842"/>
                  </a:moveTo>
                  <a:cubicBezTo>
                    <a:pt x="1862" y="13656"/>
                    <a:pt x="4658" y="17739"/>
                    <a:pt x="7824" y="18794"/>
                  </a:cubicBezTo>
                  <a:cubicBezTo>
                    <a:pt x="12458" y="20338"/>
                    <a:pt x="17930" y="17735"/>
                    <a:pt x="21600" y="11959"/>
                  </a:cubicBezTo>
                  <a:cubicBezTo>
                    <a:pt x="19404" y="6504"/>
                    <a:pt x="16309" y="1551"/>
                    <a:pt x="12383" y="267"/>
                  </a:cubicBezTo>
                  <a:cubicBezTo>
                    <a:pt x="7707" y="-1262"/>
                    <a:pt x="3134" y="3993"/>
                    <a:pt x="260" y="10362"/>
                  </a:cubicBezTo>
                  <a:cubicBezTo>
                    <a:pt x="260" y="10362"/>
                    <a:pt x="0" y="10842"/>
                    <a:pt x="0" y="10842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0" name="chenying0907 145"/>
            <p:cNvSpPr/>
            <p:nvPr/>
          </p:nvSpPr>
          <p:spPr>
            <a:xfrm>
              <a:off x="431799" y="76200"/>
              <a:ext cx="654399" cy="603834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886" h="13090" extrusionOk="0">
                  <a:moveTo>
                    <a:pt x="12295" y="11065"/>
                  </a:moveTo>
                  <a:cubicBezTo>
                    <a:pt x="18131" y="5313"/>
                    <a:pt x="6423" y="-5059"/>
                    <a:pt x="1181" y="2885"/>
                  </a:cubicBezTo>
                  <a:cubicBezTo>
                    <a:pt x="-3469" y="9932"/>
                    <a:pt x="6740" y="16541"/>
                    <a:pt x="12295" y="11065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81" name="chenying0907 179"/>
          <p:cNvSpPr/>
          <p:nvPr/>
        </p:nvSpPr>
        <p:spPr>
          <a:xfrm>
            <a:off x="2216727" y="2300627"/>
            <a:ext cx="1287660" cy="1327051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66" h="18746" extrusionOk="0">
                <a:moveTo>
                  <a:pt x="16789" y="2619"/>
                </a:moveTo>
                <a:cubicBezTo>
                  <a:pt x="19982" y="8007"/>
                  <a:pt x="9019" y="16387"/>
                  <a:pt x="5475" y="18746"/>
                </a:cubicBezTo>
                <a:cubicBezTo>
                  <a:pt x="3269" y="15480"/>
                  <a:pt x="-1618" y="5143"/>
                  <a:pt x="535" y="1577"/>
                </a:cubicBezTo>
                <a:cubicBezTo>
                  <a:pt x="3210" y="-2854"/>
                  <a:pt x="7075" y="3151"/>
                  <a:pt x="7664" y="6130"/>
                </a:cubicBezTo>
                <a:cubicBezTo>
                  <a:pt x="9500" y="3945"/>
                  <a:pt x="14312" y="-1562"/>
                  <a:pt x="16789" y="2619"/>
                </a:cubicBezTo>
                <a:close/>
              </a:path>
            </a:pathLst>
          </a:custGeom>
          <a:solidFill>
            <a:srgbClr val="e7e4ea"/>
          </a:solidFill>
          <a:ln w="38100">
            <a:solidFill>
              <a:srgbClr val="46537a"/>
            </a:solidFill>
            <a:miter/>
          </a:ln>
        </p:spPr>
        <p:txBody>
          <a:bodyPr lIns="38100" tIns="38100" rIns="38100" bIns="38100" anchor="ctr"/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60" grpId="2"/>
      <p:bldP spid="61" grpId="3"/>
      <p:bldP spid="63" grpId="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8"/>
          <p:cNvGrpSpPr/>
          <p:nvPr/>
        </p:nvGrpSpPr>
        <p:grpSpPr>
          <a:xfrm>
            <a:off x="7911862" y="2581215"/>
            <a:ext cx="4280138" cy="3167262"/>
            <a:chOff x="0" y="0"/>
            <a:chExt cx="2222306" cy="1644486"/>
          </a:xfrm>
        </p:grpSpPr>
        <p:sp>
          <p:nvSpPr>
            <p:cNvPr id="3" name="chenying0907 214"/>
            <p:cNvSpPr/>
            <p:nvPr/>
          </p:nvSpPr>
          <p:spPr>
            <a:xfrm>
              <a:off x="177800" y="-1"/>
              <a:ext cx="268610" cy="424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0825" extrusionOk="0">
                  <a:moveTo>
                    <a:pt x="0" y="978"/>
                  </a:moveTo>
                  <a:cubicBezTo>
                    <a:pt x="4331" y="132"/>
                    <a:pt x="6848" y="-775"/>
                    <a:pt x="10359" y="1107"/>
                  </a:cubicBezTo>
                  <a:cubicBezTo>
                    <a:pt x="14373" y="3260"/>
                    <a:pt x="15631" y="7002"/>
                    <a:pt x="17595" y="9981"/>
                  </a:cubicBezTo>
                  <a:cubicBezTo>
                    <a:pt x="19135" y="12318"/>
                    <a:pt x="19785" y="13548"/>
                    <a:pt x="20568" y="16020"/>
                  </a:cubicBezTo>
                  <a:cubicBezTo>
                    <a:pt x="21600" y="19279"/>
                    <a:pt x="17061" y="19856"/>
                    <a:pt x="13655" y="20825"/>
                  </a:cubicBezTo>
                </a:path>
              </a:pathLst>
            </a:custGeom>
            <a:solidFill>
              <a:srgbClr val="E7E4E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chenying0907 215"/>
            <p:cNvSpPr/>
            <p:nvPr/>
          </p:nvSpPr>
          <p:spPr>
            <a:xfrm>
              <a:off x="876300" y="990599"/>
              <a:ext cx="288326" cy="392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23" h="18952" extrusionOk="0">
                  <a:moveTo>
                    <a:pt x="0" y="1473"/>
                  </a:moveTo>
                  <a:cubicBezTo>
                    <a:pt x="6540" y="-2648"/>
                    <a:pt x="10391" y="2786"/>
                    <a:pt x="14004" y="6685"/>
                  </a:cubicBezTo>
                  <a:cubicBezTo>
                    <a:pt x="18693" y="11746"/>
                    <a:pt x="21600" y="16421"/>
                    <a:pt x="17023" y="18952"/>
                  </a:cubicBezTo>
                </a:path>
              </a:pathLst>
            </a:custGeom>
            <a:solidFill>
              <a:srgbClr val="E7E4E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chenying0907 216"/>
            <p:cNvSpPr/>
            <p:nvPr/>
          </p:nvSpPr>
          <p:spPr>
            <a:xfrm>
              <a:off x="0" y="25400"/>
              <a:ext cx="1130505" cy="1441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249" extrusionOk="0">
                  <a:moveTo>
                    <a:pt x="6695" y="5964"/>
                  </a:moveTo>
                  <a:cubicBezTo>
                    <a:pt x="5870" y="4835"/>
                    <a:pt x="5320" y="3733"/>
                    <a:pt x="4734" y="2782"/>
                  </a:cubicBezTo>
                  <a:cubicBezTo>
                    <a:pt x="4160" y="1851"/>
                    <a:pt x="3364" y="1097"/>
                    <a:pt x="3346" y="0"/>
                  </a:cubicBezTo>
                  <a:cubicBezTo>
                    <a:pt x="2749" y="212"/>
                    <a:pt x="2098" y="524"/>
                    <a:pt x="1695" y="926"/>
                  </a:cubicBezTo>
                  <a:cubicBezTo>
                    <a:pt x="988" y="1632"/>
                    <a:pt x="570" y="2910"/>
                    <a:pt x="299" y="3769"/>
                  </a:cubicBezTo>
                  <a:cubicBezTo>
                    <a:pt x="-19" y="4774"/>
                    <a:pt x="-82" y="5809"/>
                    <a:pt x="104" y="6834"/>
                  </a:cubicBezTo>
                  <a:cubicBezTo>
                    <a:pt x="507" y="9059"/>
                    <a:pt x="1907" y="11120"/>
                    <a:pt x="3352" y="13032"/>
                  </a:cubicBezTo>
                  <a:cubicBezTo>
                    <a:pt x="4121" y="14050"/>
                    <a:pt x="4913" y="15069"/>
                    <a:pt x="5760" y="16050"/>
                  </a:cubicBezTo>
                  <a:cubicBezTo>
                    <a:pt x="7632" y="18216"/>
                    <a:pt x="10200" y="20007"/>
                    <a:pt x="13428" y="20934"/>
                  </a:cubicBezTo>
                  <a:cubicBezTo>
                    <a:pt x="15746" y="21600"/>
                    <a:pt x="19972" y="21179"/>
                    <a:pt x="21384" y="19961"/>
                  </a:cubicBezTo>
                  <a:cubicBezTo>
                    <a:pt x="21518" y="19211"/>
                    <a:pt x="16578" y="14785"/>
                    <a:pt x="16540" y="14807"/>
                  </a:cubicBezTo>
                  <a:cubicBezTo>
                    <a:pt x="15277" y="15530"/>
                    <a:pt x="13118" y="16386"/>
                    <a:pt x="11538" y="16347"/>
                  </a:cubicBezTo>
                  <a:cubicBezTo>
                    <a:pt x="9234" y="16290"/>
                    <a:pt x="7991" y="14209"/>
                    <a:pt x="7048" y="12885"/>
                  </a:cubicBezTo>
                  <a:cubicBezTo>
                    <a:pt x="6162" y="11641"/>
                    <a:pt x="5096" y="10300"/>
                    <a:pt x="4890" y="8855"/>
                  </a:cubicBezTo>
                  <a:cubicBezTo>
                    <a:pt x="4802" y="8239"/>
                    <a:pt x="4929" y="7607"/>
                    <a:pt x="5302" y="7056"/>
                  </a:cubicBezTo>
                  <a:cubicBezTo>
                    <a:pt x="5511" y="6746"/>
                    <a:pt x="6171" y="5989"/>
                    <a:pt x="6695" y="5964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chenying0907 217"/>
            <p:cNvSpPr/>
            <p:nvPr/>
          </p:nvSpPr>
          <p:spPr>
            <a:xfrm>
              <a:off x="1041400" y="888999"/>
              <a:ext cx="1180907" cy="755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0" h="19656" extrusionOk="0">
                  <a:moveTo>
                    <a:pt x="0" y="14067"/>
                  </a:moveTo>
                  <a:cubicBezTo>
                    <a:pt x="1546" y="18995"/>
                    <a:pt x="4265" y="21549"/>
                    <a:pt x="7901" y="18005"/>
                  </a:cubicBezTo>
                  <a:cubicBezTo>
                    <a:pt x="9262" y="16678"/>
                    <a:pt x="11668" y="12078"/>
                    <a:pt x="9432" y="10109"/>
                  </a:cubicBezTo>
                  <a:cubicBezTo>
                    <a:pt x="7906" y="8766"/>
                    <a:pt x="6036" y="11469"/>
                    <a:pt x="6486" y="13754"/>
                  </a:cubicBezTo>
                  <a:cubicBezTo>
                    <a:pt x="7019" y="16458"/>
                    <a:pt x="10653" y="17259"/>
                    <a:pt x="12181" y="16654"/>
                  </a:cubicBezTo>
                  <a:cubicBezTo>
                    <a:pt x="14962" y="15554"/>
                    <a:pt x="14704" y="12109"/>
                    <a:pt x="15038" y="8516"/>
                  </a:cubicBezTo>
                  <a:cubicBezTo>
                    <a:pt x="15338" y="5296"/>
                    <a:pt x="15973" y="-51"/>
                    <a:pt x="18921" y="0"/>
                  </a:cubicBezTo>
                  <a:cubicBezTo>
                    <a:pt x="20260" y="23"/>
                    <a:pt x="21600" y="1260"/>
                    <a:pt x="20434" y="3163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7" name="chenying0907 148"/>
          <p:cNvSpPr/>
          <p:nvPr/>
        </p:nvSpPr>
        <p:spPr>
          <a:xfrm>
            <a:off x="935877" y="2964946"/>
            <a:ext cx="3087156" cy="183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Maecenas porttitor congue massa. Fusce posuere, magna sed pulvinar ultricies, purus lectus malesuada libero,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2024" y="1996440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200">
                <a:solidFill>
                  <a:schemeClr val="tx2">
                    <a:lumMod val="7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点击添加标题</a:t>
            </a:r>
          </a:p>
        </p:txBody>
      </p:sp>
      <p:grpSp>
        <p:nvGrpSpPr>
          <p:cNvPr id="9" name="Group 157"/>
          <p:cNvGrpSpPr/>
          <p:nvPr/>
        </p:nvGrpSpPr>
        <p:grpSpPr>
          <a:xfrm>
            <a:off x="8815976" y="1032703"/>
            <a:ext cx="1567262" cy="1894222"/>
            <a:chOff x="0" y="0"/>
            <a:chExt cx="832429" cy="1006091"/>
          </a:xfrm>
        </p:grpSpPr>
        <p:sp>
          <p:nvSpPr>
            <p:cNvPr id="11" name="chenying0907 153"/>
            <p:cNvSpPr/>
            <p:nvPr/>
          </p:nvSpPr>
          <p:spPr>
            <a:xfrm>
              <a:off x="0" y="0"/>
              <a:ext cx="825247" cy="1004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7" h="18782" extrusionOk="0">
                  <a:moveTo>
                    <a:pt x="20606" y="8003"/>
                  </a:moveTo>
                  <a:cubicBezTo>
                    <a:pt x="20536" y="9105"/>
                    <a:pt x="20133" y="10194"/>
                    <a:pt x="19322" y="11192"/>
                  </a:cubicBezTo>
                  <a:cubicBezTo>
                    <a:pt x="17235" y="13763"/>
                    <a:pt x="10676" y="14469"/>
                    <a:pt x="6988" y="14575"/>
                  </a:cubicBezTo>
                  <a:cubicBezTo>
                    <a:pt x="4986" y="15277"/>
                    <a:pt x="3185" y="16577"/>
                    <a:pt x="3059" y="18782"/>
                  </a:cubicBezTo>
                  <a:cubicBezTo>
                    <a:pt x="2578" y="17275"/>
                    <a:pt x="1936" y="15773"/>
                    <a:pt x="4218" y="13676"/>
                  </a:cubicBezTo>
                  <a:cubicBezTo>
                    <a:pt x="3958" y="13915"/>
                    <a:pt x="973" y="11280"/>
                    <a:pt x="253" y="9351"/>
                  </a:cubicBezTo>
                  <a:cubicBezTo>
                    <a:pt x="-538" y="7230"/>
                    <a:pt x="624" y="4258"/>
                    <a:pt x="2405" y="2680"/>
                  </a:cubicBezTo>
                  <a:cubicBezTo>
                    <a:pt x="8610" y="-2818"/>
                    <a:pt x="21062" y="731"/>
                    <a:pt x="20606" y="8003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chenying0907 152"/>
            <p:cNvSpPr/>
            <p:nvPr/>
          </p:nvSpPr>
          <p:spPr>
            <a:xfrm>
              <a:off x="63500" y="177800"/>
              <a:ext cx="768929" cy="82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600" extrusionOk="0">
                  <a:moveTo>
                    <a:pt x="21365" y="6553"/>
                  </a:moveTo>
                  <a:cubicBezTo>
                    <a:pt x="21209" y="8299"/>
                    <a:pt x="20695" y="9966"/>
                    <a:pt x="20017" y="11011"/>
                  </a:cubicBezTo>
                  <a:cubicBezTo>
                    <a:pt x="17690" y="14597"/>
                    <a:pt x="10380" y="15582"/>
                    <a:pt x="6269" y="15729"/>
                  </a:cubicBezTo>
                  <a:cubicBezTo>
                    <a:pt x="4038" y="16710"/>
                    <a:pt x="2030" y="18524"/>
                    <a:pt x="1890" y="21600"/>
                  </a:cubicBezTo>
                  <a:cubicBezTo>
                    <a:pt x="1354" y="19498"/>
                    <a:pt x="638" y="17403"/>
                    <a:pt x="3179" y="14478"/>
                  </a:cubicBezTo>
                  <a:cubicBezTo>
                    <a:pt x="2729" y="14996"/>
                    <a:pt x="-3" y="11060"/>
                    <a:pt x="0" y="10322"/>
                  </a:cubicBezTo>
                  <a:cubicBezTo>
                    <a:pt x="7119" y="10785"/>
                    <a:pt x="20375" y="9891"/>
                    <a:pt x="18971" y="0"/>
                  </a:cubicBezTo>
                  <a:cubicBezTo>
                    <a:pt x="21020" y="1136"/>
                    <a:pt x="21597" y="3933"/>
                    <a:pt x="21365" y="6553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12" name="Group 156"/>
            <p:cNvGrpSpPr/>
            <p:nvPr/>
          </p:nvGrpSpPr>
          <p:grpSpPr>
            <a:xfrm>
              <a:off x="330200" y="215900"/>
              <a:ext cx="178940" cy="367431"/>
              <a:chOff x="0" y="0"/>
              <a:chExt cx="178939" cy="367430"/>
            </a:xfrm>
          </p:grpSpPr>
          <p:sp>
            <p:nvSpPr>
              <p:cNvPr id="13" name="chenying0907 154"/>
              <p:cNvSpPr/>
              <p:nvPr/>
            </p:nvSpPr>
            <p:spPr>
              <a:xfrm>
                <a:off x="0" y="0"/>
                <a:ext cx="178940" cy="244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24" h="18018" extrusionOk="0">
                    <a:moveTo>
                      <a:pt x="100" y="9277"/>
                    </a:moveTo>
                    <a:cubicBezTo>
                      <a:pt x="-1213" y="3536"/>
                      <a:pt x="10703" y="-3582"/>
                      <a:pt x="16203" y="2063"/>
                    </a:cubicBezTo>
                    <a:cubicBezTo>
                      <a:pt x="20387" y="6358"/>
                      <a:pt x="10513" y="14060"/>
                      <a:pt x="8251" y="18018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4" name="chenying0907 155"/>
              <p:cNvSpPr/>
              <p:nvPr/>
            </p:nvSpPr>
            <p:spPr>
              <a:xfrm>
                <a:off x="76200" y="342900"/>
                <a:ext cx="19564" cy="24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659" h="15561" extrusionOk="0">
                    <a:moveTo>
                      <a:pt x="0" y="8336"/>
                    </a:moveTo>
                    <a:cubicBezTo>
                      <a:pt x="3561" y="8171"/>
                      <a:pt x="10161" y="-5031"/>
                      <a:pt x="7784" y="2124"/>
                    </a:cubicBezTo>
                    <a:cubicBezTo>
                      <a:pt x="8671" y="6888"/>
                      <a:pt x="11060" y="11294"/>
                      <a:pt x="14952" y="15353"/>
                    </a:cubicBezTo>
                    <a:cubicBezTo>
                      <a:pt x="21600" y="16569"/>
                      <a:pt x="19305" y="12443"/>
                      <a:pt x="8067" y="2966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sp>
        <p:nvSpPr>
          <p:cNvPr id="15" name="chenying0907 148"/>
          <p:cNvSpPr/>
          <p:nvPr/>
        </p:nvSpPr>
        <p:spPr>
          <a:xfrm>
            <a:off x="4550645" y="2958777"/>
            <a:ext cx="3087156" cy="183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Maecenas porttitor congue massa. Fusce posuere, magna sed pulvinar ultricies, purus lectus malesuada libero,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13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7"/>
          <p:cNvGrpSpPr/>
          <p:nvPr/>
        </p:nvGrpSpPr>
        <p:grpSpPr>
          <a:xfrm>
            <a:off x="1738958" y="1442998"/>
            <a:ext cx="3029234" cy="4247053"/>
            <a:chOff x="0" y="0"/>
            <a:chExt cx="1272855" cy="1784573"/>
          </a:xfrm>
        </p:grpSpPr>
        <p:grpSp>
          <p:nvGrpSpPr>
            <p:cNvPr id="5" name="Group 135"/>
            <p:cNvGrpSpPr/>
            <p:nvPr/>
          </p:nvGrpSpPr>
          <p:grpSpPr>
            <a:xfrm>
              <a:off x="-1" y="0"/>
              <a:ext cx="1272857" cy="1567495"/>
              <a:chOff x="0" y="0"/>
              <a:chExt cx="1272855" cy="1567494"/>
            </a:xfrm>
          </p:grpSpPr>
          <p:sp>
            <p:nvSpPr>
              <p:cNvPr id="7" name="chenying0907 132"/>
              <p:cNvSpPr/>
              <p:nvPr/>
            </p:nvSpPr>
            <p:spPr>
              <a:xfrm>
                <a:off x="-1" y="0"/>
                <a:ext cx="1272857" cy="15674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1" h="19790" extrusionOk="0">
                    <a:moveTo>
                      <a:pt x="21431" y="19557"/>
                    </a:moveTo>
                    <a:cubicBezTo>
                      <a:pt x="20636" y="19533"/>
                      <a:pt x="20717" y="2655"/>
                      <a:pt x="21045" y="636"/>
                    </a:cubicBezTo>
                    <a:cubicBezTo>
                      <a:pt x="21023" y="770"/>
                      <a:pt x="703" y="-1712"/>
                      <a:pt x="391" y="2308"/>
                    </a:cubicBezTo>
                    <a:cubicBezTo>
                      <a:pt x="49" y="6703"/>
                      <a:pt x="-169" y="12841"/>
                      <a:pt x="171" y="16907"/>
                    </a:cubicBezTo>
                    <a:cubicBezTo>
                      <a:pt x="401" y="19654"/>
                      <a:pt x="1701" y="19523"/>
                      <a:pt x="5476" y="19671"/>
                    </a:cubicBezTo>
                    <a:cubicBezTo>
                      <a:pt x="10998" y="19888"/>
                      <a:pt x="15793" y="19782"/>
                      <a:pt x="21431" y="19557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" name="chenying0907 133"/>
              <p:cNvSpPr/>
              <p:nvPr/>
            </p:nvSpPr>
            <p:spPr>
              <a:xfrm>
                <a:off x="12700" y="1244600"/>
                <a:ext cx="1226065" cy="108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2988" extrusionOk="0">
                    <a:moveTo>
                      <a:pt x="0" y="12988"/>
                    </a:moveTo>
                    <a:cubicBezTo>
                      <a:pt x="0" y="-8612"/>
                      <a:pt x="15811" y="3525"/>
                      <a:pt x="21600" y="2358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" name="chenying0907 134"/>
              <p:cNvSpPr/>
              <p:nvPr/>
            </p:nvSpPr>
            <p:spPr>
              <a:xfrm>
                <a:off x="165099" y="38100"/>
                <a:ext cx="28820" cy="12109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1184" h="21600" extrusionOk="0">
                    <a:moveTo>
                      <a:pt x="11183" y="0"/>
                    </a:moveTo>
                    <a:cubicBezTo>
                      <a:pt x="11246" y="6836"/>
                      <a:pt x="-10354" y="14463"/>
                      <a:pt x="6320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6" name="chenying0907 136"/>
            <p:cNvSpPr/>
            <p:nvPr/>
          </p:nvSpPr>
          <p:spPr>
            <a:xfrm>
              <a:off x="254000" y="1371600"/>
              <a:ext cx="276430" cy="412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4" extrusionOk="0">
                  <a:moveTo>
                    <a:pt x="21600" y="0"/>
                  </a:moveTo>
                  <a:cubicBezTo>
                    <a:pt x="19632" y="6773"/>
                    <a:pt x="21021" y="13465"/>
                    <a:pt x="21310" y="20111"/>
                  </a:cubicBezTo>
                  <a:cubicBezTo>
                    <a:pt x="17996" y="17597"/>
                    <a:pt x="13864" y="16307"/>
                    <a:pt x="11555" y="14030"/>
                  </a:cubicBezTo>
                  <a:cubicBezTo>
                    <a:pt x="7039" y="15998"/>
                    <a:pt x="4377" y="18033"/>
                    <a:pt x="0" y="21254"/>
                  </a:cubicBezTo>
                  <a:cubicBezTo>
                    <a:pt x="1028" y="13703"/>
                    <a:pt x="980" y="4593"/>
                    <a:pt x="398" y="1082"/>
                  </a:cubicBezTo>
                  <a:cubicBezTo>
                    <a:pt x="7015" y="-346"/>
                    <a:pt x="14510" y="658"/>
                    <a:pt x="21600" y="0"/>
                  </a:cubicBezTo>
                  <a:close/>
                </a:path>
              </a:pathLst>
            </a:custGeom>
            <a:solidFill>
              <a:srgbClr val="E7E4E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4" name="chenying0907 138"/>
          <p:cNvSpPr/>
          <p:nvPr/>
        </p:nvSpPr>
        <p:spPr>
          <a:xfrm>
            <a:off x="3794213" y="2259053"/>
            <a:ext cx="1387386" cy="1046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solidFill>
            <a:srgbClr val="FDD67A"/>
          </a:solidFill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" name="chenying0907 148"/>
          <p:cNvSpPr/>
          <p:nvPr/>
        </p:nvSpPr>
        <p:spPr>
          <a:xfrm>
            <a:off x="6361952" y="2964946"/>
            <a:ext cx="3087156" cy="183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Maecenas porttitor congue massa. Fusce posuere, magna sed pulvinar ultricies, purus lectus malesuada libero,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58099" y="1996440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200">
                <a:solidFill>
                  <a:schemeClr val="tx2">
                    <a:lumMod val="7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点击添加标题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14976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0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0" grpId="0"/>
          <p:bldP spid="11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1"/>
          <p:cNvGrpSpPr/>
          <p:nvPr/>
        </p:nvGrpSpPr>
        <p:grpSpPr>
          <a:xfrm>
            <a:off x="1761775" y="1531522"/>
            <a:ext cx="1530215" cy="1169157"/>
            <a:chOff x="0" y="0"/>
            <a:chExt cx="1530214" cy="1169156"/>
          </a:xfrm>
        </p:grpSpPr>
        <p:sp>
          <p:nvSpPr>
            <p:cNvPr id="3" name="chenying0907 180"/>
            <p:cNvSpPr/>
            <p:nvPr/>
          </p:nvSpPr>
          <p:spPr>
            <a:xfrm>
              <a:off x="0" y="203199"/>
              <a:ext cx="1087141" cy="550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extrusionOk="0">
                  <a:moveTo>
                    <a:pt x="21600" y="0"/>
                  </a:moveTo>
                  <a:cubicBezTo>
                    <a:pt x="19532" y="418"/>
                    <a:pt x="1689" y="152"/>
                    <a:pt x="0" y="122"/>
                  </a:cubicBezTo>
                  <a:cubicBezTo>
                    <a:pt x="688" y="2807"/>
                    <a:pt x="3880" y="19337"/>
                    <a:pt x="4116" y="21259"/>
                  </a:cubicBezTo>
                  <a:cubicBezTo>
                    <a:pt x="9519" y="21600"/>
                    <a:pt x="13773" y="20605"/>
                    <a:pt x="18890" y="20744"/>
                  </a:cubicBezTo>
                  <a:cubicBezTo>
                    <a:pt x="18812" y="15990"/>
                    <a:pt x="21237" y="2883"/>
                    <a:pt x="21600" y="0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chenying0907 181"/>
            <p:cNvSpPr/>
            <p:nvPr/>
          </p:nvSpPr>
          <p:spPr>
            <a:xfrm>
              <a:off x="241300" y="723900"/>
              <a:ext cx="711891" cy="24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extrusionOk="0">
                  <a:moveTo>
                    <a:pt x="21536" y="0"/>
                  </a:moveTo>
                  <a:cubicBezTo>
                    <a:pt x="21537" y="5316"/>
                    <a:pt x="21600" y="14865"/>
                    <a:pt x="21503" y="21600"/>
                  </a:cubicBezTo>
                  <a:cubicBezTo>
                    <a:pt x="15917" y="19594"/>
                    <a:pt x="5170" y="20360"/>
                    <a:pt x="0" y="2035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chenying0907 182"/>
            <p:cNvSpPr/>
            <p:nvPr/>
          </p:nvSpPr>
          <p:spPr>
            <a:xfrm>
              <a:off x="292099" y="1015999"/>
              <a:ext cx="184237" cy="15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91" h="16651" extrusionOk="0">
                  <a:moveTo>
                    <a:pt x="14823" y="2071"/>
                  </a:moveTo>
                  <a:cubicBezTo>
                    <a:pt x="9171" y="-2796"/>
                    <a:pt x="-2707" y="1299"/>
                    <a:pt x="559" y="10329"/>
                  </a:cubicBezTo>
                  <a:cubicBezTo>
                    <a:pt x="2791" y="16498"/>
                    <a:pt x="11156" y="18804"/>
                    <a:pt x="15530" y="14288"/>
                  </a:cubicBezTo>
                  <a:cubicBezTo>
                    <a:pt x="18893" y="10815"/>
                    <a:pt x="18380" y="5137"/>
                    <a:pt x="14823" y="207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chenying0907 183"/>
            <p:cNvSpPr/>
            <p:nvPr/>
          </p:nvSpPr>
          <p:spPr>
            <a:xfrm>
              <a:off x="787400" y="1015999"/>
              <a:ext cx="190246" cy="14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41" h="13729" extrusionOk="0">
                  <a:moveTo>
                    <a:pt x="16530" y="5625"/>
                  </a:moveTo>
                  <a:cubicBezTo>
                    <a:pt x="16984" y="-3408"/>
                    <a:pt x="3664" y="46"/>
                    <a:pt x="961" y="4842"/>
                  </a:cubicBezTo>
                  <a:cubicBezTo>
                    <a:pt x="-4616" y="14734"/>
                    <a:pt x="15889" y="18192"/>
                    <a:pt x="16530" y="5625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chenying0907 184"/>
            <p:cNvSpPr/>
            <p:nvPr/>
          </p:nvSpPr>
          <p:spPr>
            <a:xfrm>
              <a:off x="1092200" y="38100"/>
              <a:ext cx="279400" cy="15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9" extrusionOk="0">
                  <a:moveTo>
                    <a:pt x="0" y="21589"/>
                  </a:moveTo>
                  <a:cubicBezTo>
                    <a:pt x="1227" y="10566"/>
                    <a:pt x="4418" y="0"/>
                    <a:pt x="4418" y="0"/>
                  </a:cubicBezTo>
                  <a:cubicBezTo>
                    <a:pt x="4418" y="0"/>
                    <a:pt x="17320" y="-11"/>
                    <a:pt x="21600" y="145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185"/>
            <p:cNvSpPr/>
            <p:nvPr/>
          </p:nvSpPr>
          <p:spPr>
            <a:xfrm>
              <a:off x="1371600" y="-1"/>
              <a:ext cx="158615" cy="153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267" h="16604" extrusionOk="0">
                  <a:moveTo>
                    <a:pt x="8629" y="257"/>
                  </a:moveTo>
                  <a:cubicBezTo>
                    <a:pt x="1044" y="-2131"/>
                    <a:pt x="-3928" y="12825"/>
                    <a:pt x="4102" y="16166"/>
                  </a:cubicBezTo>
                  <a:cubicBezTo>
                    <a:pt x="12041" y="19469"/>
                    <a:pt x="17672" y="3103"/>
                    <a:pt x="8629" y="257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chenying0907 186"/>
            <p:cNvSpPr/>
            <p:nvPr/>
          </p:nvSpPr>
          <p:spPr>
            <a:xfrm>
              <a:off x="114300" y="457199"/>
              <a:ext cx="855130" cy="25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0718" extrusionOk="0">
                  <a:moveTo>
                    <a:pt x="0" y="10718"/>
                  </a:moveTo>
                  <a:cubicBezTo>
                    <a:pt x="6815" y="-10882"/>
                    <a:pt x="14605" y="6784"/>
                    <a:pt x="21600" y="7145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chenying0907 187"/>
            <p:cNvSpPr/>
            <p:nvPr/>
          </p:nvSpPr>
          <p:spPr>
            <a:xfrm>
              <a:off x="139700" y="215900"/>
              <a:ext cx="135471" cy="24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64" y="7348"/>
                    <a:pt x="6577" y="1425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chenying0907 188"/>
            <p:cNvSpPr/>
            <p:nvPr/>
          </p:nvSpPr>
          <p:spPr>
            <a:xfrm>
              <a:off x="215900" y="215900"/>
              <a:ext cx="330200" cy="51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854" y="20063"/>
                    <a:pt x="5471" y="16499"/>
                    <a:pt x="7529" y="14064"/>
                  </a:cubicBezTo>
                  <a:cubicBezTo>
                    <a:pt x="10391" y="10676"/>
                    <a:pt x="13587" y="7565"/>
                    <a:pt x="16922" y="4371"/>
                  </a:cubicBezTo>
                  <a:cubicBezTo>
                    <a:pt x="18466" y="2892"/>
                    <a:pt x="19836" y="1336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chenying0907 189"/>
            <p:cNvSpPr/>
            <p:nvPr/>
          </p:nvSpPr>
          <p:spPr>
            <a:xfrm>
              <a:off x="520700" y="228600"/>
              <a:ext cx="330200" cy="51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262" y="16200"/>
                    <a:pt x="11372" y="10845"/>
                    <a:pt x="16190" y="5663"/>
                  </a:cubicBezTo>
                  <a:cubicBezTo>
                    <a:pt x="17799" y="3933"/>
                    <a:pt x="20928" y="1483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190"/>
            <p:cNvSpPr/>
            <p:nvPr/>
          </p:nvSpPr>
          <p:spPr>
            <a:xfrm>
              <a:off x="774700" y="406400"/>
              <a:ext cx="247650" cy="325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908" y="14861"/>
                    <a:pt x="14584" y="702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4" name="Group 31"/>
          <p:cNvGrpSpPr/>
          <p:nvPr/>
        </p:nvGrpSpPr>
        <p:grpSpPr>
          <a:xfrm>
            <a:off x="6902940" y="4049258"/>
            <a:ext cx="1125605" cy="1488867"/>
            <a:chOff x="0" y="0"/>
            <a:chExt cx="1125603" cy="1488866"/>
          </a:xfrm>
        </p:grpSpPr>
        <p:sp>
          <p:nvSpPr>
            <p:cNvPr id="15" name="chenying0907 24"/>
            <p:cNvSpPr/>
            <p:nvPr/>
          </p:nvSpPr>
          <p:spPr>
            <a:xfrm>
              <a:off x="380999" y="0"/>
              <a:ext cx="226807" cy="761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841" h="21600" extrusionOk="0">
                  <a:moveTo>
                    <a:pt x="4677" y="0"/>
                  </a:moveTo>
                  <a:cubicBezTo>
                    <a:pt x="2118" y="4759"/>
                    <a:pt x="-2719" y="5881"/>
                    <a:pt x="1960" y="10293"/>
                  </a:cubicBezTo>
                  <a:cubicBezTo>
                    <a:pt x="6607" y="14674"/>
                    <a:pt x="18881" y="17537"/>
                    <a:pt x="2856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chenying0907 25"/>
            <p:cNvSpPr/>
            <p:nvPr/>
          </p:nvSpPr>
          <p:spPr>
            <a:xfrm>
              <a:off x="508000" y="304800"/>
              <a:ext cx="364439" cy="457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165" h="21600" extrusionOk="0">
                  <a:moveTo>
                    <a:pt x="9200" y="21600"/>
                  </a:moveTo>
                  <a:cubicBezTo>
                    <a:pt x="21600" y="15776"/>
                    <a:pt x="1051" y="6083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chenying0907 26"/>
            <p:cNvSpPr/>
            <p:nvPr/>
          </p:nvSpPr>
          <p:spPr>
            <a:xfrm>
              <a:off x="101599" y="825500"/>
              <a:ext cx="896996" cy="185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1" h="20309" extrusionOk="0">
                  <a:moveTo>
                    <a:pt x="19855" y="13107"/>
                  </a:moveTo>
                  <a:cubicBezTo>
                    <a:pt x="20187" y="12071"/>
                    <a:pt x="20465" y="10866"/>
                    <a:pt x="20671" y="9462"/>
                  </a:cubicBezTo>
                  <a:cubicBezTo>
                    <a:pt x="18437" y="-1026"/>
                    <a:pt x="14577" y="-41"/>
                    <a:pt x="11431" y="75"/>
                  </a:cubicBezTo>
                  <a:cubicBezTo>
                    <a:pt x="9715" y="139"/>
                    <a:pt x="7348" y="702"/>
                    <a:pt x="4860" y="2689"/>
                  </a:cubicBezTo>
                  <a:cubicBezTo>
                    <a:pt x="3720" y="3598"/>
                    <a:pt x="676" y="5547"/>
                    <a:pt x="58" y="11102"/>
                  </a:cubicBezTo>
                  <a:cubicBezTo>
                    <a:pt x="-929" y="19995"/>
                    <a:pt x="10843" y="20574"/>
                    <a:pt x="11702" y="20241"/>
                  </a:cubicBezTo>
                  <a:cubicBezTo>
                    <a:pt x="13617" y="19497"/>
                    <a:pt x="17786" y="19574"/>
                    <a:pt x="19855" y="13107"/>
                  </a:cubicBezTo>
                  <a:close/>
                </a:path>
              </a:pathLst>
            </a:custGeom>
            <a:solidFill>
              <a:srgbClr val="E7E4E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chenying0907 27"/>
            <p:cNvSpPr/>
            <p:nvPr/>
          </p:nvSpPr>
          <p:spPr>
            <a:xfrm>
              <a:off x="101600" y="927100"/>
              <a:ext cx="900857" cy="391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9" extrusionOk="0">
                  <a:moveTo>
                    <a:pt x="0" y="1011"/>
                  </a:moveTo>
                  <a:cubicBezTo>
                    <a:pt x="1020" y="10161"/>
                    <a:pt x="4609" y="21600"/>
                    <a:pt x="10434" y="20732"/>
                  </a:cubicBezTo>
                  <a:cubicBezTo>
                    <a:pt x="16012" y="19902"/>
                    <a:pt x="19225" y="1003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" name="chenying0907 28"/>
            <p:cNvSpPr/>
            <p:nvPr/>
          </p:nvSpPr>
          <p:spPr>
            <a:xfrm>
              <a:off x="762000" y="977899"/>
              <a:ext cx="363604" cy="254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93" h="19452" extrusionOk="0">
                  <a:moveTo>
                    <a:pt x="9504" y="4082"/>
                  </a:moveTo>
                  <a:cubicBezTo>
                    <a:pt x="10956" y="2606"/>
                    <a:pt x="17556" y="-2148"/>
                    <a:pt x="19170" y="1128"/>
                  </a:cubicBezTo>
                  <a:cubicBezTo>
                    <a:pt x="21600" y="6062"/>
                    <a:pt x="3448" y="17994"/>
                    <a:pt x="0" y="1945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" name="chenying0907 29"/>
            <p:cNvSpPr/>
            <p:nvPr/>
          </p:nvSpPr>
          <p:spPr>
            <a:xfrm>
              <a:off x="-1" y="1219200"/>
              <a:ext cx="1086587" cy="269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9" h="20016" extrusionOk="0">
                  <a:moveTo>
                    <a:pt x="5008" y="210"/>
                  </a:moveTo>
                  <a:cubicBezTo>
                    <a:pt x="3795" y="1406"/>
                    <a:pt x="604" y="1401"/>
                    <a:pt x="82" y="7068"/>
                  </a:cubicBezTo>
                  <a:cubicBezTo>
                    <a:pt x="-484" y="13210"/>
                    <a:pt x="2029" y="15022"/>
                    <a:pt x="3033" y="16100"/>
                  </a:cubicBezTo>
                  <a:cubicBezTo>
                    <a:pt x="7369" y="20760"/>
                    <a:pt x="12891" y="21600"/>
                    <a:pt x="17228" y="16770"/>
                  </a:cubicBezTo>
                  <a:cubicBezTo>
                    <a:pt x="18224" y="15661"/>
                    <a:pt x="20447" y="12562"/>
                    <a:pt x="20703" y="8072"/>
                  </a:cubicBezTo>
                  <a:cubicBezTo>
                    <a:pt x="21116" y="840"/>
                    <a:pt x="16362" y="651"/>
                    <a:pt x="15265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1" name="chenying0907 30"/>
            <p:cNvSpPr/>
            <p:nvPr/>
          </p:nvSpPr>
          <p:spPr>
            <a:xfrm>
              <a:off x="203199" y="584200"/>
              <a:ext cx="188035" cy="323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04" h="21544" extrusionOk="0">
                  <a:moveTo>
                    <a:pt x="15405" y="0"/>
                  </a:moveTo>
                  <a:cubicBezTo>
                    <a:pt x="21507" y="5087"/>
                    <a:pt x="15299" y="7621"/>
                    <a:pt x="8897" y="9820"/>
                  </a:cubicBezTo>
                  <a:cubicBezTo>
                    <a:pt x="5317" y="11050"/>
                    <a:pt x="82" y="11552"/>
                    <a:pt x="0" y="15413"/>
                  </a:cubicBezTo>
                  <a:cubicBezTo>
                    <a:pt x="-93" y="19790"/>
                    <a:pt x="11124" y="21600"/>
                    <a:pt x="15405" y="2154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40" name="Group 191"/>
          <p:cNvGrpSpPr/>
          <p:nvPr/>
        </p:nvGrpSpPr>
        <p:grpSpPr>
          <a:xfrm>
            <a:off x="1727257" y="4092191"/>
            <a:ext cx="1510150" cy="1403000"/>
            <a:chOff x="0" y="0"/>
            <a:chExt cx="1692202" cy="1572135"/>
          </a:xfrm>
        </p:grpSpPr>
        <p:grpSp>
          <p:nvGrpSpPr>
            <p:cNvPr id="41" name="Group 181"/>
            <p:cNvGrpSpPr/>
            <p:nvPr/>
          </p:nvGrpSpPr>
          <p:grpSpPr>
            <a:xfrm>
              <a:off x="-1" y="63499"/>
              <a:ext cx="1225623" cy="1508637"/>
              <a:chOff x="0" y="0"/>
              <a:chExt cx="1225621" cy="1508635"/>
            </a:xfrm>
          </p:grpSpPr>
          <p:sp>
            <p:nvSpPr>
              <p:cNvPr id="51" name="chenying0907 177"/>
              <p:cNvSpPr/>
              <p:nvPr/>
            </p:nvSpPr>
            <p:spPr>
              <a:xfrm>
                <a:off x="-1" y="-1"/>
                <a:ext cx="1225623" cy="1508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38" h="20536" extrusionOk="0">
                    <a:moveTo>
                      <a:pt x="19520" y="6663"/>
                    </a:moveTo>
                    <a:cubicBezTo>
                      <a:pt x="19716" y="4387"/>
                      <a:pt x="20507" y="594"/>
                      <a:pt x="17060" y="434"/>
                    </a:cubicBezTo>
                    <a:cubicBezTo>
                      <a:pt x="12776" y="235"/>
                      <a:pt x="2535" y="-769"/>
                      <a:pt x="1476" y="1186"/>
                    </a:cubicBezTo>
                    <a:cubicBezTo>
                      <a:pt x="531" y="2931"/>
                      <a:pt x="333" y="7088"/>
                      <a:pt x="320" y="9016"/>
                    </a:cubicBezTo>
                    <a:cubicBezTo>
                      <a:pt x="300" y="11991"/>
                      <a:pt x="-1093" y="19381"/>
                      <a:pt x="2091" y="20026"/>
                    </a:cubicBezTo>
                    <a:cubicBezTo>
                      <a:pt x="6072" y="20831"/>
                      <a:pt x="13185" y="20505"/>
                      <a:pt x="17403" y="20246"/>
                    </a:cubicBezTo>
                    <a:cubicBezTo>
                      <a:pt x="19918" y="20091"/>
                      <a:pt x="19012" y="16325"/>
                      <a:pt x="19145" y="14531"/>
                    </a:cubicBezTo>
                    <a:cubicBezTo>
                      <a:pt x="19244" y="13188"/>
                      <a:pt x="19411" y="7939"/>
                      <a:pt x="19520" y="6663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2" name="chenying0907 178"/>
              <p:cNvSpPr/>
              <p:nvPr/>
            </p:nvSpPr>
            <p:spPr>
              <a:xfrm>
                <a:off x="152399" y="177800"/>
                <a:ext cx="911322" cy="1090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4" h="20824" extrusionOk="0">
                    <a:moveTo>
                      <a:pt x="19260" y="20629"/>
                    </a:moveTo>
                    <a:cubicBezTo>
                      <a:pt x="14949" y="20977"/>
                      <a:pt x="10812" y="20772"/>
                      <a:pt x="6492" y="20677"/>
                    </a:cubicBezTo>
                    <a:cubicBezTo>
                      <a:pt x="4148" y="20626"/>
                      <a:pt x="3161" y="20883"/>
                      <a:pt x="793" y="20715"/>
                    </a:cubicBezTo>
                    <a:cubicBezTo>
                      <a:pt x="-906" y="20595"/>
                      <a:pt x="570" y="2257"/>
                      <a:pt x="1126" y="640"/>
                    </a:cubicBezTo>
                    <a:cubicBezTo>
                      <a:pt x="7448" y="-623"/>
                      <a:pt x="14260" y="271"/>
                      <a:pt x="20694" y="871"/>
                    </a:cubicBezTo>
                    <a:cubicBezTo>
                      <a:pt x="20484" y="852"/>
                      <a:pt x="20367" y="2889"/>
                      <a:pt x="20359" y="2986"/>
                    </a:cubicBezTo>
                    <a:cubicBezTo>
                      <a:pt x="20257" y="4363"/>
                      <a:pt x="19755" y="20587"/>
                      <a:pt x="19670" y="20595"/>
                    </a:cubicBezTo>
                    <a:cubicBezTo>
                      <a:pt x="19533" y="20607"/>
                      <a:pt x="19396" y="20618"/>
                      <a:pt x="19260" y="20629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3" name="chenying0907 179"/>
              <p:cNvSpPr/>
              <p:nvPr/>
            </p:nvSpPr>
            <p:spPr>
              <a:xfrm>
                <a:off x="520700" y="1333499"/>
                <a:ext cx="133477" cy="91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2313" h="14046" extrusionOk="0">
                    <a:moveTo>
                      <a:pt x="11167" y="10122"/>
                    </a:moveTo>
                    <a:cubicBezTo>
                      <a:pt x="15107" y="368"/>
                      <a:pt x="7968" y="-2007"/>
                      <a:pt x="3640" y="1585"/>
                    </a:cubicBezTo>
                    <a:cubicBezTo>
                      <a:pt x="-6493" y="9996"/>
                      <a:pt x="7342" y="19593"/>
                      <a:pt x="11167" y="10122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4" name="chenying0907 180"/>
              <p:cNvSpPr/>
              <p:nvPr/>
            </p:nvSpPr>
            <p:spPr>
              <a:xfrm flipH="1" flipV="1">
                <a:off x="536067" y="88899"/>
                <a:ext cx="86234" cy="1"/>
              </a:xfrm>
              <a:prstGeom prst="line">
                <a:avLst/>
              </a:pr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42" name="Group 185"/>
            <p:cNvGrpSpPr/>
            <p:nvPr/>
          </p:nvGrpSpPr>
          <p:grpSpPr>
            <a:xfrm>
              <a:off x="228599" y="812800"/>
              <a:ext cx="476366" cy="503623"/>
              <a:chOff x="0" y="0"/>
              <a:chExt cx="476364" cy="503622"/>
            </a:xfrm>
          </p:grpSpPr>
          <p:sp>
            <p:nvSpPr>
              <p:cNvPr id="48" name="chenying0907 182"/>
              <p:cNvSpPr/>
              <p:nvPr/>
            </p:nvSpPr>
            <p:spPr>
              <a:xfrm>
                <a:off x="76200" y="190500"/>
                <a:ext cx="397116" cy="285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1" h="21022" extrusionOk="0">
                    <a:moveTo>
                      <a:pt x="14158" y="1797"/>
                    </a:moveTo>
                    <a:cubicBezTo>
                      <a:pt x="16682" y="3576"/>
                      <a:pt x="18515" y="6261"/>
                      <a:pt x="19377" y="9997"/>
                    </a:cubicBezTo>
                    <a:cubicBezTo>
                      <a:pt x="20066" y="12984"/>
                      <a:pt x="21421" y="17932"/>
                      <a:pt x="21269" y="21022"/>
                    </a:cubicBezTo>
                    <a:cubicBezTo>
                      <a:pt x="15103" y="14127"/>
                      <a:pt x="8404" y="5305"/>
                      <a:pt x="5" y="6602"/>
                    </a:cubicBezTo>
                    <a:cubicBezTo>
                      <a:pt x="-179" y="4102"/>
                      <a:pt x="4665" y="1207"/>
                      <a:pt x="5912" y="648"/>
                    </a:cubicBezTo>
                    <a:cubicBezTo>
                      <a:pt x="8643" y="-578"/>
                      <a:pt x="11623" y="9"/>
                      <a:pt x="14158" y="1797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9" name="chenying0907 183"/>
              <p:cNvSpPr/>
              <p:nvPr/>
            </p:nvSpPr>
            <p:spPr>
              <a:xfrm>
                <a:off x="127000" y="0"/>
                <a:ext cx="181931" cy="179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04" h="17631" extrusionOk="0">
                    <a:moveTo>
                      <a:pt x="14623" y="16680"/>
                    </a:moveTo>
                    <a:cubicBezTo>
                      <a:pt x="18650" y="14507"/>
                      <a:pt x="20734" y="9487"/>
                      <a:pt x="18736" y="5635"/>
                    </a:cubicBezTo>
                    <a:cubicBezTo>
                      <a:pt x="14465" y="-2596"/>
                      <a:pt x="1634" y="-1709"/>
                      <a:pt x="70" y="7633"/>
                    </a:cubicBezTo>
                    <a:cubicBezTo>
                      <a:pt x="-866" y="13225"/>
                      <a:pt x="7832" y="19004"/>
                      <a:pt x="13070" y="17339"/>
                    </a:cubicBezTo>
                    <a:cubicBezTo>
                      <a:pt x="13614" y="17166"/>
                      <a:pt x="14133" y="16945"/>
                      <a:pt x="14623" y="16680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0" name="chenying0907 184"/>
              <p:cNvSpPr/>
              <p:nvPr/>
            </p:nvSpPr>
            <p:spPr>
              <a:xfrm>
                <a:off x="-1" y="190500"/>
                <a:ext cx="476366" cy="3131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9" h="17643" extrusionOk="0">
                    <a:moveTo>
                      <a:pt x="5" y="16927"/>
                    </a:moveTo>
                    <a:cubicBezTo>
                      <a:pt x="-221" y="7199"/>
                      <a:pt x="7020" y="-3957"/>
                      <a:pt x="15308" y="1386"/>
                    </a:cubicBezTo>
                    <a:cubicBezTo>
                      <a:pt x="21361" y="5288"/>
                      <a:pt x="19392" y="11416"/>
                      <a:pt x="21379" y="17643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43" name="Group 190"/>
            <p:cNvGrpSpPr/>
            <p:nvPr/>
          </p:nvGrpSpPr>
          <p:grpSpPr>
            <a:xfrm>
              <a:off x="609600" y="0"/>
              <a:ext cx="1082603" cy="860676"/>
              <a:chOff x="0" y="0"/>
              <a:chExt cx="1082602" cy="860675"/>
            </a:xfrm>
          </p:grpSpPr>
          <p:sp>
            <p:nvSpPr>
              <p:cNvPr id="44" name="chenying0907 186"/>
              <p:cNvSpPr/>
              <p:nvPr/>
            </p:nvSpPr>
            <p:spPr>
              <a:xfrm>
                <a:off x="0" y="0"/>
                <a:ext cx="1082603" cy="860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582" extrusionOk="0">
                    <a:moveTo>
                      <a:pt x="0" y="15955"/>
                    </a:moveTo>
                    <a:cubicBezTo>
                      <a:pt x="881" y="14662"/>
                      <a:pt x="1639" y="14696"/>
                      <a:pt x="1732" y="12872"/>
                    </a:cubicBezTo>
                    <a:cubicBezTo>
                      <a:pt x="1794" y="11654"/>
                      <a:pt x="1362" y="10468"/>
                      <a:pt x="1327" y="9258"/>
                    </a:cubicBezTo>
                    <a:cubicBezTo>
                      <a:pt x="1258" y="6916"/>
                      <a:pt x="2530" y="4246"/>
                      <a:pt x="4019" y="2639"/>
                    </a:cubicBezTo>
                    <a:cubicBezTo>
                      <a:pt x="9158" y="-2909"/>
                      <a:pt x="17985" y="937"/>
                      <a:pt x="19753" y="8182"/>
                    </a:cubicBezTo>
                    <a:cubicBezTo>
                      <a:pt x="21600" y="15750"/>
                      <a:pt x="14606" y="18691"/>
                      <a:pt x="9089" y="17212"/>
                    </a:cubicBezTo>
                    <a:cubicBezTo>
                      <a:pt x="6445" y="16503"/>
                      <a:pt x="3321" y="13937"/>
                      <a:pt x="588" y="15436"/>
                    </a:cubicBezTo>
                  </a:path>
                </a:pathLst>
              </a:custGeom>
              <a:solidFill>
                <a:srgbClr val="FCFDFD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5" name="chenying0907 187"/>
              <p:cNvSpPr/>
              <p:nvPr/>
            </p:nvSpPr>
            <p:spPr>
              <a:xfrm>
                <a:off x="266700" y="292100"/>
                <a:ext cx="626536" cy="24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835" extrusionOk="0">
                    <a:moveTo>
                      <a:pt x="0" y="9835"/>
                    </a:moveTo>
                    <a:cubicBezTo>
                      <a:pt x="5974" y="-11765"/>
                      <a:pt x="15099" y="8797"/>
                      <a:pt x="21600" y="9835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6" name="chenying0907 188"/>
              <p:cNvSpPr/>
              <p:nvPr/>
            </p:nvSpPr>
            <p:spPr>
              <a:xfrm>
                <a:off x="254000" y="444500"/>
                <a:ext cx="643471" cy="195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246" extrusionOk="0">
                    <a:moveTo>
                      <a:pt x="0" y="2420"/>
                    </a:moveTo>
                    <a:cubicBezTo>
                      <a:pt x="7195" y="-1453"/>
                      <a:pt x="14439" y="-3354"/>
                      <a:pt x="21600" y="18246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7" name="chenying0907 189"/>
              <p:cNvSpPr/>
              <p:nvPr/>
            </p:nvSpPr>
            <p:spPr>
              <a:xfrm>
                <a:off x="241300" y="584199"/>
                <a:ext cx="667073" cy="18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4012" extrusionOk="0">
                    <a:moveTo>
                      <a:pt x="0" y="13105"/>
                    </a:moveTo>
                    <a:cubicBezTo>
                      <a:pt x="7173" y="18622"/>
                      <a:pt x="14453" y="-2978"/>
                      <a:pt x="21600" y="351"/>
                    </a:cubicBezTo>
                    <a:cubicBezTo>
                      <a:pt x="21255" y="332"/>
                      <a:pt x="20907" y="33"/>
                      <a:pt x="20561" y="332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grpSp>
        <p:nvGrpSpPr>
          <p:cNvPr id="55" name="Group 226"/>
          <p:cNvGrpSpPr/>
          <p:nvPr/>
        </p:nvGrpSpPr>
        <p:grpSpPr>
          <a:xfrm>
            <a:off x="6967636" y="1530802"/>
            <a:ext cx="970803" cy="1318000"/>
            <a:chOff x="0" y="0"/>
            <a:chExt cx="970801" cy="1317999"/>
          </a:xfrm>
        </p:grpSpPr>
        <p:sp>
          <p:nvSpPr>
            <p:cNvPr id="56" name="chenying0907 222"/>
            <p:cNvSpPr/>
            <p:nvPr/>
          </p:nvSpPr>
          <p:spPr>
            <a:xfrm>
              <a:off x="-1" y="0"/>
              <a:ext cx="970803" cy="131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449" extrusionOk="0">
                  <a:moveTo>
                    <a:pt x="15200" y="18995"/>
                  </a:moveTo>
                  <a:cubicBezTo>
                    <a:pt x="14894" y="19919"/>
                    <a:pt x="14383" y="21248"/>
                    <a:pt x="13084" y="21430"/>
                  </a:cubicBezTo>
                  <a:cubicBezTo>
                    <a:pt x="12625" y="21494"/>
                    <a:pt x="11620" y="21383"/>
                    <a:pt x="11147" y="21309"/>
                  </a:cubicBezTo>
                  <a:cubicBezTo>
                    <a:pt x="7979" y="20810"/>
                    <a:pt x="5128" y="19501"/>
                    <a:pt x="2019" y="18873"/>
                  </a:cubicBezTo>
                  <a:cubicBezTo>
                    <a:pt x="1075" y="18683"/>
                    <a:pt x="-49" y="18199"/>
                    <a:pt x="2" y="17334"/>
                  </a:cubicBezTo>
                  <a:cubicBezTo>
                    <a:pt x="72" y="16150"/>
                    <a:pt x="857" y="14761"/>
                    <a:pt x="1288" y="13617"/>
                  </a:cubicBezTo>
                  <a:cubicBezTo>
                    <a:pt x="1787" y="12292"/>
                    <a:pt x="2355" y="10983"/>
                    <a:pt x="2944" y="9679"/>
                  </a:cubicBezTo>
                  <a:cubicBezTo>
                    <a:pt x="3838" y="7702"/>
                    <a:pt x="4640" y="5736"/>
                    <a:pt x="5639" y="3798"/>
                  </a:cubicBezTo>
                  <a:cubicBezTo>
                    <a:pt x="6217" y="2678"/>
                    <a:pt x="6704" y="468"/>
                    <a:pt x="8488" y="65"/>
                  </a:cubicBezTo>
                  <a:cubicBezTo>
                    <a:pt x="9250" y="-106"/>
                    <a:pt x="10441" y="80"/>
                    <a:pt x="11115" y="368"/>
                  </a:cubicBezTo>
                  <a:cubicBezTo>
                    <a:pt x="12075" y="779"/>
                    <a:pt x="12839" y="907"/>
                    <a:pt x="13938" y="1113"/>
                  </a:cubicBezTo>
                  <a:cubicBezTo>
                    <a:pt x="15617" y="1428"/>
                    <a:pt x="17349" y="1882"/>
                    <a:pt x="18966" y="2345"/>
                  </a:cubicBezTo>
                  <a:cubicBezTo>
                    <a:pt x="19884" y="2609"/>
                    <a:pt x="20908" y="2904"/>
                    <a:pt x="21180" y="3678"/>
                  </a:cubicBezTo>
                  <a:cubicBezTo>
                    <a:pt x="21551" y="4735"/>
                    <a:pt x="20765" y="5778"/>
                    <a:pt x="20285" y="6731"/>
                  </a:cubicBezTo>
                  <a:cubicBezTo>
                    <a:pt x="19686" y="7919"/>
                    <a:pt x="19256" y="9159"/>
                    <a:pt x="18714" y="10362"/>
                  </a:cubicBezTo>
                  <a:cubicBezTo>
                    <a:pt x="17489" y="13087"/>
                    <a:pt x="16258" y="15818"/>
                    <a:pt x="15326" y="18609"/>
                  </a:cubicBezTo>
                  <a:cubicBezTo>
                    <a:pt x="15288" y="18725"/>
                    <a:pt x="15246" y="18855"/>
                    <a:pt x="15200" y="18995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7" name="chenying0907 223"/>
            <p:cNvSpPr/>
            <p:nvPr/>
          </p:nvSpPr>
          <p:spPr>
            <a:xfrm>
              <a:off x="101600" y="152400"/>
              <a:ext cx="738260" cy="96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600" extrusionOk="0">
                  <a:moveTo>
                    <a:pt x="5843" y="19431"/>
                  </a:moveTo>
                  <a:cubicBezTo>
                    <a:pt x="2745" y="18571"/>
                    <a:pt x="-49" y="17756"/>
                    <a:pt x="0" y="17620"/>
                  </a:cubicBezTo>
                  <a:cubicBezTo>
                    <a:pt x="601" y="15957"/>
                    <a:pt x="1675" y="14397"/>
                    <a:pt x="2399" y="12758"/>
                  </a:cubicBezTo>
                  <a:cubicBezTo>
                    <a:pt x="3390" y="10514"/>
                    <a:pt x="4575" y="8324"/>
                    <a:pt x="5560" y="6077"/>
                  </a:cubicBezTo>
                  <a:cubicBezTo>
                    <a:pt x="6422" y="4110"/>
                    <a:pt x="6672" y="1869"/>
                    <a:pt x="7840" y="0"/>
                  </a:cubicBezTo>
                  <a:cubicBezTo>
                    <a:pt x="10954" y="379"/>
                    <a:pt x="14351" y="1783"/>
                    <a:pt x="17188" y="2790"/>
                  </a:cubicBezTo>
                  <a:cubicBezTo>
                    <a:pt x="18546" y="3271"/>
                    <a:pt x="20308" y="3363"/>
                    <a:pt x="21551" y="3955"/>
                  </a:cubicBezTo>
                  <a:cubicBezTo>
                    <a:pt x="19201" y="9339"/>
                    <a:pt x="16858" y="14713"/>
                    <a:pt x="14458" y="20088"/>
                  </a:cubicBezTo>
                  <a:cubicBezTo>
                    <a:pt x="14430" y="20151"/>
                    <a:pt x="13764" y="21574"/>
                    <a:pt x="13856" y="21600"/>
                  </a:cubicBezTo>
                  <a:cubicBezTo>
                    <a:pt x="13258" y="21436"/>
                    <a:pt x="9355" y="20405"/>
                    <a:pt x="5843" y="1943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8" name="chenying0907 224"/>
            <p:cNvSpPr/>
            <p:nvPr/>
          </p:nvSpPr>
          <p:spPr>
            <a:xfrm>
              <a:off x="558800" y="127000"/>
              <a:ext cx="141437" cy="4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110" y="7934"/>
                    <a:pt x="14611" y="12839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9" name="chenying0907 225"/>
            <p:cNvSpPr/>
            <p:nvPr/>
          </p:nvSpPr>
          <p:spPr>
            <a:xfrm>
              <a:off x="304800" y="1092200"/>
              <a:ext cx="78863" cy="91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379" h="15289" extrusionOk="0">
                  <a:moveTo>
                    <a:pt x="3509" y="747"/>
                  </a:moveTo>
                  <a:cubicBezTo>
                    <a:pt x="-4023" y="4624"/>
                    <a:pt x="1769" y="18148"/>
                    <a:pt x="9599" y="14746"/>
                  </a:cubicBezTo>
                  <a:cubicBezTo>
                    <a:pt x="17577" y="11283"/>
                    <a:pt x="11667" y="-3452"/>
                    <a:pt x="3509" y="747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60" name="chenying0907 148"/>
          <p:cNvSpPr/>
          <p:nvPr/>
        </p:nvSpPr>
        <p:spPr>
          <a:xfrm>
            <a:off x="3453980" y="1702203"/>
            <a:ext cx="2858655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61" name="chenying0907 148"/>
          <p:cNvSpPr/>
          <p:nvPr/>
        </p:nvSpPr>
        <p:spPr>
          <a:xfrm>
            <a:off x="8242140" y="1753025"/>
            <a:ext cx="2858655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62" name="chenying0907 148"/>
          <p:cNvSpPr/>
          <p:nvPr/>
        </p:nvSpPr>
        <p:spPr>
          <a:xfrm>
            <a:off x="3453980" y="4342266"/>
            <a:ext cx="2858655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63" name="chenying0907 148"/>
          <p:cNvSpPr/>
          <p:nvPr/>
        </p:nvSpPr>
        <p:spPr>
          <a:xfrm>
            <a:off x="8242140" y="4393088"/>
            <a:ext cx="2858655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04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线连接符 22"/>
          <p:cNvCxnSpPr/>
          <p:nvPr/>
        </p:nvCxnSpPr>
        <p:spPr>
          <a:xfrm flipH="1">
            <a:off x="7225499" y="3133575"/>
            <a:ext cx="2051166" cy="4284878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lgDashDot"/>
            <a:miter lim="400000"/>
          </a:ln>
          <a:effectLst/>
        </p:spPr>
      </p:cxnSp>
      <p:cxnSp>
        <p:nvCxnSpPr>
          <p:cNvPr id="25" name="直线连接符 24"/>
          <p:cNvCxnSpPr/>
          <p:nvPr/>
        </p:nvCxnSpPr>
        <p:spPr>
          <a:xfrm flipH="1" flipV="1">
            <a:off x="-721545" y="135125"/>
            <a:ext cx="8933378" cy="1099869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lgDashDot"/>
            <a:miter lim="400000"/>
          </a:ln>
          <a:effectLst/>
        </p:spPr>
      </p:cxnSp>
      <p:grpSp>
        <p:nvGrpSpPr>
          <p:cNvPr id="21" name="组 20"/>
          <p:cNvGrpSpPr/>
          <p:nvPr/>
        </p:nvGrpSpPr>
        <p:grpSpPr>
          <a:xfrm>
            <a:off x="8012351" y="1936096"/>
            <a:ext cx="775336" cy="938951"/>
            <a:chOff x="8012351" y="1936096"/>
            <a:chExt cx="775336" cy="938951"/>
          </a:xfrm>
        </p:grpSpPr>
        <p:sp>
          <p:nvSpPr>
            <p:cNvPr id="6" name="chenying0907 63"/>
            <p:cNvSpPr/>
            <p:nvPr/>
          </p:nvSpPr>
          <p:spPr>
            <a:xfrm>
              <a:off x="8012351" y="1936096"/>
              <a:ext cx="775336" cy="93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2" h="20210" extrusionOk="0">
                  <a:moveTo>
                    <a:pt x="5196" y="0"/>
                  </a:moveTo>
                  <a:cubicBezTo>
                    <a:pt x="-562" y="3892"/>
                    <a:pt x="-1328" y="9064"/>
                    <a:pt x="1882" y="14521"/>
                  </a:cubicBezTo>
                  <a:cubicBezTo>
                    <a:pt x="5509" y="20686"/>
                    <a:pt x="15589" y="21600"/>
                    <a:pt x="20272" y="18419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chenying0907 69"/>
            <p:cNvSpPr/>
            <p:nvPr/>
          </p:nvSpPr>
          <p:spPr>
            <a:xfrm>
              <a:off x="8171505" y="2254404"/>
              <a:ext cx="248368" cy="344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6" extrusionOk="0">
                  <a:moveTo>
                    <a:pt x="3804" y="0"/>
                  </a:moveTo>
                  <a:cubicBezTo>
                    <a:pt x="1682" y="2528"/>
                    <a:pt x="720" y="6989"/>
                    <a:pt x="0" y="9644"/>
                  </a:cubicBezTo>
                  <a:cubicBezTo>
                    <a:pt x="3959" y="9042"/>
                    <a:pt x="9361" y="10535"/>
                    <a:pt x="13386" y="9998"/>
                  </a:cubicBezTo>
                  <a:cubicBezTo>
                    <a:pt x="11808" y="13338"/>
                    <a:pt x="13382" y="17337"/>
                    <a:pt x="10481" y="20910"/>
                  </a:cubicBezTo>
                  <a:cubicBezTo>
                    <a:pt x="13735" y="21163"/>
                    <a:pt x="18256" y="21600"/>
                    <a:pt x="21600" y="21123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8126031" y="1026643"/>
            <a:ext cx="3586589" cy="5083192"/>
            <a:chOff x="8126031" y="1026643"/>
            <a:chExt cx="3586589" cy="5083192"/>
          </a:xfrm>
        </p:grpSpPr>
        <p:sp>
          <p:nvSpPr>
            <p:cNvPr id="3" name="chenying0907 60"/>
            <p:cNvSpPr/>
            <p:nvPr/>
          </p:nvSpPr>
          <p:spPr>
            <a:xfrm>
              <a:off x="8535286" y="1299479"/>
              <a:ext cx="1626209" cy="184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extrusionOk="0">
                  <a:moveTo>
                    <a:pt x="20714" y="0"/>
                  </a:moveTo>
                  <a:cubicBezTo>
                    <a:pt x="20560" y="340"/>
                    <a:pt x="21409" y="1795"/>
                    <a:pt x="21485" y="2244"/>
                  </a:cubicBezTo>
                  <a:cubicBezTo>
                    <a:pt x="21600" y="2926"/>
                    <a:pt x="21557" y="3608"/>
                    <a:pt x="21211" y="4236"/>
                  </a:cubicBezTo>
                  <a:cubicBezTo>
                    <a:pt x="20383" y="5739"/>
                    <a:pt x="18269" y="6573"/>
                    <a:pt x="16661" y="7258"/>
                  </a:cubicBezTo>
                  <a:cubicBezTo>
                    <a:pt x="17031" y="7100"/>
                    <a:pt x="12271" y="14800"/>
                    <a:pt x="9563" y="21600"/>
                  </a:cubicBezTo>
                  <a:cubicBezTo>
                    <a:pt x="7479" y="20527"/>
                    <a:pt x="5410" y="19314"/>
                    <a:pt x="3640" y="17857"/>
                  </a:cubicBezTo>
                  <a:cubicBezTo>
                    <a:pt x="2045" y="16544"/>
                    <a:pt x="471" y="15283"/>
                    <a:pt x="0" y="13334"/>
                  </a:cubicBezTo>
                  <a:cubicBezTo>
                    <a:pt x="5847" y="14455"/>
                    <a:pt x="10463" y="9898"/>
                    <a:pt x="13582" y="6209"/>
                  </a:cubicBezTo>
                  <a:cubicBezTo>
                    <a:pt x="14725" y="4857"/>
                    <a:pt x="16375" y="4288"/>
                    <a:pt x="17836" y="3260"/>
                  </a:cubicBezTo>
                  <a:cubicBezTo>
                    <a:pt x="19094" y="2376"/>
                    <a:pt x="20115" y="1325"/>
                    <a:pt x="20714" y="0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chenying0907 61"/>
            <p:cNvSpPr/>
            <p:nvPr/>
          </p:nvSpPr>
          <p:spPr>
            <a:xfrm>
              <a:off x="11218173" y="3459429"/>
              <a:ext cx="494447" cy="456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0996" extrusionOk="0">
                  <a:moveTo>
                    <a:pt x="21399" y="9595"/>
                  </a:moveTo>
                  <a:cubicBezTo>
                    <a:pt x="21600" y="7156"/>
                    <a:pt x="21001" y="4989"/>
                    <a:pt x="19823" y="2927"/>
                  </a:cubicBezTo>
                  <a:cubicBezTo>
                    <a:pt x="19477" y="2320"/>
                    <a:pt x="19164" y="1448"/>
                    <a:pt x="18637" y="1004"/>
                  </a:cubicBezTo>
                  <a:cubicBezTo>
                    <a:pt x="18088" y="540"/>
                    <a:pt x="16063" y="423"/>
                    <a:pt x="15795" y="0"/>
                  </a:cubicBezTo>
                  <a:cubicBezTo>
                    <a:pt x="17162" y="2167"/>
                    <a:pt x="16400" y="6177"/>
                    <a:pt x="15405" y="8322"/>
                  </a:cubicBezTo>
                  <a:cubicBezTo>
                    <a:pt x="12323" y="14966"/>
                    <a:pt x="5515" y="13694"/>
                    <a:pt x="0" y="15734"/>
                  </a:cubicBezTo>
                  <a:cubicBezTo>
                    <a:pt x="1943" y="20095"/>
                    <a:pt x="5426" y="21600"/>
                    <a:pt x="9623" y="20783"/>
                  </a:cubicBezTo>
                  <a:cubicBezTo>
                    <a:pt x="10510" y="20611"/>
                    <a:pt x="11429" y="20334"/>
                    <a:pt x="12372" y="19941"/>
                  </a:cubicBezTo>
                  <a:cubicBezTo>
                    <a:pt x="15962" y="18450"/>
                    <a:pt x="21035" y="13980"/>
                    <a:pt x="21399" y="9595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chenying0907 62"/>
            <p:cNvSpPr/>
            <p:nvPr/>
          </p:nvSpPr>
          <p:spPr>
            <a:xfrm>
              <a:off x="9535685" y="5755798"/>
              <a:ext cx="1580309" cy="354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11" extrusionOk="0">
                  <a:moveTo>
                    <a:pt x="10806" y="11088"/>
                  </a:moveTo>
                  <a:cubicBezTo>
                    <a:pt x="11834" y="10437"/>
                    <a:pt x="12850" y="9582"/>
                    <a:pt x="13838" y="8316"/>
                  </a:cubicBezTo>
                  <a:cubicBezTo>
                    <a:pt x="14557" y="7396"/>
                    <a:pt x="17518" y="4422"/>
                    <a:pt x="17477" y="0"/>
                  </a:cubicBezTo>
                  <a:cubicBezTo>
                    <a:pt x="17783" y="2619"/>
                    <a:pt x="18348" y="3388"/>
                    <a:pt x="18792" y="5333"/>
                  </a:cubicBezTo>
                  <a:cubicBezTo>
                    <a:pt x="19218" y="7200"/>
                    <a:pt x="19515" y="9991"/>
                    <a:pt x="19897" y="12067"/>
                  </a:cubicBezTo>
                  <a:cubicBezTo>
                    <a:pt x="20113" y="13238"/>
                    <a:pt x="21239" y="20345"/>
                    <a:pt x="21600" y="20316"/>
                  </a:cubicBezTo>
                  <a:cubicBezTo>
                    <a:pt x="18674" y="20549"/>
                    <a:pt x="16112" y="20413"/>
                    <a:pt x="13392" y="20232"/>
                  </a:cubicBezTo>
                  <a:cubicBezTo>
                    <a:pt x="8972" y="19939"/>
                    <a:pt x="4397" y="21600"/>
                    <a:pt x="0" y="19638"/>
                  </a:cubicBezTo>
                  <a:cubicBezTo>
                    <a:pt x="3364" y="13159"/>
                    <a:pt x="7167" y="13393"/>
                    <a:pt x="10806" y="1108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chenying0907 64"/>
            <p:cNvSpPr/>
            <p:nvPr/>
          </p:nvSpPr>
          <p:spPr>
            <a:xfrm>
              <a:off x="8126031" y="1026643"/>
              <a:ext cx="2063237" cy="2106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1" h="21595" extrusionOk="0">
                  <a:moveTo>
                    <a:pt x="15936" y="45"/>
                  </a:moveTo>
                  <a:cubicBezTo>
                    <a:pt x="17139" y="254"/>
                    <a:pt x="18196" y="1159"/>
                    <a:pt x="18862" y="2228"/>
                  </a:cubicBezTo>
                  <a:cubicBezTo>
                    <a:pt x="21142" y="5887"/>
                    <a:pt x="19099" y="7580"/>
                    <a:pt x="16211" y="9061"/>
                  </a:cubicBezTo>
                  <a:cubicBezTo>
                    <a:pt x="16480" y="8923"/>
                    <a:pt x="13025" y="15652"/>
                    <a:pt x="11059" y="21595"/>
                  </a:cubicBezTo>
                  <a:cubicBezTo>
                    <a:pt x="6046" y="18488"/>
                    <a:pt x="3336" y="15042"/>
                    <a:pt x="1442" y="9710"/>
                  </a:cubicBezTo>
                  <a:cubicBezTo>
                    <a:pt x="1090" y="8720"/>
                    <a:pt x="-458" y="4146"/>
                    <a:pt x="133" y="2061"/>
                  </a:cubicBezTo>
                  <a:cubicBezTo>
                    <a:pt x="3247" y="2705"/>
                    <a:pt x="7613" y="2486"/>
                    <a:pt x="11476" y="2408"/>
                  </a:cubicBezTo>
                  <a:cubicBezTo>
                    <a:pt x="11747" y="2496"/>
                    <a:pt x="14442" y="25"/>
                    <a:pt x="15333" y="1"/>
                  </a:cubicBezTo>
                  <a:cubicBezTo>
                    <a:pt x="15537" y="-5"/>
                    <a:pt x="15738" y="10"/>
                    <a:pt x="15936" y="45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65"/>
            <p:cNvSpPr/>
            <p:nvPr/>
          </p:nvSpPr>
          <p:spPr>
            <a:xfrm>
              <a:off x="9422003" y="1458633"/>
              <a:ext cx="393380" cy="454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2340" y="14850"/>
                    <a:pt x="6069" y="7961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chenying0907 66"/>
            <p:cNvSpPr/>
            <p:nvPr/>
          </p:nvSpPr>
          <p:spPr>
            <a:xfrm>
              <a:off x="9922202" y="1731467"/>
              <a:ext cx="350438" cy="28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828" extrusionOk="0">
                  <a:moveTo>
                    <a:pt x="14014" y="0"/>
                  </a:moveTo>
                  <a:cubicBezTo>
                    <a:pt x="16818" y="2910"/>
                    <a:pt x="18719" y="4860"/>
                    <a:pt x="21600" y="7730"/>
                  </a:cubicBezTo>
                  <a:cubicBezTo>
                    <a:pt x="18569" y="8782"/>
                    <a:pt x="6620" y="21600"/>
                    <a:pt x="0" y="6587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chenying0907 67"/>
            <p:cNvSpPr/>
            <p:nvPr/>
          </p:nvSpPr>
          <p:spPr>
            <a:xfrm>
              <a:off x="10058620" y="2027041"/>
              <a:ext cx="1109418" cy="1514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124" y="3783"/>
                    <a:pt x="9398" y="9521"/>
                    <a:pt x="13730" y="13804"/>
                  </a:cubicBezTo>
                  <a:cubicBezTo>
                    <a:pt x="15527" y="15581"/>
                    <a:pt x="19594" y="19943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chenying0907 68"/>
            <p:cNvSpPr/>
            <p:nvPr/>
          </p:nvSpPr>
          <p:spPr>
            <a:xfrm>
              <a:off x="10263247" y="1890623"/>
              <a:ext cx="1215573" cy="1506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49" y="1811"/>
                    <a:pt x="7912" y="7379"/>
                    <a:pt x="9609" y="9367"/>
                  </a:cubicBezTo>
                  <a:cubicBezTo>
                    <a:pt x="13603" y="14049"/>
                    <a:pt x="17366" y="17210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70"/>
            <p:cNvSpPr/>
            <p:nvPr/>
          </p:nvSpPr>
          <p:spPr>
            <a:xfrm>
              <a:off x="11127226" y="3391221"/>
              <a:ext cx="579574" cy="519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49" h="17575" extrusionOk="0">
                  <a:moveTo>
                    <a:pt x="17720" y="9189"/>
                  </a:moveTo>
                  <a:cubicBezTo>
                    <a:pt x="18363" y="1069"/>
                    <a:pt x="8297" y="-2458"/>
                    <a:pt x="3053" y="1850"/>
                  </a:cubicBezTo>
                  <a:cubicBezTo>
                    <a:pt x="-3237" y="7018"/>
                    <a:pt x="837" y="19142"/>
                    <a:pt x="9402" y="17407"/>
                  </a:cubicBezTo>
                  <a:cubicBezTo>
                    <a:pt x="10029" y="17280"/>
                    <a:pt x="10677" y="17076"/>
                    <a:pt x="11344" y="16788"/>
                  </a:cubicBezTo>
                  <a:cubicBezTo>
                    <a:pt x="13879" y="15693"/>
                    <a:pt x="17463" y="12409"/>
                    <a:pt x="17720" y="918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chenying0907 71"/>
            <p:cNvSpPr/>
            <p:nvPr/>
          </p:nvSpPr>
          <p:spPr>
            <a:xfrm>
              <a:off x="9944939" y="3891420"/>
              <a:ext cx="1282604" cy="1580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542" y="102"/>
                    <a:pt x="21062" y="339"/>
                    <a:pt x="20541" y="978"/>
                  </a:cubicBezTo>
                  <a:cubicBezTo>
                    <a:pt x="19239" y="2577"/>
                    <a:pt x="17284" y="4091"/>
                    <a:pt x="15796" y="5561"/>
                  </a:cubicBezTo>
                  <a:cubicBezTo>
                    <a:pt x="10441" y="10852"/>
                    <a:pt x="5279" y="1626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chenying0907 72"/>
            <p:cNvSpPr/>
            <p:nvPr/>
          </p:nvSpPr>
          <p:spPr>
            <a:xfrm>
              <a:off x="10376929" y="3868683"/>
              <a:ext cx="1205025" cy="1609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569" y="1652"/>
                    <a:pt x="17653" y="3878"/>
                    <a:pt x="16203" y="5064"/>
                  </a:cubicBezTo>
                  <a:cubicBezTo>
                    <a:pt x="12693" y="7935"/>
                    <a:pt x="10181" y="11364"/>
                    <a:pt x="6620" y="14221"/>
                  </a:cubicBezTo>
                  <a:cubicBezTo>
                    <a:pt x="3787" y="16494"/>
                    <a:pt x="2462" y="19311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chenying0907 73"/>
            <p:cNvSpPr/>
            <p:nvPr/>
          </p:nvSpPr>
          <p:spPr>
            <a:xfrm>
              <a:off x="9262849" y="5460224"/>
              <a:ext cx="252300" cy="225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1" extrusionOk="0">
                  <a:moveTo>
                    <a:pt x="5467" y="20521"/>
                  </a:moveTo>
                  <a:cubicBezTo>
                    <a:pt x="3631" y="15109"/>
                    <a:pt x="3342" y="13320"/>
                    <a:pt x="0" y="8678"/>
                  </a:cubicBezTo>
                  <a:cubicBezTo>
                    <a:pt x="2108" y="5304"/>
                    <a:pt x="10453" y="-1079"/>
                    <a:pt x="14584" y="157"/>
                  </a:cubicBezTo>
                  <a:cubicBezTo>
                    <a:pt x="19138" y="1518"/>
                    <a:pt x="19726" y="8016"/>
                    <a:pt x="21600" y="12706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chenying0907 74"/>
            <p:cNvSpPr/>
            <p:nvPr/>
          </p:nvSpPr>
          <p:spPr>
            <a:xfrm>
              <a:off x="8671704" y="5460224"/>
              <a:ext cx="2448196" cy="645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69" extrusionOk="0">
                  <a:moveTo>
                    <a:pt x="14009" y="252"/>
                  </a:moveTo>
                  <a:cubicBezTo>
                    <a:pt x="16943" y="1606"/>
                    <a:pt x="20097" y="11755"/>
                    <a:pt x="21600" y="20402"/>
                  </a:cubicBezTo>
                  <a:cubicBezTo>
                    <a:pt x="19711" y="20529"/>
                    <a:pt x="18057" y="20455"/>
                    <a:pt x="16301" y="20357"/>
                  </a:cubicBezTo>
                  <a:cubicBezTo>
                    <a:pt x="14010" y="20228"/>
                    <a:pt x="11629" y="20256"/>
                    <a:pt x="9330" y="20212"/>
                  </a:cubicBezTo>
                  <a:cubicBezTo>
                    <a:pt x="6212" y="20152"/>
                    <a:pt x="3110" y="20667"/>
                    <a:pt x="0" y="20050"/>
                  </a:cubicBezTo>
                  <a:cubicBezTo>
                    <a:pt x="933" y="18635"/>
                    <a:pt x="2612" y="13591"/>
                    <a:pt x="3266" y="12086"/>
                  </a:cubicBezTo>
                  <a:cubicBezTo>
                    <a:pt x="4290" y="9732"/>
                    <a:pt x="5377" y="7783"/>
                    <a:pt x="6484" y="5988"/>
                  </a:cubicBezTo>
                  <a:cubicBezTo>
                    <a:pt x="8792" y="2247"/>
                    <a:pt x="11443" y="-933"/>
                    <a:pt x="14009" y="252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8" name="chenying0907 148"/>
          <p:cNvSpPr/>
          <p:nvPr/>
        </p:nvSpPr>
        <p:spPr>
          <a:xfrm>
            <a:off x="775725" y="2723378"/>
            <a:ext cx="3087156" cy="183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Maecenas porttitor congue massa. Fusce posuere, magna sed pulvinar ultricies, purus lectus malesuada libero,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19" name="chenying0907 148"/>
          <p:cNvSpPr/>
          <p:nvPr/>
        </p:nvSpPr>
        <p:spPr>
          <a:xfrm>
            <a:off x="4492564" y="2764484"/>
            <a:ext cx="3087156" cy="183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sit amet commodo magna eros quis urna.Nunc viverra imperdiet enim. Fusce est. Vivamus a tellus.Pellentesque habitant morbi tristique senectus et netus et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39065" y="1787721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200">
                <a:solidFill>
                  <a:schemeClr val="tx2">
                    <a:lumMod val="7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点击添加标题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20724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7" grpId="0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73779" y="2006606"/>
            <a:ext cx="20794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1" lang="zh-CN" altLang="en-US" sz="72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目录</a:t>
            </a:r>
            <a:endParaRPr kumimoji="1" lang="zh-CN" altLang="en-US" sz="7200">
              <a:solidFill>
                <a:schemeClr val="tx2"/>
              </a:solidFill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56635" y="1355250"/>
            <a:ext cx="13797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1" lang="ko-KR" altLang="en-US" sz="48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목차</a:t>
            </a:r>
            <a:endParaRPr kumimoji="1" lang="ko-KR" altLang="en-US" sz="4800">
              <a:solidFill>
                <a:schemeClr val="tx2"/>
              </a:solidFill>
              <a:latin typeface="萝莉体 第二版"/>
              <a:ea typeface="萝莉体 第二版"/>
              <a:cs typeface="萝莉体 第二版"/>
            </a:endParaRPr>
          </a:p>
        </p:txBody>
      </p:sp>
      <p:grpSp>
        <p:nvGrpSpPr>
          <p:cNvPr id="55" name="Group 98"/>
          <p:cNvGrpSpPr/>
          <p:nvPr/>
        </p:nvGrpSpPr>
        <p:grpSpPr>
          <a:xfrm rot="0">
            <a:off x="-7636560" y="4658289"/>
            <a:ext cx="14520706" cy="15082672"/>
            <a:chOff x="0" y="0"/>
            <a:chExt cx="1232382" cy="1280079"/>
          </a:xfrm>
        </p:grpSpPr>
        <p:sp>
          <p:nvSpPr>
            <p:cNvPr id="56" name="chenying0907 92"/>
            <p:cNvSpPr/>
            <p:nvPr/>
          </p:nvSpPr>
          <p:spPr>
            <a:xfrm>
              <a:off x="63500" y="431806"/>
              <a:ext cx="1168883" cy="848274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9" h="20335" extrusionOk="0">
                  <a:moveTo>
                    <a:pt x="13379" y="9888"/>
                  </a:moveTo>
                  <a:cubicBezTo>
                    <a:pt x="16156" y="7987"/>
                    <a:pt x="19260" y="4290"/>
                    <a:pt x="20047" y="0"/>
                  </a:cubicBezTo>
                  <a:cubicBezTo>
                    <a:pt x="21600" y="7245"/>
                    <a:pt x="19676" y="14890"/>
                    <a:pt x="14434" y="18706"/>
                  </a:cubicBezTo>
                  <a:cubicBezTo>
                    <a:pt x="10460" y="21600"/>
                    <a:pt x="5646" y="20542"/>
                    <a:pt x="2448" y="16290"/>
                  </a:cubicBezTo>
                  <a:cubicBezTo>
                    <a:pt x="1349" y="14829"/>
                    <a:pt x="841" y="13153"/>
                    <a:pt x="0" y="11506"/>
                  </a:cubicBezTo>
                  <a:cubicBezTo>
                    <a:pt x="415" y="12319"/>
                    <a:pt x="2222" y="12745"/>
                    <a:pt x="2888" y="12873"/>
                  </a:cubicBezTo>
                  <a:cubicBezTo>
                    <a:pt x="4049" y="13097"/>
                    <a:pt x="5240" y="12941"/>
                    <a:pt x="6395" y="12727"/>
                  </a:cubicBezTo>
                  <a:cubicBezTo>
                    <a:pt x="8821" y="12276"/>
                    <a:pt x="11185" y="11390"/>
                    <a:pt x="13379" y="988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7" name="chenying0907 93"/>
            <p:cNvSpPr/>
            <p:nvPr/>
          </p:nvSpPr>
          <p:spPr>
            <a:xfrm>
              <a:off x="0" y="6"/>
              <a:ext cx="1229464" cy="1277756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4" h="17624" extrusionOk="0">
                  <a:moveTo>
                    <a:pt x="18089" y="13212"/>
                  </a:moveTo>
                  <a:cubicBezTo>
                    <a:pt x="20793" y="8665"/>
                    <a:pt x="19051" y="1688"/>
                    <a:pt x="12580" y="249"/>
                  </a:cubicBezTo>
                  <a:cubicBezTo>
                    <a:pt x="5779" y="-1264"/>
                    <a:pt x="-807" y="4397"/>
                    <a:pt x="81" y="10133"/>
                  </a:cubicBezTo>
                  <a:cubicBezTo>
                    <a:pt x="1215" y="17455"/>
                    <a:pt x="11799" y="20336"/>
                    <a:pt x="17105" y="14539"/>
                  </a:cubicBezTo>
                  <a:cubicBezTo>
                    <a:pt x="17481" y="14129"/>
                    <a:pt x="17809" y="13683"/>
                    <a:pt x="18089" y="13212"/>
                  </a:cubicBezTo>
                  <a:close/>
                </a:path>
              </a:pathLst>
            </a:custGeom>
            <a:noFill/>
            <a:ln w="762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8" name="chenying0907 94"/>
            <p:cNvSpPr/>
            <p:nvPr/>
          </p:nvSpPr>
          <p:spPr>
            <a:xfrm flipH="1" flipV="1">
              <a:off x="598375" y="0"/>
              <a:ext cx="12664" cy="1275141"/>
            </a:xfrm>
            <a:prstGeom prst="line">
              <a:avLst/>
            </a:pr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0" tIns="0" rIns="0" bIns="0" anchor="t">
              <a:noAutofit/>
            </a:bodyPr>
            <a:lstStyle/>
            <a:p>
              <a:pPr algn="l" defTabSz="457200">
                <a:defRPr sz="12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9" name="chenying0907 95"/>
            <p:cNvSpPr/>
            <p:nvPr/>
          </p:nvSpPr>
          <p:spPr>
            <a:xfrm>
              <a:off x="228599" y="6"/>
              <a:ext cx="761433" cy="1264264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7" h="18273" extrusionOk="0">
                  <a:moveTo>
                    <a:pt x="12391" y="18096"/>
                  </a:moveTo>
                  <a:cubicBezTo>
                    <a:pt x="20299" y="16704"/>
                    <a:pt x="20971" y="9754"/>
                    <a:pt x="20010" y="6028"/>
                  </a:cubicBezTo>
                  <a:cubicBezTo>
                    <a:pt x="19534" y="4185"/>
                    <a:pt x="18487" y="1426"/>
                    <a:pt x="14982" y="544"/>
                  </a:cubicBezTo>
                  <a:cubicBezTo>
                    <a:pt x="3960" y="-2230"/>
                    <a:pt x="-629" y="6301"/>
                    <a:pt x="69" y="10363"/>
                  </a:cubicBezTo>
                  <a:cubicBezTo>
                    <a:pt x="598" y="13437"/>
                    <a:pt x="5155" y="19370"/>
                    <a:pt x="12391" y="18096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0" name="chenying0907 96"/>
            <p:cNvSpPr/>
            <p:nvPr/>
          </p:nvSpPr>
          <p:spPr>
            <a:xfrm>
              <a:off x="50800" y="381006"/>
              <a:ext cx="1143000" cy="53669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084" extrusionOk="0">
                  <a:moveTo>
                    <a:pt x="0" y="10975"/>
                  </a:moveTo>
                  <a:cubicBezTo>
                    <a:pt x="5633" y="-4190"/>
                    <a:pt x="11507" y="-2443"/>
                    <a:pt x="17154" y="8930"/>
                  </a:cubicBezTo>
                  <a:cubicBezTo>
                    <a:pt x="18363" y="11362"/>
                    <a:pt x="19610" y="11211"/>
                    <a:pt x="20810" y="14623"/>
                  </a:cubicBezTo>
                  <a:cubicBezTo>
                    <a:pt x="21087" y="15412"/>
                    <a:pt x="21308" y="17410"/>
                    <a:pt x="21600" y="1703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1" name="chenying0907 97"/>
            <p:cNvSpPr/>
            <p:nvPr/>
          </p:nvSpPr>
          <p:spPr>
            <a:xfrm>
              <a:off x="38100" y="825506"/>
              <a:ext cx="1163030" cy="32301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83" extrusionOk="0">
                  <a:moveTo>
                    <a:pt x="0" y="13166"/>
                  </a:moveTo>
                  <a:cubicBezTo>
                    <a:pt x="1349" y="4232"/>
                    <a:pt x="2977" y="14571"/>
                    <a:pt x="4335" y="16158"/>
                  </a:cubicBezTo>
                  <a:cubicBezTo>
                    <a:pt x="8003" y="20406"/>
                    <a:pt x="11670" y="21600"/>
                    <a:pt x="15337" y="15282"/>
                  </a:cubicBezTo>
                  <a:cubicBezTo>
                    <a:pt x="17520" y="11503"/>
                    <a:pt x="19444" y="1457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62" name="Group 22"/>
          <p:cNvGrpSpPr/>
          <p:nvPr/>
        </p:nvGrpSpPr>
        <p:grpSpPr>
          <a:xfrm rot="1234529">
            <a:off x="482285" y="2454063"/>
            <a:ext cx="2146377" cy="980262"/>
            <a:chOff x="0" y="-1"/>
            <a:chExt cx="1887191" cy="861891"/>
          </a:xfrm>
        </p:grpSpPr>
        <p:sp>
          <p:nvSpPr>
            <p:cNvPr id="63" name="chenying0907 20"/>
            <p:cNvSpPr/>
            <p:nvPr/>
          </p:nvSpPr>
          <p:spPr>
            <a:xfrm>
              <a:off x="279400" y="406400"/>
              <a:ext cx="1606206" cy="455490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4" name="chenying0907 21"/>
            <p:cNvSpPr/>
            <p:nvPr/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" fmla="*/ 7770 w 21600"/>
                <a:gd name="connsiteY0" fmla="*/ 21519 h 21519"/>
                <a:gd name="connsiteX1" fmla="*/ 0 w 21600"/>
                <a:gd name="connsiteY1" fmla="*/ 21519 h 21519"/>
                <a:gd name="connsiteX2" fmla="*/ 745 w 21600"/>
                <a:gd name="connsiteY2" fmla="*/ 12132 h 21519"/>
                <a:gd name="connsiteX3" fmla="*/ 4557 w 21600"/>
                <a:gd name="connsiteY3" fmla="*/ 10885 h 21519"/>
                <a:gd name="connsiteX4" fmla="*/ 8782 w 21600"/>
                <a:gd name="connsiteY4" fmla="*/ 1 h 21519"/>
                <a:gd name="connsiteX5" fmla="*/ 13726 w 21600"/>
                <a:gd name="connsiteY5" fmla="*/ 11178 h 21519"/>
                <a:gd name="connsiteX6" fmla="*/ 19043 w 21600"/>
                <a:gd name="connsiteY6" fmla="*/ 7147 h 21519"/>
                <a:gd name="connsiteX7" fmla="*/ 21600 w 21600"/>
                <a:gd name="connsiteY7" fmla="*/ 21519 h 21519"/>
                <a:gd name="connsiteX0" fmla="*/ 0 w 21600"/>
                <a:gd name="connsiteY0" fmla="*/ 21519 h 21519"/>
                <a:gd name="connsiteX1" fmla="*/ 745 w 21600"/>
                <a:gd name="connsiteY1" fmla="*/ 12132 h 21519"/>
                <a:gd name="connsiteX2" fmla="*/ 4557 w 21600"/>
                <a:gd name="connsiteY2" fmla="*/ 10885 h 21519"/>
                <a:gd name="connsiteX3" fmla="*/ 8782 w 21600"/>
                <a:gd name="connsiteY3" fmla="*/ 1 h 21519"/>
                <a:gd name="connsiteX4" fmla="*/ 13726 w 21600"/>
                <a:gd name="connsiteY4" fmla="*/ 11178 h 21519"/>
                <a:gd name="connsiteX5" fmla="*/ 19043 w 21600"/>
                <a:gd name="connsiteY5" fmla="*/ 7147 h 21519"/>
                <a:gd name="connsiteX6" fmla="*/ 21600 w 21600"/>
                <a:gd name="connsiteY6" fmla="*/ 21519 h 215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65" name="Group 22"/>
          <p:cNvGrpSpPr/>
          <p:nvPr/>
        </p:nvGrpSpPr>
        <p:grpSpPr>
          <a:xfrm rot="2133593">
            <a:off x="3993938" y="5500414"/>
            <a:ext cx="588962" cy="268982"/>
            <a:chOff x="0" y="-1"/>
            <a:chExt cx="1887191" cy="861891"/>
          </a:xfrm>
        </p:grpSpPr>
        <p:sp>
          <p:nvSpPr>
            <p:cNvPr id="66" name="chenying0907 20"/>
            <p:cNvSpPr/>
            <p:nvPr/>
          </p:nvSpPr>
          <p:spPr>
            <a:xfrm>
              <a:off x="279400" y="406400"/>
              <a:ext cx="1606206" cy="455490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7" name="chenying0907 21"/>
            <p:cNvSpPr/>
            <p:nvPr/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" fmla="*/ 7770 w 21600"/>
                <a:gd name="connsiteY0" fmla="*/ 21519 h 21519"/>
                <a:gd name="connsiteX1" fmla="*/ 0 w 21600"/>
                <a:gd name="connsiteY1" fmla="*/ 21519 h 21519"/>
                <a:gd name="connsiteX2" fmla="*/ 745 w 21600"/>
                <a:gd name="connsiteY2" fmla="*/ 12132 h 21519"/>
                <a:gd name="connsiteX3" fmla="*/ 4557 w 21600"/>
                <a:gd name="connsiteY3" fmla="*/ 10885 h 21519"/>
                <a:gd name="connsiteX4" fmla="*/ 8782 w 21600"/>
                <a:gd name="connsiteY4" fmla="*/ 1 h 21519"/>
                <a:gd name="connsiteX5" fmla="*/ 13726 w 21600"/>
                <a:gd name="connsiteY5" fmla="*/ 11178 h 21519"/>
                <a:gd name="connsiteX6" fmla="*/ 19043 w 21600"/>
                <a:gd name="connsiteY6" fmla="*/ 7147 h 21519"/>
                <a:gd name="connsiteX7" fmla="*/ 21600 w 21600"/>
                <a:gd name="connsiteY7" fmla="*/ 21519 h 21519"/>
                <a:gd name="connsiteX0" fmla="*/ 0 w 21600"/>
                <a:gd name="connsiteY0" fmla="*/ 21519 h 21519"/>
                <a:gd name="connsiteX1" fmla="*/ 745 w 21600"/>
                <a:gd name="connsiteY1" fmla="*/ 12132 h 21519"/>
                <a:gd name="connsiteX2" fmla="*/ 4557 w 21600"/>
                <a:gd name="connsiteY2" fmla="*/ 10885 h 21519"/>
                <a:gd name="connsiteX3" fmla="*/ 8782 w 21600"/>
                <a:gd name="connsiteY3" fmla="*/ 1 h 21519"/>
                <a:gd name="connsiteX4" fmla="*/ 13726 w 21600"/>
                <a:gd name="connsiteY4" fmla="*/ 11178 h 21519"/>
                <a:gd name="connsiteX5" fmla="*/ 19043 w 21600"/>
                <a:gd name="connsiteY5" fmla="*/ 7147 h 21519"/>
                <a:gd name="connsiteX6" fmla="*/ 21600 w 21600"/>
                <a:gd name="connsiteY6" fmla="*/ 21519 h 215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84" name=""/>
          <p:cNvGrpSpPr/>
          <p:nvPr/>
        </p:nvGrpSpPr>
        <p:grpSpPr>
          <a:xfrm rot="0">
            <a:off x="6095999" y="274280"/>
            <a:ext cx="5507125" cy="4203290"/>
            <a:chOff x="6528664" y="1618363"/>
            <a:chExt cx="5507125" cy="4203290"/>
          </a:xfrm>
        </p:grpSpPr>
        <p:sp>
          <p:nvSpPr>
            <p:cNvPr id="6" name="文本框 5"/>
            <p:cNvSpPr txBox="1"/>
            <p:nvPr/>
          </p:nvSpPr>
          <p:spPr>
            <a:xfrm>
              <a:off x="7410134" y="1704055"/>
              <a:ext cx="3143796" cy="5144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2800">
                  <a:solidFill>
                    <a:schemeClr val="tx2">
                      <a:lumMod val="75000"/>
                    </a:schemeClr>
                  </a:solidFill>
                  <a:latin typeface="萝莉体 第二版"/>
                  <a:ea typeface="萝莉体 第二版"/>
                  <a:cs typeface="萝莉体 第二版"/>
                </a:rPr>
                <a:t>프로그램 제작 동기</a:t>
              </a:r>
              <a:endParaRPr kumimoji="1" lang="ko-KR" altLang="en-US" sz="2800">
                <a:solidFill>
                  <a:schemeClr val="tx2">
                    <a:lumMod val="75000"/>
                  </a:schemeClr>
                </a:solidFill>
                <a:latin typeface="萝莉体 第二版"/>
                <a:ea typeface="萝莉体 第二版"/>
                <a:cs typeface="萝莉体 第二版"/>
              </a:endParaRPr>
            </a:p>
          </p:txBody>
        </p:sp>
        <p:grpSp>
          <p:nvGrpSpPr>
            <p:cNvPr id="68" name="组 67"/>
            <p:cNvGrpSpPr/>
            <p:nvPr/>
          </p:nvGrpSpPr>
          <p:grpSpPr>
            <a:xfrm rot="0">
              <a:off x="6528664" y="1618363"/>
              <a:ext cx="714896" cy="842464"/>
              <a:chOff x="6528664" y="1618363"/>
              <a:chExt cx="714896" cy="842464"/>
            </a:xfrm>
          </p:grpSpPr>
          <p:sp>
            <p:nvSpPr>
              <p:cNvPr id="27" name="chenying0907 232"/>
              <p:cNvSpPr/>
              <p:nvPr/>
            </p:nvSpPr>
            <p:spPr>
              <a:xfrm>
                <a:off x="6528664" y="1618363"/>
                <a:ext cx="714896" cy="842464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919"/>
                    </a:moveTo>
                    <a:cubicBezTo>
                      <a:pt x="5348" y="11844"/>
                      <a:pt x="8764" y="3907"/>
                      <a:pt x="11380" y="0"/>
                    </a:cubicBezTo>
                    <a:cubicBezTo>
                      <a:pt x="11376" y="5932"/>
                      <a:pt x="16649" y="9489"/>
                      <a:pt x="21600" y="13177"/>
                    </a:cubicBezTo>
                    <a:cubicBezTo>
                      <a:pt x="16544" y="13853"/>
                      <a:pt x="13668" y="17355"/>
                      <a:pt x="11962" y="21600"/>
                    </a:cubicBezTo>
                    <a:cubicBezTo>
                      <a:pt x="10717" y="16355"/>
                      <a:pt x="5962" y="13260"/>
                      <a:pt x="0" y="12019"/>
                    </a:cubicBezTo>
                  </a:path>
                </a:pathLst>
              </a:custGeom>
              <a:solidFill>
                <a:schemeClr val="accent4"/>
              </a:solidFill>
              <a:ln w="38100">
                <a:solidFill>
                  <a:srgbClr val="46537a"/>
                </a:solidFill>
                <a:miter/>
              </a:ln>
            </p:spPr>
            <p:txBody>
              <a:bodyPr lIns="38100" tIns="38100" rIns="38100" bIns="38100" anchor="ctr"/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722231" y="1808762"/>
                <a:ext cx="360559" cy="4478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kumimoji="1" lang="en-US" altLang="zh-CN" sz="2400">
                    <a:latin typeface="萝莉体 第二版"/>
                    <a:ea typeface="萝莉体 第二版"/>
                    <a:cs typeface="萝莉体 第二版"/>
                  </a:rPr>
                  <a:t>1</a:t>
                </a:r>
                <a:endParaRPr kumimoji="1" lang="zh-CN" altLang="en-US" sz="2400">
                  <a:latin typeface="萝莉体 第二版"/>
                  <a:ea typeface="萝莉体 第二版"/>
                  <a:cs typeface="萝莉体 第二版"/>
                </a:endParaRPr>
              </a:p>
            </p:txBody>
          </p:sp>
        </p:grpSp>
        <p:sp>
          <p:nvSpPr>
            <p:cNvPr id="72" name="文本框 71"/>
            <p:cNvSpPr txBox="1"/>
            <p:nvPr/>
          </p:nvSpPr>
          <p:spPr>
            <a:xfrm>
              <a:off x="8019198" y="2824196"/>
              <a:ext cx="235375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2800">
                  <a:solidFill>
                    <a:schemeClr val="tx2">
                      <a:lumMod val="75000"/>
                    </a:schemeClr>
                  </a:solidFill>
                  <a:latin typeface="萝莉体 第二版"/>
                  <a:ea typeface="萝莉体 第二版"/>
                  <a:cs typeface="萝莉体 第二版"/>
                </a:rPr>
                <a:t>검색엔진 내용</a:t>
              </a:r>
              <a:endParaRPr kumimoji="1" lang="ko-KR" altLang="en-US" sz="2800">
                <a:solidFill>
                  <a:schemeClr val="tx2">
                    <a:lumMod val="75000"/>
                  </a:schemeClr>
                </a:solidFill>
                <a:latin typeface="萝莉体 第二版"/>
                <a:ea typeface="萝莉体 第二版"/>
                <a:cs typeface="萝莉体 第二版"/>
              </a:endParaRPr>
            </a:p>
          </p:txBody>
        </p:sp>
        <p:grpSp>
          <p:nvGrpSpPr>
            <p:cNvPr id="73" name="组 72"/>
            <p:cNvGrpSpPr/>
            <p:nvPr/>
          </p:nvGrpSpPr>
          <p:grpSpPr>
            <a:xfrm rot="0">
              <a:off x="7137729" y="2738504"/>
              <a:ext cx="714896" cy="842464"/>
              <a:chOff x="6528664" y="1618363"/>
              <a:chExt cx="714896" cy="842464"/>
            </a:xfrm>
          </p:grpSpPr>
          <p:sp>
            <p:nvSpPr>
              <p:cNvPr id="74" name="chenying0907 232"/>
              <p:cNvSpPr/>
              <p:nvPr/>
            </p:nvSpPr>
            <p:spPr>
              <a:xfrm>
                <a:off x="6528664" y="1618363"/>
                <a:ext cx="714896" cy="842464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919"/>
                    </a:moveTo>
                    <a:cubicBezTo>
                      <a:pt x="5348" y="11844"/>
                      <a:pt x="8764" y="3907"/>
                      <a:pt x="11380" y="0"/>
                    </a:cubicBezTo>
                    <a:cubicBezTo>
                      <a:pt x="11376" y="5932"/>
                      <a:pt x="16649" y="9489"/>
                      <a:pt x="21600" y="13177"/>
                    </a:cubicBezTo>
                    <a:cubicBezTo>
                      <a:pt x="16544" y="13853"/>
                      <a:pt x="13668" y="17355"/>
                      <a:pt x="11962" y="21600"/>
                    </a:cubicBezTo>
                    <a:cubicBezTo>
                      <a:pt x="10717" y="16355"/>
                      <a:pt x="5962" y="13260"/>
                      <a:pt x="0" y="12019"/>
                    </a:cubicBezTo>
                  </a:path>
                </a:pathLst>
              </a:custGeom>
              <a:solidFill>
                <a:schemeClr val="accent4"/>
              </a:solidFill>
              <a:ln w="38100">
                <a:solidFill>
                  <a:srgbClr val="46537a"/>
                </a:solidFill>
                <a:miter/>
              </a:ln>
            </p:spPr>
            <p:txBody>
              <a:bodyPr lIns="38100" tIns="38100" rIns="38100" bIns="38100" anchor="ctr"/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6722231" y="1808762"/>
                <a:ext cx="361094" cy="4516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kumimoji="1" lang="en-US" altLang="zh-CN" sz="2400">
                    <a:latin typeface="萝莉体 第二版"/>
                    <a:ea typeface="萝莉体 第二版"/>
                    <a:cs typeface="萝莉体 第二版"/>
                  </a:rPr>
                  <a:t>2</a:t>
                </a:r>
                <a:endParaRPr kumimoji="1" lang="zh-CN" altLang="en-US" sz="2400">
                  <a:latin typeface="萝莉体 第二版"/>
                  <a:ea typeface="萝莉体 第二版"/>
                  <a:cs typeface="萝莉体 第二版"/>
                </a:endParaRPr>
              </a:p>
            </p:txBody>
          </p:sp>
        </p:grpSp>
        <p:sp>
          <p:nvSpPr>
            <p:cNvPr id="76" name="文本框 75"/>
            <p:cNvSpPr txBox="1"/>
            <p:nvPr/>
          </p:nvSpPr>
          <p:spPr>
            <a:xfrm>
              <a:off x="7494995" y="3944740"/>
              <a:ext cx="1668284" cy="5121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2800">
                  <a:solidFill>
                    <a:schemeClr val="tx2">
                      <a:lumMod val="75000"/>
                    </a:schemeClr>
                  </a:solidFill>
                  <a:latin typeface="萝莉体 第二版"/>
                  <a:ea typeface="萝莉体 第二版"/>
                  <a:cs typeface="萝莉体 第二版"/>
                </a:rPr>
                <a:t>코딩 내용</a:t>
              </a:r>
              <a:endParaRPr kumimoji="1" lang="ko-KR" altLang="en-US" sz="2800">
                <a:solidFill>
                  <a:schemeClr val="tx2">
                    <a:lumMod val="75000"/>
                  </a:schemeClr>
                </a:solidFill>
                <a:latin typeface="萝莉体 第二版"/>
                <a:ea typeface="萝莉体 第二版"/>
                <a:cs typeface="萝莉体 第二版"/>
              </a:endParaRPr>
            </a:p>
          </p:txBody>
        </p:sp>
        <p:grpSp>
          <p:nvGrpSpPr>
            <p:cNvPr id="77" name="组 76"/>
            <p:cNvGrpSpPr/>
            <p:nvPr/>
          </p:nvGrpSpPr>
          <p:grpSpPr>
            <a:xfrm rot="0">
              <a:off x="6613523" y="3859048"/>
              <a:ext cx="714896" cy="842464"/>
              <a:chOff x="6528664" y="1618363"/>
              <a:chExt cx="714896" cy="842464"/>
            </a:xfrm>
          </p:grpSpPr>
          <p:sp>
            <p:nvSpPr>
              <p:cNvPr id="78" name="chenying0907 232"/>
              <p:cNvSpPr/>
              <p:nvPr/>
            </p:nvSpPr>
            <p:spPr>
              <a:xfrm>
                <a:off x="6528664" y="1618363"/>
                <a:ext cx="714896" cy="842464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919"/>
                    </a:moveTo>
                    <a:cubicBezTo>
                      <a:pt x="5348" y="11844"/>
                      <a:pt x="8764" y="3907"/>
                      <a:pt x="11380" y="0"/>
                    </a:cubicBezTo>
                    <a:cubicBezTo>
                      <a:pt x="11376" y="5932"/>
                      <a:pt x="16649" y="9489"/>
                      <a:pt x="21600" y="13177"/>
                    </a:cubicBezTo>
                    <a:cubicBezTo>
                      <a:pt x="16544" y="13853"/>
                      <a:pt x="13668" y="17355"/>
                      <a:pt x="11962" y="21600"/>
                    </a:cubicBezTo>
                    <a:cubicBezTo>
                      <a:pt x="10717" y="16355"/>
                      <a:pt x="5962" y="13260"/>
                      <a:pt x="0" y="12019"/>
                    </a:cubicBezTo>
                  </a:path>
                </a:pathLst>
              </a:custGeom>
              <a:solidFill>
                <a:schemeClr val="accent4"/>
              </a:solidFill>
              <a:ln w="38100">
                <a:solidFill>
                  <a:srgbClr val="46537a"/>
                </a:solidFill>
                <a:miter/>
              </a:ln>
            </p:spPr>
            <p:txBody>
              <a:bodyPr lIns="38100" tIns="38100" rIns="38100" bIns="38100" anchor="ctr"/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6722231" y="1808762"/>
                <a:ext cx="361424" cy="44550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kumimoji="1" lang="en-US" altLang="zh-CN" sz="2400">
                    <a:latin typeface="萝莉体 第二版"/>
                    <a:ea typeface="萝莉体 第二版"/>
                    <a:cs typeface="萝莉体 第二版"/>
                  </a:rPr>
                  <a:t>3</a:t>
                </a:r>
                <a:endParaRPr kumimoji="1" lang="zh-CN" altLang="en-US" sz="2400">
                  <a:latin typeface="萝莉体 第二版"/>
                  <a:ea typeface="萝莉体 第二版"/>
                  <a:cs typeface="萝莉体 第二版"/>
                </a:endParaRPr>
              </a:p>
            </p:txBody>
          </p:sp>
        </p:grpSp>
        <p:sp>
          <p:nvSpPr>
            <p:cNvPr id="80" name="文本框 79"/>
            <p:cNvSpPr txBox="1"/>
            <p:nvPr/>
          </p:nvSpPr>
          <p:spPr>
            <a:xfrm>
              <a:off x="8104053" y="5064881"/>
              <a:ext cx="393173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2800">
                  <a:solidFill>
                    <a:schemeClr val="tx2">
                      <a:lumMod val="75000"/>
                    </a:schemeClr>
                  </a:solidFill>
                  <a:latin typeface="萝莉体 第二版"/>
                  <a:ea typeface="萝莉体 第二版"/>
                  <a:cs typeface="萝莉体 第二版"/>
                </a:rPr>
                <a:t>프로그램 제작 기대 효과</a:t>
              </a:r>
              <a:endParaRPr kumimoji="1" lang="ko-KR" altLang="en-US" sz="2800">
                <a:solidFill>
                  <a:schemeClr val="tx2">
                    <a:lumMod val="75000"/>
                  </a:schemeClr>
                </a:solidFill>
                <a:latin typeface="萝莉体 第二版"/>
                <a:ea typeface="萝莉体 第二版"/>
                <a:cs typeface="萝莉体 第二版"/>
              </a:endParaRPr>
            </a:p>
          </p:txBody>
        </p:sp>
        <p:grpSp>
          <p:nvGrpSpPr>
            <p:cNvPr id="81" name="组 80"/>
            <p:cNvGrpSpPr/>
            <p:nvPr/>
          </p:nvGrpSpPr>
          <p:grpSpPr>
            <a:xfrm rot="0">
              <a:off x="7222588" y="4979189"/>
              <a:ext cx="714896" cy="842464"/>
              <a:chOff x="6528664" y="1618363"/>
              <a:chExt cx="714896" cy="842464"/>
            </a:xfrm>
          </p:grpSpPr>
          <p:sp>
            <p:nvSpPr>
              <p:cNvPr id="82" name="chenying0907 232"/>
              <p:cNvSpPr/>
              <p:nvPr/>
            </p:nvSpPr>
            <p:spPr>
              <a:xfrm>
                <a:off x="6528664" y="1618363"/>
                <a:ext cx="714896" cy="842464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919"/>
                    </a:moveTo>
                    <a:cubicBezTo>
                      <a:pt x="5348" y="11844"/>
                      <a:pt x="8764" y="3907"/>
                      <a:pt x="11380" y="0"/>
                    </a:cubicBezTo>
                    <a:cubicBezTo>
                      <a:pt x="11376" y="5932"/>
                      <a:pt x="16649" y="9489"/>
                      <a:pt x="21600" y="13177"/>
                    </a:cubicBezTo>
                    <a:cubicBezTo>
                      <a:pt x="16544" y="13853"/>
                      <a:pt x="13668" y="17355"/>
                      <a:pt x="11962" y="21600"/>
                    </a:cubicBezTo>
                    <a:cubicBezTo>
                      <a:pt x="10717" y="16355"/>
                      <a:pt x="5962" y="13260"/>
                      <a:pt x="0" y="12019"/>
                    </a:cubicBezTo>
                  </a:path>
                </a:pathLst>
              </a:custGeom>
              <a:solidFill>
                <a:schemeClr val="accent4"/>
              </a:solidFill>
              <a:ln w="38100">
                <a:solidFill>
                  <a:srgbClr val="46537a"/>
                </a:solidFill>
                <a:miter/>
              </a:ln>
            </p:spPr>
            <p:txBody>
              <a:bodyPr lIns="38100" tIns="38100" rIns="38100" bIns="38100" anchor="ctr"/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6722231" y="1808762"/>
                <a:ext cx="361959" cy="44931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kumimoji="1" lang="en-US" altLang="zh-CN" sz="2400">
                    <a:latin typeface="萝莉体 第二版"/>
                    <a:ea typeface="萝莉体 第二版"/>
                    <a:cs typeface="萝莉体 第二版"/>
                  </a:rPr>
                  <a:t>4</a:t>
                </a:r>
                <a:endParaRPr kumimoji="1" lang="zh-CN" altLang="en-US" sz="2400">
                  <a:latin typeface="萝莉体 第二版"/>
                  <a:ea typeface="萝莉体 第二版"/>
                  <a:cs typeface="萝莉体 第二版"/>
                </a:endParaRPr>
              </a:p>
            </p:txBody>
          </p:sp>
        </p:grpSp>
      </p:grpSp>
      <p:grpSp>
        <p:nvGrpSpPr>
          <p:cNvPr id="88" name=""/>
          <p:cNvGrpSpPr/>
          <p:nvPr/>
        </p:nvGrpSpPr>
        <p:grpSpPr>
          <a:xfrm rot="0">
            <a:off x="6327999" y="4792441"/>
            <a:ext cx="2104164" cy="842464"/>
            <a:chOff x="6169250" y="5073107"/>
            <a:chExt cx="2104164" cy="842464"/>
          </a:xfrm>
        </p:grpSpPr>
        <p:sp>
          <p:nvSpPr>
            <p:cNvPr id="85" name="chenying0907 232"/>
            <p:cNvSpPr/>
            <p:nvPr/>
          </p:nvSpPr>
          <p:spPr>
            <a:xfrm>
              <a:off x="6169250" y="5073107"/>
              <a:ext cx="714896" cy="842464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w="38100">
              <a:solidFill>
                <a:srgbClr val="46537a"/>
              </a:solidFill>
              <a:miter/>
            </a:ln>
          </p:spPr>
          <p:txBody>
            <a:bodyPr lIns="38100" tIns="38100" rIns="38100" bIns="38100" anchor="ctr"/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6" name="文本框 82"/>
            <p:cNvSpPr txBox="1"/>
            <p:nvPr/>
          </p:nvSpPr>
          <p:spPr>
            <a:xfrm>
              <a:off x="6345717" y="5269681"/>
              <a:ext cx="359248" cy="4529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en-US" altLang="ko-KR" sz="2400">
                  <a:latin typeface="萝莉体 第二版"/>
                  <a:ea typeface="萝莉体 第二版"/>
                  <a:cs typeface="萝莉体 第二版"/>
                </a:rPr>
                <a:t>5</a:t>
              </a:r>
              <a:endParaRPr kumimoji="1" lang="en-US" altLang="ko-KR" sz="2400">
                <a:latin typeface="萝莉体 第二版"/>
                <a:ea typeface="萝莉体 第二版"/>
                <a:cs typeface="萝莉体 第二版"/>
              </a:endParaRPr>
            </a:p>
          </p:txBody>
        </p:sp>
        <p:sp>
          <p:nvSpPr>
            <p:cNvPr id="87" name="文本框 79"/>
            <p:cNvSpPr txBox="1"/>
            <p:nvPr/>
          </p:nvSpPr>
          <p:spPr>
            <a:xfrm>
              <a:off x="7046971" y="5269681"/>
              <a:ext cx="1226444" cy="5196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2800">
                  <a:solidFill>
                    <a:schemeClr val="tx2">
                      <a:lumMod val="75000"/>
                    </a:schemeClr>
                  </a:solidFill>
                  <a:latin typeface="萝莉体 第二版"/>
                  <a:ea typeface="萝莉体 第二版"/>
                  <a:cs typeface="萝莉体 第二版"/>
                </a:rPr>
                <a:t>느낀점</a:t>
              </a:r>
              <a:endParaRPr kumimoji="1" lang="ko-KR" altLang="en-US" sz="2800">
                <a:solidFill>
                  <a:schemeClr val="tx2">
                    <a:lumMod val="75000"/>
                  </a:schemeClr>
                </a:solidFill>
                <a:latin typeface="萝莉体 第二版"/>
                <a:ea typeface="萝莉体 第二版"/>
                <a:cs typeface="萝莉体 第二版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443614" y="2355399"/>
            <a:ext cx="1148926" cy="1353942"/>
            <a:chOff x="3443614" y="2355399"/>
            <a:chExt cx="1148926" cy="1353942"/>
          </a:xfrm>
        </p:grpSpPr>
        <p:sp>
          <p:nvSpPr>
            <p:cNvPr id="65" name="chenying0907 232"/>
            <p:cNvSpPr/>
            <p:nvPr/>
          </p:nvSpPr>
          <p:spPr>
            <a:xfrm>
              <a:off x="3443614" y="2355399"/>
              <a:ext cx="1148926" cy="1353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660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686975" y="2550533"/>
              <a:ext cx="667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1</a:t>
              </a:r>
              <a:endParaRPr kumimoji="1" lang="zh-CN" altLang="en-US" sz="48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4406555" y="3536175"/>
            <a:ext cx="1148926" cy="1353942"/>
            <a:chOff x="4406555" y="3536175"/>
            <a:chExt cx="1148926" cy="1353942"/>
          </a:xfrm>
        </p:grpSpPr>
        <p:sp>
          <p:nvSpPr>
            <p:cNvPr id="67" name="chenying0907 232"/>
            <p:cNvSpPr/>
            <p:nvPr/>
          </p:nvSpPr>
          <p:spPr>
            <a:xfrm>
              <a:off x="4406555" y="3536175"/>
              <a:ext cx="1148926" cy="1353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66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649916" y="3731309"/>
              <a:ext cx="667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2</a:t>
              </a:r>
              <a:endParaRPr kumimoji="1" lang="zh-CN" altLang="en-US" sz="48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5517086" y="2481293"/>
            <a:ext cx="1148926" cy="1353942"/>
            <a:chOff x="5517086" y="2481293"/>
            <a:chExt cx="1148926" cy="1353942"/>
          </a:xfrm>
        </p:grpSpPr>
        <p:sp>
          <p:nvSpPr>
            <p:cNvPr id="69" name="chenying0907 232"/>
            <p:cNvSpPr/>
            <p:nvPr/>
          </p:nvSpPr>
          <p:spPr>
            <a:xfrm>
              <a:off x="5517086" y="2481293"/>
              <a:ext cx="1148926" cy="1353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660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760447" y="2676427"/>
              <a:ext cx="667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3</a:t>
              </a:r>
              <a:endParaRPr kumimoji="1" lang="zh-CN" altLang="en-US" sz="48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6593754" y="3536175"/>
            <a:ext cx="1148926" cy="1353942"/>
            <a:chOff x="6593754" y="3536175"/>
            <a:chExt cx="1148926" cy="1353942"/>
          </a:xfrm>
        </p:grpSpPr>
        <p:sp>
          <p:nvSpPr>
            <p:cNvPr id="73" name="chenying0907 232"/>
            <p:cNvSpPr/>
            <p:nvPr/>
          </p:nvSpPr>
          <p:spPr>
            <a:xfrm>
              <a:off x="6593754" y="3536175"/>
              <a:ext cx="1148926" cy="1353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660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6837115" y="3731309"/>
              <a:ext cx="667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4</a:t>
              </a:r>
              <a:endParaRPr kumimoji="1" lang="zh-CN" altLang="en-US" sz="48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7699762" y="2481293"/>
            <a:ext cx="1148926" cy="1353942"/>
            <a:chOff x="7699762" y="2481293"/>
            <a:chExt cx="1148926" cy="1353942"/>
          </a:xfrm>
        </p:grpSpPr>
        <p:sp>
          <p:nvSpPr>
            <p:cNvPr id="75" name="chenying0907 232"/>
            <p:cNvSpPr/>
            <p:nvPr/>
          </p:nvSpPr>
          <p:spPr>
            <a:xfrm>
              <a:off x="7699762" y="2481293"/>
              <a:ext cx="1148926" cy="1353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accent4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66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7943123" y="2676427"/>
              <a:ext cx="667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5</a:t>
              </a:r>
              <a:endParaRPr kumimoji="1" lang="zh-CN" altLang="en-US" sz="48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sp>
        <p:nvSpPr>
          <p:cNvPr id="77" name="chenying0907 148"/>
          <p:cNvSpPr/>
          <p:nvPr/>
        </p:nvSpPr>
        <p:spPr>
          <a:xfrm>
            <a:off x="5165274" y="1347455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78" name="chenying0907 148"/>
          <p:cNvSpPr/>
          <p:nvPr/>
        </p:nvSpPr>
        <p:spPr>
          <a:xfrm>
            <a:off x="795025" y="2700036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79" name="chenying0907 148"/>
          <p:cNvSpPr/>
          <p:nvPr/>
        </p:nvSpPr>
        <p:spPr>
          <a:xfrm>
            <a:off x="9092049" y="2697850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81" name="chenying0907 148"/>
          <p:cNvSpPr/>
          <p:nvPr/>
        </p:nvSpPr>
        <p:spPr>
          <a:xfrm>
            <a:off x="1967174" y="4562305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82" name="chenying0907 148"/>
          <p:cNvSpPr/>
          <p:nvPr/>
        </p:nvSpPr>
        <p:spPr>
          <a:xfrm>
            <a:off x="7699762" y="4562306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584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/>
      <p:bldP spid="81" grpId="0"/>
      <p:bldP spid="8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enying0907 209"/>
          <p:cNvSpPr/>
          <p:nvPr/>
        </p:nvSpPr>
        <p:spPr>
          <a:xfrm rot="3758493">
            <a:off x="7355542" y="3678905"/>
            <a:ext cx="2954498" cy="20649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14" extrusionOk="0">
                <a:moveTo>
                  <a:pt x="0" y="11730"/>
                </a:moveTo>
                <a:cubicBezTo>
                  <a:pt x="550" y="11385"/>
                  <a:pt x="818" y="11200"/>
                  <a:pt x="1446" y="10869"/>
                </a:cubicBezTo>
                <a:cubicBezTo>
                  <a:pt x="3278" y="9905"/>
                  <a:pt x="4075" y="10600"/>
                  <a:pt x="4893" y="12949"/>
                </a:cubicBezTo>
                <a:cubicBezTo>
                  <a:pt x="5476" y="14623"/>
                  <a:pt x="6411" y="21325"/>
                  <a:pt x="8440" y="21003"/>
                </a:cubicBezTo>
                <a:cubicBezTo>
                  <a:pt x="10807" y="20628"/>
                  <a:pt x="9528" y="13017"/>
                  <a:pt x="9431" y="11082"/>
                </a:cubicBezTo>
                <a:cubicBezTo>
                  <a:pt x="9316" y="8800"/>
                  <a:pt x="8806" y="3250"/>
                  <a:pt x="11582" y="4352"/>
                </a:cubicBezTo>
                <a:cubicBezTo>
                  <a:pt x="13589" y="5149"/>
                  <a:pt x="14535" y="10567"/>
                  <a:pt x="16445" y="10863"/>
                </a:cubicBezTo>
                <a:cubicBezTo>
                  <a:pt x="18644" y="11204"/>
                  <a:pt x="17737" y="6638"/>
                  <a:pt x="17704" y="4600"/>
                </a:cubicBezTo>
                <a:cubicBezTo>
                  <a:pt x="17639" y="584"/>
                  <a:pt x="18794" y="-275"/>
                  <a:pt x="21600" y="69"/>
                </a:cubicBezTo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14" name="组 13"/>
          <p:cNvGrpSpPr/>
          <p:nvPr/>
        </p:nvGrpSpPr>
        <p:grpSpPr>
          <a:xfrm>
            <a:off x="5943842" y="1013911"/>
            <a:ext cx="2187025" cy="2569107"/>
            <a:chOff x="5943842" y="1013911"/>
            <a:chExt cx="2187025" cy="2569107"/>
          </a:xfrm>
        </p:grpSpPr>
        <p:sp>
          <p:nvSpPr>
            <p:cNvPr id="3" name="chenying0907 202"/>
            <p:cNvSpPr/>
            <p:nvPr/>
          </p:nvSpPr>
          <p:spPr>
            <a:xfrm rot="3758493">
              <a:off x="6440283" y="1924630"/>
              <a:ext cx="1816414" cy="510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2" extrusionOk="0">
                  <a:moveTo>
                    <a:pt x="21600" y="743"/>
                  </a:moveTo>
                  <a:cubicBezTo>
                    <a:pt x="19799" y="-786"/>
                    <a:pt x="18140" y="461"/>
                    <a:pt x="16279" y="823"/>
                  </a:cubicBezTo>
                  <a:cubicBezTo>
                    <a:pt x="10853" y="1876"/>
                    <a:pt x="5372" y="1461"/>
                    <a:pt x="0" y="4698"/>
                  </a:cubicBezTo>
                  <a:lnTo>
                    <a:pt x="0" y="20521"/>
                  </a:lnTo>
                  <a:lnTo>
                    <a:pt x="1843" y="19747"/>
                  </a:lnTo>
                  <a:cubicBezTo>
                    <a:pt x="4727" y="19759"/>
                    <a:pt x="13025" y="19305"/>
                    <a:pt x="15903" y="19016"/>
                  </a:cubicBezTo>
                  <a:cubicBezTo>
                    <a:pt x="17715" y="18834"/>
                    <a:pt x="19629" y="20814"/>
                    <a:pt x="21376" y="20485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chenying0907 203"/>
            <p:cNvSpPr/>
            <p:nvPr/>
          </p:nvSpPr>
          <p:spPr>
            <a:xfrm rot="3758493">
              <a:off x="7743128" y="2715926"/>
              <a:ext cx="42879" cy="488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74" h="21600" extrusionOk="0">
                  <a:moveTo>
                    <a:pt x="0" y="0"/>
                  </a:moveTo>
                  <a:cubicBezTo>
                    <a:pt x="21600" y="2677"/>
                    <a:pt x="19974" y="16418"/>
                    <a:pt x="11161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chenying0907 204"/>
            <p:cNvSpPr/>
            <p:nvPr/>
          </p:nvSpPr>
          <p:spPr>
            <a:xfrm rot="3758493">
              <a:off x="6688919" y="1820269"/>
              <a:ext cx="124286" cy="341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761" y="15753"/>
                    <a:pt x="1840" y="7112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chenying0907 205"/>
            <p:cNvSpPr/>
            <p:nvPr/>
          </p:nvSpPr>
          <p:spPr>
            <a:xfrm rot="3758493">
              <a:off x="6847335" y="1900060"/>
              <a:ext cx="869668" cy="1031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69" h="16954" extrusionOk="0">
                  <a:moveTo>
                    <a:pt x="0" y="11121"/>
                  </a:moveTo>
                  <a:cubicBezTo>
                    <a:pt x="167" y="10786"/>
                    <a:pt x="-956" y="-4646"/>
                    <a:pt x="4852" y="2248"/>
                  </a:cubicBezTo>
                  <a:cubicBezTo>
                    <a:pt x="5261" y="461"/>
                    <a:pt x="6192" y="-121"/>
                    <a:pt x="7478" y="78"/>
                  </a:cubicBezTo>
                  <a:cubicBezTo>
                    <a:pt x="8279" y="78"/>
                    <a:pt x="9110" y="711"/>
                    <a:pt x="9174" y="2178"/>
                  </a:cubicBezTo>
                  <a:cubicBezTo>
                    <a:pt x="10318" y="734"/>
                    <a:pt x="10808" y="-213"/>
                    <a:pt x="12478" y="41"/>
                  </a:cubicBezTo>
                  <a:cubicBezTo>
                    <a:pt x="13434" y="0"/>
                    <a:pt x="13608" y="1386"/>
                    <a:pt x="13442" y="1960"/>
                  </a:cubicBezTo>
                  <a:cubicBezTo>
                    <a:pt x="19959" y="-3583"/>
                    <a:pt x="20644" y="13929"/>
                    <a:pt x="18086" y="16954"/>
                  </a:cubicBezTo>
                </a:path>
              </a:pathLst>
            </a:custGeom>
            <a:solidFill>
              <a:srgbClr val="FCFDFD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chenying0907 206"/>
            <p:cNvSpPr/>
            <p:nvPr/>
          </p:nvSpPr>
          <p:spPr>
            <a:xfrm rot="3758493">
              <a:off x="6164716" y="2541971"/>
              <a:ext cx="1046419" cy="281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4" extrusionOk="0">
                  <a:moveTo>
                    <a:pt x="1076" y="12061"/>
                  </a:moveTo>
                  <a:cubicBezTo>
                    <a:pt x="497" y="8498"/>
                    <a:pt x="228" y="3669"/>
                    <a:pt x="0" y="0"/>
                  </a:cubicBezTo>
                  <a:cubicBezTo>
                    <a:pt x="6860" y="545"/>
                    <a:pt x="13608" y="-26"/>
                    <a:pt x="20206" y="3388"/>
                  </a:cubicBezTo>
                  <a:cubicBezTo>
                    <a:pt x="20298" y="9884"/>
                    <a:pt x="21430" y="15807"/>
                    <a:pt x="21600" y="21574"/>
                  </a:cubicBezTo>
                </a:path>
              </a:pathLst>
            </a:custGeom>
            <a:solidFill>
              <a:srgbClr val="E7E4E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207"/>
            <p:cNvSpPr/>
            <p:nvPr/>
          </p:nvSpPr>
          <p:spPr>
            <a:xfrm rot="3758493">
              <a:off x="5742745" y="2584036"/>
              <a:ext cx="1200079" cy="797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6" extrusionOk="0">
                  <a:moveTo>
                    <a:pt x="1467" y="19871"/>
                  </a:moveTo>
                  <a:cubicBezTo>
                    <a:pt x="2596" y="15187"/>
                    <a:pt x="1342" y="5194"/>
                    <a:pt x="0" y="486"/>
                  </a:cubicBezTo>
                  <a:cubicBezTo>
                    <a:pt x="6032" y="-924"/>
                    <a:pt x="11979" y="1155"/>
                    <a:pt x="18133" y="1422"/>
                  </a:cubicBezTo>
                  <a:cubicBezTo>
                    <a:pt x="19277" y="7634"/>
                    <a:pt x="21219" y="14259"/>
                    <a:pt x="21600" y="2067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chenying0907 208"/>
            <p:cNvSpPr/>
            <p:nvPr/>
          </p:nvSpPr>
          <p:spPr>
            <a:xfrm rot="3758493">
              <a:off x="6601321" y="998391"/>
              <a:ext cx="383966" cy="415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600" extrusionOk="0">
                  <a:moveTo>
                    <a:pt x="21399" y="0"/>
                  </a:moveTo>
                  <a:cubicBezTo>
                    <a:pt x="14641" y="0"/>
                    <a:pt x="6540" y="886"/>
                    <a:pt x="325" y="1003"/>
                  </a:cubicBezTo>
                  <a:cubicBezTo>
                    <a:pt x="-42" y="7726"/>
                    <a:pt x="-201" y="14997"/>
                    <a:pt x="411" y="21600"/>
                  </a:cubicBezTo>
                  <a:cubicBezTo>
                    <a:pt x="6724" y="20829"/>
                    <a:pt x="13779" y="19988"/>
                    <a:pt x="20126" y="20284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chenying0907 210"/>
            <p:cNvSpPr/>
            <p:nvPr/>
          </p:nvSpPr>
          <p:spPr>
            <a:xfrm rot="3758493">
              <a:off x="7598750" y="2950768"/>
              <a:ext cx="573187" cy="49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302" y="21128"/>
                    <a:pt x="15635" y="15045"/>
                    <a:pt x="21600" y="9996"/>
                  </a:cubicBezTo>
                  <a:cubicBezTo>
                    <a:pt x="14594" y="7013"/>
                    <a:pt x="7961" y="2130"/>
                    <a:pt x="709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2" name="chenying0907 148"/>
          <p:cNvSpPr/>
          <p:nvPr/>
        </p:nvSpPr>
        <p:spPr>
          <a:xfrm>
            <a:off x="1855267" y="3234555"/>
            <a:ext cx="3087156" cy="183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Maecenas porttitor congue massa. Fusce posuere, magna sed pulvinar ultricies, purus lectus malesuada libero,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1414" y="2266049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3200">
                <a:solidFill>
                  <a:schemeClr val="tx2">
                    <a:lumMod val="75000"/>
                  </a:schemeClr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点击添加标题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130053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7 0.31851 C 0.19766 0.31504 0.19662 0.3118 0.19583 0.30856 C 0.19414 0.30138 0.19505 0.29953 0.19167 0.29374 C 0.19011 0.29073 0.18789 0.28888 0.18607 0.28634 C 0.17018 0.26203 0.19206 0.29444 0.17917 0.27152 C 0.178 0.26944 0.17656 0.26782 0.175 0.26666 C 0.1724 0.26434 0.16667 0.26157 0.16667 0.26157 C 0.16107 0.26249 0.1556 0.26296 0.15 0.26411 C 0.14805 0.26458 0.14636 0.26596 0.1444 0.26666 C 0.14167 0.26759 0.13893 0.26828 0.13607 0.26897 C 0.12774 0.26828 0.11641 0.278 0.11107 0.26666 C 0.10456 0.25254 0.11055 0.23032 0.10977 0.21226 C 0.10964 0.20971 0.10899 0.20717 0.10833 0.20485 C 0.10677 0.1993 0.10404 0.19397 0.10143 0.19004 C 0.10013 0.18819 0.09857 0.1868 0.09714 0.18518 C 0.08984 0.18587 0.08242 0.18634 0.075 0.18749 C 0.06966 0.18842 0.06602 0.19027 0.06107 0.19259 C 0.05182 0.19166 0.04245 0.19189 0.03333 0.19004 C 0.03034 0.18934 0.025 0.18518 0.025 0.18518 C 0.02357 0.18263 0.02227 0.17985 0.02083 0.17777 C 0.0181 0.17407 0.01484 0.17198 0.0125 0.16782 C 0.00664 0.1574 0.00951 0.16319 0.00417 0.15046 C 0.00365 0.14814 0.00274 0.14559 0.00274 0.14305 C 0.00274 0.13078 0.00339 0.11828 0.00417 0.10601 C 0.0043 0.10184 0.00508 0.09791 0.00547 0.09374 C 0.00599 0.08888 0.00638 0.08379 0.0069 0.07893 C 0.00638 0.06249 0.00612 0.04606 0.00547 0.02962 C 0.00508 0.01782 0.00599 0.00809 0.0013 -7.40741E-6 C 0.00104 -0.0007 0.00039 -7.40741E-6 2.5E-6 -7.40741E-6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</p:bld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"/>
          <p:cNvGrpSpPr/>
          <p:nvPr/>
        </p:nvGrpSpPr>
        <p:grpSpPr>
          <a:xfrm rot="0">
            <a:off x="3991673" y="390525"/>
            <a:ext cx="8200325" cy="6176331"/>
            <a:chOff x="6436426" y="1801925"/>
            <a:chExt cx="5623072" cy="3616096"/>
          </a:xfrm>
        </p:grpSpPr>
        <p:sp>
          <p:nvSpPr>
            <p:cNvPr id="2" name="chenying0907 109"/>
            <p:cNvSpPr/>
            <p:nvPr/>
          </p:nvSpPr>
          <p:spPr>
            <a:xfrm>
              <a:off x="6436426" y="1882406"/>
              <a:ext cx="873670" cy="832000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252" extrusionOk="0">
                  <a:moveTo>
                    <a:pt x="0" y="11486"/>
                  </a:moveTo>
                  <a:cubicBezTo>
                    <a:pt x="6297" y="11810"/>
                    <a:pt x="8452" y="9094"/>
                    <a:pt x="10432" y="6445"/>
                  </a:cubicBezTo>
                  <a:cubicBezTo>
                    <a:pt x="11413" y="5133"/>
                    <a:pt x="12361" y="62"/>
                    <a:pt x="14424" y="1"/>
                  </a:cubicBezTo>
                  <a:cubicBezTo>
                    <a:pt x="15769" y="-39"/>
                    <a:pt x="16223" y="2237"/>
                    <a:pt x="16082" y="3272"/>
                  </a:cubicBezTo>
                  <a:cubicBezTo>
                    <a:pt x="15861" y="4889"/>
                    <a:pt x="14041" y="6135"/>
                    <a:pt x="14194" y="7965"/>
                  </a:cubicBezTo>
                  <a:cubicBezTo>
                    <a:pt x="14390" y="10301"/>
                    <a:pt x="17861" y="9673"/>
                    <a:pt x="19260" y="10227"/>
                  </a:cubicBezTo>
                  <a:cubicBezTo>
                    <a:pt x="19766" y="10428"/>
                    <a:pt x="21231" y="11033"/>
                    <a:pt x="21376" y="11673"/>
                  </a:cubicBezTo>
                  <a:cubicBezTo>
                    <a:pt x="21570" y="12535"/>
                    <a:pt x="20193" y="13225"/>
                    <a:pt x="19575" y="13518"/>
                  </a:cubicBezTo>
                  <a:cubicBezTo>
                    <a:pt x="20100" y="13794"/>
                    <a:pt x="21600" y="14815"/>
                    <a:pt x="21175" y="15661"/>
                  </a:cubicBezTo>
                  <a:cubicBezTo>
                    <a:pt x="20946" y="16116"/>
                    <a:pt x="20069" y="16279"/>
                    <a:pt x="19912" y="16721"/>
                  </a:cubicBezTo>
                  <a:cubicBezTo>
                    <a:pt x="19755" y="17170"/>
                    <a:pt x="20477" y="17215"/>
                    <a:pt x="20793" y="17467"/>
                  </a:cubicBezTo>
                  <a:cubicBezTo>
                    <a:pt x="21207" y="17798"/>
                    <a:pt x="21392" y="18222"/>
                    <a:pt x="21094" y="18674"/>
                  </a:cubicBezTo>
                  <a:cubicBezTo>
                    <a:pt x="20996" y="18822"/>
                    <a:pt x="20711" y="18995"/>
                    <a:pt x="20448" y="19175"/>
                  </a:cubicBezTo>
                  <a:cubicBezTo>
                    <a:pt x="20191" y="19349"/>
                    <a:pt x="19956" y="19529"/>
                    <a:pt x="19937" y="19697"/>
                  </a:cubicBezTo>
                  <a:cubicBezTo>
                    <a:pt x="19902" y="20016"/>
                    <a:pt x="20352" y="20019"/>
                    <a:pt x="20495" y="20232"/>
                  </a:cubicBezTo>
                  <a:cubicBezTo>
                    <a:pt x="21389" y="21561"/>
                    <a:pt x="18668" y="21213"/>
                    <a:pt x="18243" y="21207"/>
                  </a:cubicBezTo>
                  <a:cubicBezTo>
                    <a:pt x="15548" y="21174"/>
                    <a:pt x="12492" y="21415"/>
                    <a:pt x="9278" y="20028"/>
                  </a:cubicBezTo>
                  <a:cubicBezTo>
                    <a:pt x="6757" y="18941"/>
                    <a:pt x="4040" y="19440"/>
                    <a:pt x="1192" y="19163"/>
                  </a:cubicBezTo>
                </a:path>
              </a:pathLst>
            </a:custGeom>
            <a:ln w="38100">
              <a:solidFill>
                <a:srgbClr val="46537a"/>
              </a:solidFill>
              <a:miter/>
            </a:ln>
          </p:spPr>
          <p:txBody>
            <a:bodyPr lIns="38100" tIns="38100" rIns="38100" bIns="38100" anchor="ctr"/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chenying0907 148"/>
            <p:cNvSpPr/>
            <p:nvPr/>
          </p:nvSpPr>
          <p:spPr>
            <a:xfrm>
              <a:off x="7648564" y="1801925"/>
              <a:ext cx="4410933" cy="1332822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38100" tIns="38100" rIns="38100" bIns="38100" anchor="ctr">
              <a:spAutoFit/>
            </a:bodyPr>
            <a:lstStyle/>
            <a:p>
              <a:pPr>
                <a:buNone/>
                <a:defRPr sz="3600">
                  <a:solidFill>
                    <a:srgbClr val="475278"/>
                  </a:solidFill>
                  <a:latin typeface="Noteworthy Bold"/>
                  <a:ea typeface="Noteworthy Bold"/>
                  <a:cs typeface="Noteworthy Bold"/>
                  <a:sym typeface="Noteworthy Bold"/>
                </a:defRPr>
              </a:pPr>
              <a:r>
                <a:rPr lang="ko-KR" altLang="en-US" sz="1600"/>
                <a:t>산하 </a:t>
              </a:r>
              <a:r>
                <a:rPr lang="en-US" altLang="ko-KR" sz="1600"/>
                <a:t>:</a:t>
              </a:r>
              <a:r>
                <a:rPr lang="ko-KR" altLang="en-US" sz="1600"/>
                <a:t> 모든 분야에서 적극적으로 이용되는 </a:t>
              </a:r>
              <a:r>
                <a:rPr lang="en-US" altLang="ko-KR" sz="1600"/>
                <a:t>‘</a:t>
              </a:r>
              <a:r>
                <a:rPr lang="ko-KR" altLang="en-US" sz="1600"/>
                <a:t>정보</a:t>
              </a:r>
              <a:r>
                <a:rPr lang="en-US" altLang="ko-KR" sz="1600"/>
                <a:t>’</a:t>
              </a:r>
              <a:r>
                <a:rPr lang="ko-KR" altLang="en-US" sz="1600"/>
                <a:t>를 코로나에    접목하여 </a:t>
              </a:r>
              <a:r>
                <a:rPr lang="en-US" altLang="ko-KR" sz="1600"/>
                <a:t>,</a:t>
              </a:r>
              <a:r>
                <a:rPr lang="ko-KR" altLang="en-US" sz="1600"/>
                <a:t> 코로나 통합 검색 시스템을 만들어 사람들에게 편리함을 제공할 수 있어 의미있었다</a:t>
              </a:r>
              <a:r>
                <a:rPr lang="en-US" altLang="ko-KR" sz="1600"/>
                <a:t>.</a:t>
              </a:r>
              <a:r>
                <a:rPr lang="ko-KR" altLang="en-US" sz="1600"/>
                <a:t> 특히 상황의 변화로 정서적 우울함과 불안함을 겪고 있는 사람들을 위해 </a:t>
              </a:r>
              <a:r>
                <a:rPr lang="en-US" altLang="ko-KR" sz="1600"/>
                <a:t>‘</a:t>
              </a:r>
              <a:r>
                <a:rPr lang="ko-KR" altLang="en-US" sz="1600"/>
                <a:t>코로나 블루</a:t>
              </a:r>
              <a:r>
                <a:rPr lang="en-US" altLang="ko-KR" sz="1600"/>
                <a:t>’</a:t>
              </a:r>
              <a:r>
                <a:rPr lang="ko-KR" altLang="en-US" sz="1600"/>
                <a:t>의 원인</a:t>
              </a:r>
              <a:r>
                <a:rPr lang="en-US" altLang="ko-KR" sz="1600"/>
                <a:t>,</a:t>
              </a:r>
              <a:r>
                <a:rPr lang="ko-KR" altLang="en-US" sz="1600"/>
                <a:t> 주요증상</a:t>
              </a:r>
              <a:r>
                <a:rPr lang="en-US" altLang="ko-KR" sz="1600"/>
                <a:t>,</a:t>
              </a:r>
              <a:r>
                <a:rPr lang="ko-KR" altLang="en-US" sz="1600"/>
                <a:t> 치료법</a:t>
              </a:r>
              <a:r>
                <a:rPr lang="en-US" altLang="ko-KR" sz="1600"/>
                <a:t>,</a:t>
              </a:r>
              <a:r>
                <a:rPr lang="ko-KR" altLang="en-US" sz="1600"/>
                <a:t> 시도재난심리복지센터 연락처</a:t>
              </a:r>
              <a:r>
                <a:rPr lang="en-US" altLang="ko-KR" sz="1600"/>
                <a:t>,</a:t>
              </a:r>
              <a:r>
                <a:rPr lang="ko-KR" altLang="en-US" sz="1600"/>
                <a:t> 코로나 극복 관련 영상 자료를 조사하고 정리한 역할을 맡아 나의 관심분야인 심리학</a:t>
              </a:r>
              <a:r>
                <a:rPr lang="en-US" altLang="ko-KR" sz="1600"/>
                <a:t>,</a:t>
              </a:r>
              <a:r>
                <a:rPr lang="ko-KR" altLang="en-US" sz="1600"/>
                <a:t>생물학적 관점에서 문제의 해결방법을 모색할 수 있었다</a:t>
              </a:r>
              <a:r>
                <a:rPr lang="en-US" altLang="ko-KR" sz="1600"/>
                <a:t>.</a:t>
              </a:r>
              <a:r>
                <a:rPr lang="ko-KR" altLang="en-US" sz="1600"/>
                <a:t> 코딩 작업에는 직접적인 도움을 주지 못한 점이 아쉬웠으며 앞으로 코딩실력을 기르기 위해 노력하여 정보사회에 대응할 수 있도록 해야겠다고 생각하였다</a:t>
              </a:r>
              <a:r>
                <a:rPr lang="en-US" altLang="ko-KR" sz="1600"/>
                <a:t>.</a:t>
              </a:r>
              <a:endParaRPr lang="en-US" altLang="ko-KR" sz="1600"/>
            </a:p>
          </p:txBody>
        </p:sp>
        <p:sp>
          <p:nvSpPr>
            <p:cNvPr id="5" name="chenying0907 109"/>
            <p:cNvSpPr/>
            <p:nvPr/>
          </p:nvSpPr>
          <p:spPr>
            <a:xfrm>
              <a:off x="6436426" y="3234214"/>
              <a:ext cx="873670" cy="832000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252" extrusionOk="0">
                  <a:moveTo>
                    <a:pt x="0" y="11486"/>
                  </a:moveTo>
                  <a:cubicBezTo>
                    <a:pt x="6297" y="11810"/>
                    <a:pt x="8452" y="9094"/>
                    <a:pt x="10432" y="6445"/>
                  </a:cubicBezTo>
                  <a:cubicBezTo>
                    <a:pt x="11413" y="5133"/>
                    <a:pt x="12361" y="62"/>
                    <a:pt x="14424" y="1"/>
                  </a:cubicBezTo>
                  <a:cubicBezTo>
                    <a:pt x="15769" y="-39"/>
                    <a:pt x="16223" y="2237"/>
                    <a:pt x="16082" y="3272"/>
                  </a:cubicBezTo>
                  <a:cubicBezTo>
                    <a:pt x="15861" y="4889"/>
                    <a:pt x="14041" y="6135"/>
                    <a:pt x="14194" y="7965"/>
                  </a:cubicBezTo>
                  <a:cubicBezTo>
                    <a:pt x="14390" y="10301"/>
                    <a:pt x="17861" y="9673"/>
                    <a:pt x="19260" y="10227"/>
                  </a:cubicBezTo>
                  <a:cubicBezTo>
                    <a:pt x="19766" y="10428"/>
                    <a:pt x="21231" y="11033"/>
                    <a:pt x="21376" y="11673"/>
                  </a:cubicBezTo>
                  <a:cubicBezTo>
                    <a:pt x="21570" y="12535"/>
                    <a:pt x="20193" y="13225"/>
                    <a:pt x="19575" y="13518"/>
                  </a:cubicBezTo>
                  <a:cubicBezTo>
                    <a:pt x="20100" y="13794"/>
                    <a:pt x="21600" y="14815"/>
                    <a:pt x="21175" y="15661"/>
                  </a:cubicBezTo>
                  <a:cubicBezTo>
                    <a:pt x="20946" y="16116"/>
                    <a:pt x="20069" y="16279"/>
                    <a:pt x="19912" y="16721"/>
                  </a:cubicBezTo>
                  <a:cubicBezTo>
                    <a:pt x="19755" y="17170"/>
                    <a:pt x="20477" y="17215"/>
                    <a:pt x="20793" y="17467"/>
                  </a:cubicBezTo>
                  <a:cubicBezTo>
                    <a:pt x="21207" y="17798"/>
                    <a:pt x="21392" y="18222"/>
                    <a:pt x="21094" y="18674"/>
                  </a:cubicBezTo>
                  <a:cubicBezTo>
                    <a:pt x="20996" y="18822"/>
                    <a:pt x="20711" y="18995"/>
                    <a:pt x="20448" y="19175"/>
                  </a:cubicBezTo>
                  <a:cubicBezTo>
                    <a:pt x="20191" y="19349"/>
                    <a:pt x="19956" y="19529"/>
                    <a:pt x="19937" y="19697"/>
                  </a:cubicBezTo>
                  <a:cubicBezTo>
                    <a:pt x="19902" y="20016"/>
                    <a:pt x="20352" y="20019"/>
                    <a:pt x="20495" y="20232"/>
                  </a:cubicBezTo>
                  <a:cubicBezTo>
                    <a:pt x="21389" y="21561"/>
                    <a:pt x="18668" y="21213"/>
                    <a:pt x="18243" y="21207"/>
                  </a:cubicBezTo>
                  <a:cubicBezTo>
                    <a:pt x="15548" y="21174"/>
                    <a:pt x="12492" y="21415"/>
                    <a:pt x="9278" y="20028"/>
                  </a:cubicBezTo>
                  <a:cubicBezTo>
                    <a:pt x="6757" y="18941"/>
                    <a:pt x="4040" y="19440"/>
                    <a:pt x="1192" y="19163"/>
                  </a:cubicBezTo>
                </a:path>
              </a:pathLst>
            </a:custGeom>
            <a:ln w="38100">
              <a:solidFill>
                <a:srgbClr val="46537a"/>
              </a:solidFill>
              <a:miter/>
            </a:ln>
          </p:spPr>
          <p:txBody>
            <a:bodyPr lIns="38100" tIns="38100" rIns="38100" bIns="38100" anchor="ctr"/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chenying0907 148"/>
            <p:cNvSpPr/>
            <p:nvPr/>
          </p:nvSpPr>
          <p:spPr>
            <a:xfrm>
              <a:off x="7648564" y="2883798"/>
              <a:ext cx="4410933" cy="1873758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38100" tIns="38100" rIns="38100" bIns="38100" anchor="ctr">
              <a:spAutoFit/>
            </a:bodyPr>
            <a:lstStyle/>
            <a:p>
              <a:pPr algn="just">
                <a:lnSpc>
                  <a:spcPct val="160000"/>
                </a:lnSpc>
                <a:defRPr sz="3600">
                  <a:solidFill>
                    <a:srgbClr val="475278"/>
                  </a:solidFill>
                  <a:latin typeface="Noteworthy Bold"/>
                  <a:ea typeface="Noteworthy Bold"/>
                  <a:cs typeface="Noteworthy Bold"/>
                  <a:sym typeface="Noteworthy Bold"/>
                </a:defRPr>
              </a:pPr>
              <a:r>
                <a:rPr xmlns:mc="http://schemas.openxmlformats.org/markup-compatibility/2006" xmlns:hp="http://schemas.haansoft.com/office/presentation/8.0" sz="1600" b="0" i="0" u="none" strike="noStrike" mc:Ignorable="hp" hp:hslEmbossed="0"/>
                <a:t>코로나 검색엔진을 프로그래밍으로 만들어 보는 과정에서 저의 진로 간호사와 관련된 자료 조사를 담당하였고 코로나 </a:t>
              </a:r>
              <a:r>
                <a:rPr xmlns:mc="http://schemas.openxmlformats.org/markup-compatibility/2006" xmlns:hp="http://schemas.haansoft.com/office/presentation/8.0" lang="EN-US" sz="1600" b="0" i="0" u="none" strike="noStrike" mc:Ignorable="hp" hp:hslEmbossed="0"/>
                <a:t>19 </a:t>
              </a:r>
              <a:r>
                <a:rPr xmlns:mc="http://schemas.openxmlformats.org/markup-compatibility/2006" xmlns:hp="http://schemas.haansoft.com/office/presentation/8.0" sz="1600" b="0" i="0" u="none" strike="noStrike" mc:Ignorable="hp" hp:hslEmbossed="0"/>
                <a:t>예방법과 증상</a:t>
              </a:r>
              <a:r>
                <a:rPr xmlns:mc="http://schemas.openxmlformats.org/markup-compatibility/2006" xmlns:hp="http://schemas.haansoft.com/office/presentation/8.0" lang="EN-US" sz="1600" b="0" i="0" u="none" strike="noStrike" mc:Ignorable="hp" hp:hslEmbossed="0"/>
                <a:t>, </a:t>
              </a:r>
              <a:r>
                <a:rPr xmlns:mc="http://schemas.openxmlformats.org/markup-compatibility/2006" xmlns:hp="http://schemas.haansoft.com/office/presentation/8.0" sz="1600" b="0" i="0" u="none" strike="noStrike" mc:Ignorable="hp" hp:hslEmbossed="0"/>
                <a:t>증상 순서 등에 대해 조사하였습니다</a:t>
              </a:r>
              <a:r>
                <a:rPr xmlns:mc="http://schemas.openxmlformats.org/markup-compatibility/2006" xmlns:hp="http://schemas.haansoft.com/office/presentation/8.0" lang="EN-US" sz="1600" b="0" i="0" u="none" strike="noStrike" mc:Ignorable="hp" hp:hslEmbossed="0"/>
                <a:t>. </a:t>
              </a:r>
              <a:r>
                <a:rPr xmlns:mc="http://schemas.openxmlformats.org/markup-compatibility/2006" xmlns:hp="http://schemas.haansoft.com/office/presentation/8.0" sz="1600" b="0" i="0" u="none" strike="noStrike" mc:Ignorable="hp" hp:hslEmbossed="0"/>
                <a:t>진로와 연관된 내용을 조사하여서 더 흥미로웠으며 코로나에 대해서 보다 더 깊숙이 알아볼 수 있어서 뜻깊은 시간이 되었던 것 같습니다</a:t>
              </a:r>
              <a:r>
                <a:rPr xmlns:mc="http://schemas.openxmlformats.org/markup-compatibility/2006" xmlns:hp="http://schemas.haansoft.com/office/presentation/8.0" lang="EN-US" sz="1600" b="0" i="0" u="none" strike="noStrike" mc:Ignorable="hp" hp:hslEmbossed="0"/>
                <a:t>. </a:t>
              </a:r>
              <a:r>
                <a:rPr xmlns:mc="http://schemas.openxmlformats.org/markup-compatibility/2006" xmlns:hp="http://schemas.haansoft.com/office/presentation/8.0" sz="1600" b="0" i="0" u="none" strike="noStrike" mc:Ignorable="hp" hp:hslEmbossed="0"/>
                <a:t>그리고 프로그래밍과 연관하여 어떻게 프로그래밍으로 스토리텔링을 할 수 있는지 알게 되었으며</a:t>
              </a:r>
              <a:r>
                <a:rPr xmlns:mc="http://schemas.openxmlformats.org/markup-compatibility/2006" xmlns:hp="http://schemas.haansoft.com/office/presentation/8.0" lang="EN-US" sz="1600" b="0" i="0" u="none" strike="noStrike" mc:Ignorable="hp" hp:hslEmbossed="0"/>
                <a:t>, </a:t>
              </a:r>
              <a:r>
                <a:rPr xmlns:mc="http://schemas.openxmlformats.org/markup-compatibility/2006" xmlns:hp="http://schemas.haansoft.com/office/presentation/8.0" sz="1600" b="0" i="0" u="none" strike="noStrike" mc:Ignorable="hp" hp:hslEmbossed="0"/>
                <a:t>코로나 관련하여 내용 측면에서 더 알아볼 수 있어서 더 관심을 가지고 살펴볼 수 있었던 시간이었던 것 같습니다</a:t>
              </a:r>
              <a:r>
                <a:rPr xmlns:mc="http://schemas.openxmlformats.org/markup-compatibility/2006" xmlns:hp="http://schemas.haansoft.com/office/presentation/8.0" lang="EN-US" sz="1600" b="0" i="0" u="none" strike="noStrike" mc:Ignorable="hp" hp:hslEmbossed="0"/>
                <a:t>.</a:t>
              </a:r>
              <a:endParaRPr xmlns:mc="http://schemas.openxmlformats.org/markup-compatibility/2006" xmlns:hp="http://schemas.haansoft.com/office/presentation/8.0" lang="EN-US" sz="1600" b="0" i="0" u="none" strike="noStrike" mc:Ignorable="hp" hp:hslEmbossed="0"/>
            </a:p>
          </p:txBody>
        </p:sp>
        <p:sp>
          <p:nvSpPr>
            <p:cNvPr id="7" name="chenying0907 109"/>
            <p:cNvSpPr/>
            <p:nvPr/>
          </p:nvSpPr>
          <p:spPr>
            <a:xfrm>
              <a:off x="6436426" y="4586022"/>
              <a:ext cx="873670" cy="832000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252" extrusionOk="0">
                  <a:moveTo>
                    <a:pt x="0" y="11486"/>
                  </a:moveTo>
                  <a:cubicBezTo>
                    <a:pt x="6297" y="11810"/>
                    <a:pt x="8452" y="9094"/>
                    <a:pt x="10432" y="6445"/>
                  </a:cubicBezTo>
                  <a:cubicBezTo>
                    <a:pt x="11413" y="5133"/>
                    <a:pt x="12361" y="62"/>
                    <a:pt x="14424" y="1"/>
                  </a:cubicBezTo>
                  <a:cubicBezTo>
                    <a:pt x="15769" y="-39"/>
                    <a:pt x="16223" y="2237"/>
                    <a:pt x="16082" y="3272"/>
                  </a:cubicBezTo>
                  <a:cubicBezTo>
                    <a:pt x="15861" y="4889"/>
                    <a:pt x="14041" y="6135"/>
                    <a:pt x="14194" y="7965"/>
                  </a:cubicBezTo>
                  <a:cubicBezTo>
                    <a:pt x="14390" y="10301"/>
                    <a:pt x="17861" y="9673"/>
                    <a:pt x="19260" y="10227"/>
                  </a:cubicBezTo>
                  <a:cubicBezTo>
                    <a:pt x="19766" y="10428"/>
                    <a:pt x="21231" y="11033"/>
                    <a:pt x="21376" y="11673"/>
                  </a:cubicBezTo>
                  <a:cubicBezTo>
                    <a:pt x="21570" y="12535"/>
                    <a:pt x="20193" y="13225"/>
                    <a:pt x="19575" y="13518"/>
                  </a:cubicBezTo>
                  <a:cubicBezTo>
                    <a:pt x="20100" y="13794"/>
                    <a:pt x="21600" y="14815"/>
                    <a:pt x="21175" y="15661"/>
                  </a:cubicBezTo>
                  <a:cubicBezTo>
                    <a:pt x="20946" y="16116"/>
                    <a:pt x="20069" y="16279"/>
                    <a:pt x="19912" y="16721"/>
                  </a:cubicBezTo>
                  <a:cubicBezTo>
                    <a:pt x="19755" y="17170"/>
                    <a:pt x="20477" y="17215"/>
                    <a:pt x="20793" y="17467"/>
                  </a:cubicBezTo>
                  <a:cubicBezTo>
                    <a:pt x="21207" y="17798"/>
                    <a:pt x="21392" y="18222"/>
                    <a:pt x="21094" y="18674"/>
                  </a:cubicBezTo>
                  <a:cubicBezTo>
                    <a:pt x="20996" y="18822"/>
                    <a:pt x="20711" y="18995"/>
                    <a:pt x="20448" y="19175"/>
                  </a:cubicBezTo>
                  <a:cubicBezTo>
                    <a:pt x="20191" y="19349"/>
                    <a:pt x="19956" y="19529"/>
                    <a:pt x="19937" y="19697"/>
                  </a:cubicBezTo>
                  <a:cubicBezTo>
                    <a:pt x="19902" y="20016"/>
                    <a:pt x="20352" y="20019"/>
                    <a:pt x="20495" y="20232"/>
                  </a:cubicBezTo>
                  <a:cubicBezTo>
                    <a:pt x="21389" y="21561"/>
                    <a:pt x="18668" y="21213"/>
                    <a:pt x="18243" y="21207"/>
                  </a:cubicBezTo>
                  <a:cubicBezTo>
                    <a:pt x="15548" y="21174"/>
                    <a:pt x="12492" y="21415"/>
                    <a:pt x="9278" y="20028"/>
                  </a:cubicBezTo>
                  <a:cubicBezTo>
                    <a:pt x="6757" y="18941"/>
                    <a:pt x="4040" y="19440"/>
                    <a:pt x="1192" y="19163"/>
                  </a:cubicBezTo>
                </a:path>
              </a:pathLst>
            </a:custGeom>
            <a:ln w="38100">
              <a:solidFill>
                <a:srgbClr val="46537a"/>
              </a:solidFill>
              <a:miter/>
            </a:ln>
          </p:spPr>
          <p:txBody>
            <a:bodyPr lIns="38100" tIns="38100" rIns="38100" bIns="38100" anchor="ctr"/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148"/>
            <p:cNvSpPr/>
            <p:nvPr/>
          </p:nvSpPr>
          <p:spPr>
            <a:xfrm>
              <a:off x="7648564" y="5058697"/>
              <a:ext cx="4410933" cy="217489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38100" tIns="38100" rIns="38100" bIns="38100" anchor="ctr">
              <a:spAutoFit/>
            </a:bodyPr>
            <a:lstStyle/>
            <a:p>
              <a:pPr defTabSz="457200">
                <a:lnSpc>
                  <a:spcPct val="120000"/>
                </a:lnSpc>
                <a:tabLst>
                  <a:tab pos="1066800" algn="l"/>
                </a:tabLst>
                <a:defRPr sz="3600">
                  <a:solidFill>
                    <a:srgbClr val="475278"/>
                  </a:solidFill>
                  <a:latin typeface="Noteworthy Bold"/>
                  <a:ea typeface="Noteworthy Bold"/>
                  <a:cs typeface="Noteworthy Bold"/>
                  <a:sym typeface="Noteworthy Bold"/>
                </a:defRPr>
              </a:pPr>
              <a:r>
                <a:rPr lang="en-US" sz="1600">
                  <a:latin typeface="萝莉体 第二版"/>
                  <a:ea typeface="萝莉体 第二版"/>
                  <a:cs typeface="萝莉体 第二版"/>
                </a:rPr>
                <a:t>Lorem ipsum dolor sit amet, consectetuer adipiscing elit. </a:t>
              </a:r>
              <a:endParaRPr sz="1600">
                <a:latin typeface="萝莉体 第二版"/>
                <a:ea typeface="萝莉体 第二版"/>
                <a:cs typeface="萝莉体 第二版"/>
              </a:endParaRPr>
            </a:p>
          </p:txBody>
        </p:sp>
      </p:grpSp>
      <p:grpSp>
        <p:nvGrpSpPr>
          <p:cNvPr id="15" name="Group 44"/>
          <p:cNvGrpSpPr/>
          <p:nvPr/>
        </p:nvGrpSpPr>
        <p:grpSpPr>
          <a:xfrm rot="0">
            <a:off x="2930360" y="2100886"/>
            <a:ext cx="807367" cy="906808"/>
            <a:chOff x="0" y="0"/>
            <a:chExt cx="807366" cy="906807"/>
          </a:xfrm>
        </p:grpSpPr>
        <p:sp>
          <p:nvSpPr>
            <p:cNvPr id="16" name="chenying0907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chenying0907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48" name="组 47"/>
          <p:cNvGrpSpPr/>
          <p:nvPr/>
        </p:nvGrpSpPr>
        <p:grpSpPr>
          <a:xfrm rot="0">
            <a:off x="243645" y="443108"/>
            <a:ext cx="2686714" cy="3315555"/>
            <a:chOff x="829099" y="2206816"/>
            <a:chExt cx="4556482" cy="4874704"/>
          </a:xfrm>
        </p:grpSpPr>
        <p:grpSp>
          <p:nvGrpSpPr>
            <p:cNvPr id="23" name="Group 32"/>
            <p:cNvGrpSpPr/>
            <p:nvPr/>
          </p:nvGrpSpPr>
          <p:grpSpPr>
            <a:xfrm rot="20904356">
              <a:off x="829099" y="2206816"/>
              <a:ext cx="4556482" cy="4874704"/>
              <a:chOff x="88900" y="0"/>
              <a:chExt cx="2639505" cy="2823847"/>
            </a:xfrm>
          </p:grpSpPr>
          <p:sp>
            <p:nvSpPr>
              <p:cNvPr id="24" name="chenying0907 29"/>
              <p:cNvSpPr/>
              <p:nvPr/>
            </p:nvSpPr>
            <p:spPr>
              <a:xfrm>
                <a:off x="355600" y="0"/>
                <a:ext cx="2372805" cy="2607215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178" y="0"/>
                    </a:moveTo>
                    <a:cubicBezTo>
                      <a:pt x="15283" y="360"/>
                      <a:pt x="1413" y="2588"/>
                      <a:pt x="0" y="2538"/>
                    </a:cubicBezTo>
                    <a:cubicBezTo>
                      <a:pt x="1189" y="8871"/>
                      <a:pt x="2988" y="15292"/>
                      <a:pt x="4463" y="21600"/>
                    </a:cubicBezTo>
                    <a:cubicBezTo>
                      <a:pt x="10160" y="21478"/>
                      <a:pt x="15941" y="19429"/>
                      <a:pt x="21600" y="18751"/>
                    </a:cubicBezTo>
                    <a:cubicBezTo>
                      <a:pt x="21453" y="15310"/>
                      <a:pt x="18621" y="11919"/>
                      <a:pt x="17450" y="8748"/>
                    </a:cubicBezTo>
                    <a:cubicBezTo>
                      <a:pt x="16397" y="5895"/>
                      <a:pt x="16019" y="2887"/>
                      <a:pt x="15178" y="0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/>
              </a:ln>
              <a:effectLst/>
            </p:spPr>
            <p:txBody>
              <a:bodyPr wrap="square" lIns="38100" tIns="38100" rIns="38100" bIns="38100" anchor="ctr">
                <a:noAutofit/>
              </a:bodyPr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5" name="chenying0907 30"/>
              <p:cNvSpPr/>
              <p:nvPr/>
            </p:nvSpPr>
            <p:spPr>
              <a:xfrm>
                <a:off x="88900" y="508000"/>
                <a:ext cx="2533719" cy="2315847"/>
              </a:xfrm>
              <a:custGeom>
                <a:avLst/>
                <a:gd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05" y="0"/>
                    </a:moveTo>
                    <a:lnTo>
                      <a:pt x="0" y="702"/>
                    </a:lnTo>
                    <a:cubicBezTo>
                      <a:pt x="1804" y="5235"/>
                      <a:pt x="3615" y="14498"/>
                      <a:pt x="4997" y="21600"/>
                    </a:cubicBezTo>
                    <a:cubicBezTo>
                      <a:pt x="10332" y="21463"/>
                      <a:pt x="16300" y="19156"/>
                      <a:pt x="21600" y="18393"/>
                    </a:cubicBezTo>
                    <a:lnTo>
                      <a:pt x="20804" y="16702"/>
                    </a:lnTo>
                  </a:path>
                </a:pathLst>
              </a:custGeom>
              <a:noFill/>
              <a:ln w="38100" cap="flat">
                <a:solidFill>
                  <a:srgbClr val="46537a">
                    <a:alpha val="49000"/>
                  </a:srgbClr>
                </a:solidFill>
                <a:prstDash val="solid"/>
                <a:miter/>
              </a:ln>
              <a:effectLst/>
            </p:spPr>
            <p:txBody>
              <a:bodyPr wrap="square" lIns="38100" tIns="38100" rIns="38100" bIns="38100" anchor="ctr">
                <a:noAutofit/>
              </a:bodyPr>
              <a:lstStyle/>
              <a:p>
                <a:pPr defTabSz="457200">
                  <a:defRPr xmlns:mc="http://schemas.openxmlformats.org/markup-compatibility/2006" xmlns:hp="http://schemas.haansoft.com/office/presentation/8.0" sz="3000" mc:Ignorable="hp" hp:hslEmbossed="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42" name="任意形状 41"/>
            <p:cNvSpPr/>
            <p:nvPr/>
          </p:nvSpPr>
          <p:spPr>
            <a:xfrm>
              <a:off x="1723292" y="3446585"/>
              <a:ext cx="949570" cy="299210"/>
            </a:xfrm>
            <a:custGeom>
              <a:avLst/>
              <a:gdLst>
                <a:gd name="connsiteX0" fmla="*/ 0 w 949570"/>
                <a:gd name="connsiteY0" fmla="*/ 281353 h 299210"/>
                <a:gd name="connsiteX1" fmla="*/ 70339 w 949570"/>
                <a:gd name="connsiteY1" fmla="*/ 298938 h 299210"/>
                <a:gd name="connsiteX2" fmla="*/ 228600 w 949570"/>
                <a:gd name="connsiteY2" fmla="*/ 246184 h 299210"/>
                <a:gd name="connsiteX3" fmla="*/ 509954 w 949570"/>
                <a:gd name="connsiteY3" fmla="*/ 193430 h 299210"/>
                <a:gd name="connsiteX4" fmla="*/ 703385 w 949570"/>
                <a:gd name="connsiteY4" fmla="*/ 123092 h 299210"/>
                <a:gd name="connsiteX5" fmla="*/ 773723 w 949570"/>
                <a:gd name="connsiteY5" fmla="*/ 87923 h 299210"/>
                <a:gd name="connsiteX6" fmla="*/ 879231 w 949570"/>
                <a:gd name="connsiteY6" fmla="*/ 52753 h 299210"/>
                <a:gd name="connsiteX7" fmla="*/ 931985 w 949570"/>
                <a:gd name="connsiteY7" fmla="*/ 35169 h 299210"/>
                <a:gd name="connsiteX8" fmla="*/ 949570 w 949570"/>
                <a:gd name="connsiteY8" fmla="*/ 0 h 2992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9570" h="299210">
                  <a:moveTo>
                    <a:pt x="0" y="281353"/>
                  </a:moveTo>
                  <a:cubicBezTo>
                    <a:pt x="23446" y="287215"/>
                    <a:pt x="46291" y="301343"/>
                    <a:pt x="70339" y="298938"/>
                  </a:cubicBezTo>
                  <a:cubicBezTo>
                    <a:pt x="202234" y="285749"/>
                    <a:pt x="136276" y="261571"/>
                    <a:pt x="228600" y="246184"/>
                  </a:cubicBezTo>
                  <a:cubicBezTo>
                    <a:pt x="309104" y="232767"/>
                    <a:pt x="422748" y="219592"/>
                    <a:pt x="509954" y="193430"/>
                  </a:cubicBezTo>
                  <a:cubicBezTo>
                    <a:pt x="569940" y="175434"/>
                    <a:pt x="645300" y="148908"/>
                    <a:pt x="703385" y="123092"/>
                  </a:cubicBezTo>
                  <a:cubicBezTo>
                    <a:pt x="727339" y="112446"/>
                    <a:pt x="749384" y="97658"/>
                    <a:pt x="773723" y="87923"/>
                  </a:cubicBezTo>
                  <a:cubicBezTo>
                    <a:pt x="808143" y="74155"/>
                    <a:pt x="844062" y="64476"/>
                    <a:pt x="879231" y="52753"/>
                  </a:cubicBezTo>
                  <a:cubicBezTo>
                    <a:pt x="896816" y="46891"/>
                    <a:pt x="923695" y="51748"/>
                    <a:pt x="931985" y="35169"/>
                  </a:cubicBezTo>
                  <a:lnTo>
                    <a:pt x="949570" y="0"/>
                  </a:ln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/>
              </a:pPr>
              <a:endParaRPr xmlns:mc="http://schemas.openxmlformats.org/markup-compatibility/2006" xmlns:hp="http://schemas.haansoft.com/office/presentation/8.0" lang="zh-CN" altLang="en-US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1969477" y="4149969"/>
              <a:ext cx="351692" cy="123093"/>
            </a:xfrm>
            <a:custGeom>
              <a:avLst/>
              <a:gdLst>
                <a:gd name="connsiteX0" fmla="*/ 0 w 351692"/>
                <a:gd name="connsiteY0" fmla="*/ 123093 h 123093"/>
                <a:gd name="connsiteX1" fmla="*/ 140677 w 351692"/>
                <a:gd name="connsiteY1" fmla="*/ 87923 h 123093"/>
                <a:gd name="connsiteX2" fmla="*/ 193431 w 351692"/>
                <a:gd name="connsiteY2" fmla="*/ 70339 h 123093"/>
                <a:gd name="connsiteX3" fmla="*/ 281354 w 351692"/>
                <a:gd name="connsiteY3" fmla="*/ 52754 h 123093"/>
                <a:gd name="connsiteX4" fmla="*/ 351692 w 351692"/>
                <a:gd name="connsiteY4" fmla="*/ 0 h 1230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692" h="123093">
                  <a:moveTo>
                    <a:pt x="0" y="123093"/>
                  </a:moveTo>
                  <a:cubicBezTo>
                    <a:pt x="46892" y="111370"/>
                    <a:pt x="94822" y="103208"/>
                    <a:pt x="140677" y="87923"/>
                  </a:cubicBezTo>
                  <a:cubicBezTo>
                    <a:pt x="158262" y="82062"/>
                    <a:pt x="175449" y="74835"/>
                    <a:pt x="193431" y="70339"/>
                  </a:cubicBezTo>
                  <a:cubicBezTo>
                    <a:pt x="222427" y="63090"/>
                    <a:pt x="252046" y="58616"/>
                    <a:pt x="281354" y="52754"/>
                  </a:cubicBezTo>
                  <a:cubicBezTo>
                    <a:pt x="341005" y="12987"/>
                    <a:pt x="319164" y="32529"/>
                    <a:pt x="351692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/>
              </a:pPr>
              <a:endParaRPr xmlns:mc="http://schemas.openxmlformats.org/markup-compatibility/2006" xmlns:hp="http://schemas.haansoft.com/office/presentation/8.0" lang="zh-CN" altLang="en-US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514600" y="4026314"/>
              <a:ext cx="404446" cy="141240"/>
            </a:xfrm>
            <a:custGeom>
              <a:avLst/>
              <a:gdLst>
                <a:gd name="connsiteX0" fmla="*/ 0 w 404446"/>
                <a:gd name="connsiteY0" fmla="*/ 141240 h 141240"/>
                <a:gd name="connsiteX1" fmla="*/ 87923 w 404446"/>
                <a:gd name="connsiteY1" fmla="*/ 88486 h 141240"/>
                <a:gd name="connsiteX2" fmla="*/ 158262 w 404446"/>
                <a:gd name="connsiteY2" fmla="*/ 70901 h 141240"/>
                <a:gd name="connsiteX3" fmla="*/ 211015 w 404446"/>
                <a:gd name="connsiteY3" fmla="*/ 53317 h 141240"/>
                <a:gd name="connsiteX4" fmla="*/ 281354 w 404446"/>
                <a:gd name="connsiteY4" fmla="*/ 35732 h 141240"/>
                <a:gd name="connsiteX5" fmla="*/ 404446 w 404446"/>
                <a:gd name="connsiteY5" fmla="*/ 563 h 1412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446" h="141240">
                  <a:moveTo>
                    <a:pt x="0" y="141240"/>
                  </a:moveTo>
                  <a:cubicBezTo>
                    <a:pt x="29308" y="123655"/>
                    <a:pt x="56690" y="102367"/>
                    <a:pt x="87923" y="88486"/>
                  </a:cubicBezTo>
                  <a:cubicBezTo>
                    <a:pt x="110008" y="78670"/>
                    <a:pt x="135024" y="77540"/>
                    <a:pt x="158262" y="70901"/>
                  </a:cubicBezTo>
                  <a:cubicBezTo>
                    <a:pt x="176084" y="65809"/>
                    <a:pt x="193193" y="58409"/>
                    <a:pt x="211015" y="53317"/>
                  </a:cubicBezTo>
                  <a:cubicBezTo>
                    <a:pt x="234253" y="46678"/>
                    <a:pt x="258725" y="44218"/>
                    <a:pt x="281354" y="35732"/>
                  </a:cubicBezTo>
                  <a:cubicBezTo>
                    <a:pt x="396109" y="-7301"/>
                    <a:pt x="306234" y="563"/>
                    <a:pt x="404446" y="563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/>
              </a:pPr>
              <a:endParaRPr xmlns:mc="http://schemas.openxmlformats.org/markup-compatibility/2006" xmlns:hp="http://schemas.haansoft.com/office/presentation/8.0" lang="zh-CN" altLang="en-US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3112477" y="3621846"/>
              <a:ext cx="844061" cy="369862"/>
            </a:xfrm>
            <a:custGeom>
              <a:avLst/>
              <a:gdLst>
                <a:gd name="connsiteX0" fmla="*/ 0 w 844061"/>
                <a:gd name="connsiteY0" fmla="*/ 369862 h 369862"/>
                <a:gd name="connsiteX1" fmla="*/ 158261 w 844061"/>
                <a:gd name="connsiteY1" fmla="*/ 317108 h 369862"/>
                <a:gd name="connsiteX2" fmla="*/ 298938 w 844061"/>
                <a:gd name="connsiteY2" fmla="*/ 264354 h 369862"/>
                <a:gd name="connsiteX3" fmla="*/ 369277 w 844061"/>
                <a:gd name="connsiteY3" fmla="*/ 211600 h 369862"/>
                <a:gd name="connsiteX4" fmla="*/ 474785 w 844061"/>
                <a:gd name="connsiteY4" fmla="*/ 176431 h 369862"/>
                <a:gd name="connsiteX5" fmla="*/ 597877 w 844061"/>
                <a:gd name="connsiteY5" fmla="*/ 106092 h 369862"/>
                <a:gd name="connsiteX6" fmla="*/ 703385 w 844061"/>
                <a:gd name="connsiteY6" fmla="*/ 53339 h 369862"/>
                <a:gd name="connsiteX7" fmla="*/ 738554 w 844061"/>
                <a:gd name="connsiteY7" fmla="*/ 18169 h 369862"/>
                <a:gd name="connsiteX8" fmla="*/ 844061 w 844061"/>
                <a:gd name="connsiteY8" fmla="*/ 585 h 36986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4061" h="369862">
                  <a:moveTo>
                    <a:pt x="0" y="369862"/>
                  </a:moveTo>
                  <a:cubicBezTo>
                    <a:pt x="148214" y="340219"/>
                    <a:pt x="30856" y="371710"/>
                    <a:pt x="158261" y="317108"/>
                  </a:cubicBezTo>
                  <a:cubicBezTo>
                    <a:pt x="227354" y="287496"/>
                    <a:pt x="216975" y="309889"/>
                    <a:pt x="298938" y="264354"/>
                  </a:cubicBezTo>
                  <a:cubicBezTo>
                    <a:pt x="324558" y="250121"/>
                    <a:pt x="343063" y="224707"/>
                    <a:pt x="369277" y="211600"/>
                  </a:cubicBezTo>
                  <a:cubicBezTo>
                    <a:pt x="402435" y="195021"/>
                    <a:pt x="474785" y="176431"/>
                    <a:pt x="474785" y="176431"/>
                  </a:cubicBezTo>
                  <a:cubicBezTo>
                    <a:pt x="644861" y="48873"/>
                    <a:pt x="463618" y="173222"/>
                    <a:pt x="597877" y="106092"/>
                  </a:cubicBezTo>
                  <a:cubicBezTo>
                    <a:pt x="734223" y="37919"/>
                    <a:pt x="570793" y="97535"/>
                    <a:pt x="703385" y="53339"/>
                  </a:cubicBezTo>
                  <a:cubicBezTo>
                    <a:pt x="715108" y="41616"/>
                    <a:pt x="724338" y="26699"/>
                    <a:pt x="738554" y="18169"/>
                  </a:cubicBezTo>
                  <a:cubicBezTo>
                    <a:pt x="777128" y="-4975"/>
                    <a:pt x="802050" y="585"/>
                    <a:pt x="844061" y="585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/>
              </a:pPr>
              <a:endParaRPr xmlns:mc="http://schemas.openxmlformats.org/markup-compatibility/2006" xmlns:hp="http://schemas.haansoft.com/office/presentation/8.0" lang="zh-CN" altLang="en-US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33246" y="4149969"/>
              <a:ext cx="2039816" cy="756139"/>
            </a:xfrm>
            <a:custGeom>
              <a:avLst/>
              <a:gdLst>
                <a:gd name="connsiteX0" fmla="*/ 0 w 2039816"/>
                <a:gd name="connsiteY0" fmla="*/ 756139 h 756139"/>
                <a:gd name="connsiteX1" fmla="*/ 105508 w 2039816"/>
                <a:gd name="connsiteY1" fmla="*/ 738554 h 756139"/>
                <a:gd name="connsiteX2" fmla="*/ 158262 w 2039816"/>
                <a:gd name="connsiteY2" fmla="*/ 703385 h 756139"/>
                <a:gd name="connsiteX3" fmla="*/ 281354 w 2039816"/>
                <a:gd name="connsiteY3" fmla="*/ 650631 h 756139"/>
                <a:gd name="connsiteX4" fmla="*/ 386862 w 2039816"/>
                <a:gd name="connsiteY4" fmla="*/ 615462 h 756139"/>
                <a:gd name="connsiteX5" fmla="*/ 527539 w 2039816"/>
                <a:gd name="connsiteY5" fmla="*/ 562708 h 756139"/>
                <a:gd name="connsiteX6" fmla="*/ 650631 w 2039816"/>
                <a:gd name="connsiteY6" fmla="*/ 527539 h 756139"/>
                <a:gd name="connsiteX7" fmla="*/ 720969 w 2039816"/>
                <a:gd name="connsiteY7" fmla="*/ 492369 h 756139"/>
                <a:gd name="connsiteX8" fmla="*/ 773723 w 2039816"/>
                <a:gd name="connsiteY8" fmla="*/ 474785 h 756139"/>
                <a:gd name="connsiteX9" fmla="*/ 861646 w 2039816"/>
                <a:gd name="connsiteY9" fmla="*/ 439616 h 756139"/>
                <a:gd name="connsiteX10" fmla="*/ 1019908 w 2039816"/>
                <a:gd name="connsiteY10" fmla="*/ 369277 h 756139"/>
                <a:gd name="connsiteX11" fmla="*/ 1160585 w 2039816"/>
                <a:gd name="connsiteY11" fmla="*/ 334108 h 756139"/>
                <a:gd name="connsiteX12" fmla="*/ 1248508 w 2039816"/>
                <a:gd name="connsiteY12" fmla="*/ 298939 h 756139"/>
                <a:gd name="connsiteX13" fmla="*/ 1301262 w 2039816"/>
                <a:gd name="connsiteY13" fmla="*/ 281354 h 756139"/>
                <a:gd name="connsiteX14" fmla="*/ 1371600 w 2039816"/>
                <a:gd name="connsiteY14" fmla="*/ 228600 h 756139"/>
                <a:gd name="connsiteX15" fmla="*/ 1441939 w 2039816"/>
                <a:gd name="connsiteY15" fmla="*/ 211016 h 756139"/>
                <a:gd name="connsiteX16" fmla="*/ 1529862 w 2039816"/>
                <a:gd name="connsiteY16" fmla="*/ 175846 h 756139"/>
                <a:gd name="connsiteX17" fmla="*/ 1670539 w 2039816"/>
                <a:gd name="connsiteY17" fmla="*/ 123093 h 756139"/>
                <a:gd name="connsiteX18" fmla="*/ 1723292 w 2039816"/>
                <a:gd name="connsiteY18" fmla="*/ 87923 h 756139"/>
                <a:gd name="connsiteX19" fmla="*/ 1776046 w 2039816"/>
                <a:gd name="connsiteY19" fmla="*/ 70339 h 756139"/>
                <a:gd name="connsiteX20" fmla="*/ 1951892 w 2039816"/>
                <a:gd name="connsiteY20" fmla="*/ 35169 h 756139"/>
                <a:gd name="connsiteX21" fmla="*/ 2039816 w 2039816"/>
                <a:gd name="connsiteY21" fmla="*/ 0 h 75613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9816" h="756139">
                  <a:moveTo>
                    <a:pt x="0" y="756139"/>
                  </a:moveTo>
                  <a:cubicBezTo>
                    <a:pt x="35169" y="750277"/>
                    <a:pt x="71683" y="749829"/>
                    <a:pt x="105508" y="738554"/>
                  </a:cubicBezTo>
                  <a:cubicBezTo>
                    <a:pt x="125558" y="731871"/>
                    <a:pt x="139359" y="712836"/>
                    <a:pt x="158262" y="703385"/>
                  </a:cubicBezTo>
                  <a:cubicBezTo>
                    <a:pt x="198189" y="683421"/>
                    <a:pt x="239689" y="666656"/>
                    <a:pt x="281354" y="650631"/>
                  </a:cubicBezTo>
                  <a:cubicBezTo>
                    <a:pt x="315955" y="637323"/>
                    <a:pt x="351950" y="627931"/>
                    <a:pt x="386862" y="615462"/>
                  </a:cubicBezTo>
                  <a:cubicBezTo>
                    <a:pt x="434025" y="598618"/>
                    <a:pt x="480028" y="578545"/>
                    <a:pt x="527539" y="562708"/>
                  </a:cubicBezTo>
                  <a:cubicBezTo>
                    <a:pt x="568022" y="549214"/>
                    <a:pt x="610528" y="542122"/>
                    <a:pt x="650631" y="527539"/>
                  </a:cubicBezTo>
                  <a:cubicBezTo>
                    <a:pt x="675266" y="518581"/>
                    <a:pt x="696875" y="502695"/>
                    <a:pt x="720969" y="492369"/>
                  </a:cubicBezTo>
                  <a:cubicBezTo>
                    <a:pt x="738006" y="485067"/>
                    <a:pt x="756367" y="481293"/>
                    <a:pt x="773723" y="474785"/>
                  </a:cubicBezTo>
                  <a:cubicBezTo>
                    <a:pt x="803279" y="463702"/>
                    <a:pt x="832801" y="452436"/>
                    <a:pt x="861646" y="439616"/>
                  </a:cubicBezTo>
                  <a:cubicBezTo>
                    <a:pt x="937337" y="405975"/>
                    <a:pt x="935198" y="395342"/>
                    <a:pt x="1019908" y="369277"/>
                  </a:cubicBezTo>
                  <a:cubicBezTo>
                    <a:pt x="1066106" y="355062"/>
                    <a:pt x="1114387" y="348323"/>
                    <a:pt x="1160585" y="334108"/>
                  </a:cubicBezTo>
                  <a:cubicBezTo>
                    <a:pt x="1190754" y="324825"/>
                    <a:pt x="1218952" y="310022"/>
                    <a:pt x="1248508" y="298939"/>
                  </a:cubicBezTo>
                  <a:cubicBezTo>
                    <a:pt x="1265864" y="292431"/>
                    <a:pt x="1283677" y="287216"/>
                    <a:pt x="1301262" y="281354"/>
                  </a:cubicBezTo>
                  <a:cubicBezTo>
                    <a:pt x="1324708" y="263769"/>
                    <a:pt x="1345386" y="241707"/>
                    <a:pt x="1371600" y="228600"/>
                  </a:cubicBezTo>
                  <a:cubicBezTo>
                    <a:pt x="1393216" y="217792"/>
                    <a:pt x="1419011" y="218659"/>
                    <a:pt x="1441939" y="211016"/>
                  </a:cubicBezTo>
                  <a:cubicBezTo>
                    <a:pt x="1471885" y="201034"/>
                    <a:pt x="1501629" y="189963"/>
                    <a:pt x="1529862" y="175846"/>
                  </a:cubicBezTo>
                  <a:cubicBezTo>
                    <a:pt x="1650604" y="115475"/>
                    <a:pt x="1500912" y="157017"/>
                    <a:pt x="1670539" y="123093"/>
                  </a:cubicBezTo>
                  <a:cubicBezTo>
                    <a:pt x="1688123" y="111370"/>
                    <a:pt x="1704389" y="97374"/>
                    <a:pt x="1723292" y="87923"/>
                  </a:cubicBezTo>
                  <a:cubicBezTo>
                    <a:pt x="1739871" y="79633"/>
                    <a:pt x="1758223" y="75431"/>
                    <a:pt x="1776046" y="70339"/>
                  </a:cubicBezTo>
                  <a:cubicBezTo>
                    <a:pt x="1898674" y="35303"/>
                    <a:pt x="1796434" y="69715"/>
                    <a:pt x="1951892" y="35169"/>
                  </a:cubicBezTo>
                  <a:cubicBezTo>
                    <a:pt x="1991008" y="26477"/>
                    <a:pt x="2006504" y="16656"/>
                    <a:pt x="2039816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/>
              </a:pPr>
              <a:endParaRPr xmlns:mc="http://schemas.openxmlformats.org/markup-compatibility/2006" xmlns:hp="http://schemas.haansoft.com/office/presentation/8.0" lang="zh-CN" altLang="en-US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7" name="任意形状 46"/>
            <p:cNvSpPr/>
            <p:nvPr/>
          </p:nvSpPr>
          <p:spPr>
            <a:xfrm>
              <a:off x="2567354" y="4730194"/>
              <a:ext cx="1881554" cy="650698"/>
            </a:xfrm>
            <a:custGeom>
              <a:avLst/>
              <a:gdLst>
                <a:gd name="connsiteX0" fmla="*/ 0 w 1881554"/>
                <a:gd name="connsiteY0" fmla="*/ 650698 h 650698"/>
                <a:gd name="connsiteX1" fmla="*/ 105508 w 1881554"/>
                <a:gd name="connsiteY1" fmla="*/ 615529 h 650698"/>
                <a:gd name="connsiteX2" fmla="*/ 351692 w 1881554"/>
                <a:gd name="connsiteY2" fmla="*/ 545191 h 650698"/>
                <a:gd name="connsiteX3" fmla="*/ 703384 w 1881554"/>
                <a:gd name="connsiteY3" fmla="*/ 422098 h 650698"/>
                <a:gd name="connsiteX4" fmla="*/ 879231 w 1881554"/>
                <a:gd name="connsiteY4" fmla="*/ 386929 h 650698"/>
                <a:gd name="connsiteX5" fmla="*/ 984738 w 1881554"/>
                <a:gd name="connsiteY5" fmla="*/ 369344 h 650698"/>
                <a:gd name="connsiteX6" fmla="*/ 1213338 w 1881554"/>
                <a:gd name="connsiteY6" fmla="*/ 316591 h 650698"/>
                <a:gd name="connsiteX7" fmla="*/ 1266092 w 1881554"/>
                <a:gd name="connsiteY7" fmla="*/ 263837 h 650698"/>
                <a:gd name="connsiteX8" fmla="*/ 1336431 w 1881554"/>
                <a:gd name="connsiteY8" fmla="*/ 246252 h 650698"/>
                <a:gd name="connsiteX9" fmla="*/ 1389184 w 1881554"/>
                <a:gd name="connsiteY9" fmla="*/ 228668 h 650698"/>
                <a:gd name="connsiteX10" fmla="*/ 1441938 w 1881554"/>
                <a:gd name="connsiteY10" fmla="*/ 175914 h 650698"/>
                <a:gd name="connsiteX11" fmla="*/ 1582615 w 1881554"/>
                <a:gd name="connsiteY11" fmla="*/ 140744 h 650698"/>
                <a:gd name="connsiteX12" fmla="*/ 1635369 w 1881554"/>
                <a:gd name="connsiteY12" fmla="*/ 87991 h 650698"/>
                <a:gd name="connsiteX13" fmla="*/ 1811215 w 1881554"/>
                <a:gd name="connsiteY13" fmla="*/ 35237 h 650698"/>
                <a:gd name="connsiteX14" fmla="*/ 1881554 w 1881554"/>
                <a:gd name="connsiteY14" fmla="*/ 68 h 65069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81554" h="650698">
                  <a:moveTo>
                    <a:pt x="0" y="650698"/>
                  </a:moveTo>
                  <a:cubicBezTo>
                    <a:pt x="35169" y="638975"/>
                    <a:pt x="70000" y="626181"/>
                    <a:pt x="105508" y="615529"/>
                  </a:cubicBezTo>
                  <a:cubicBezTo>
                    <a:pt x="187254" y="591005"/>
                    <a:pt x="271781" y="575158"/>
                    <a:pt x="351692" y="545191"/>
                  </a:cubicBezTo>
                  <a:cubicBezTo>
                    <a:pt x="428741" y="516298"/>
                    <a:pt x="641835" y="434408"/>
                    <a:pt x="703384" y="422098"/>
                  </a:cubicBezTo>
                  <a:cubicBezTo>
                    <a:pt x="762000" y="410375"/>
                    <a:pt x="820268" y="396756"/>
                    <a:pt x="879231" y="386929"/>
                  </a:cubicBezTo>
                  <a:cubicBezTo>
                    <a:pt x="914400" y="381067"/>
                    <a:pt x="950148" y="377991"/>
                    <a:pt x="984738" y="369344"/>
                  </a:cubicBezTo>
                  <a:cubicBezTo>
                    <a:pt x="1242199" y="304979"/>
                    <a:pt x="927621" y="357406"/>
                    <a:pt x="1213338" y="316591"/>
                  </a:cubicBezTo>
                  <a:cubicBezTo>
                    <a:pt x="1230923" y="299006"/>
                    <a:pt x="1244500" y="276175"/>
                    <a:pt x="1266092" y="263837"/>
                  </a:cubicBezTo>
                  <a:cubicBezTo>
                    <a:pt x="1287076" y="251846"/>
                    <a:pt x="1313193" y="252891"/>
                    <a:pt x="1336431" y="246252"/>
                  </a:cubicBezTo>
                  <a:cubicBezTo>
                    <a:pt x="1354253" y="241160"/>
                    <a:pt x="1371600" y="234529"/>
                    <a:pt x="1389184" y="228668"/>
                  </a:cubicBezTo>
                  <a:cubicBezTo>
                    <a:pt x="1406769" y="211083"/>
                    <a:pt x="1421246" y="189709"/>
                    <a:pt x="1441938" y="175914"/>
                  </a:cubicBezTo>
                  <a:cubicBezTo>
                    <a:pt x="1465112" y="160464"/>
                    <a:pt x="1569932" y="143281"/>
                    <a:pt x="1582615" y="140744"/>
                  </a:cubicBezTo>
                  <a:cubicBezTo>
                    <a:pt x="1600200" y="123160"/>
                    <a:pt x="1614281" y="101171"/>
                    <a:pt x="1635369" y="87991"/>
                  </a:cubicBezTo>
                  <a:cubicBezTo>
                    <a:pt x="1689807" y="53967"/>
                    <a:pt x="1750321" y="47415"/>
                    <a:pt x="1811215" y="35237"/>
                  </a:cubicBezTo>
                  <a:cubicBezTo>
                    <a:pt x="1868846" y="-3183"/>
                    <a:pt x="1842835" y="68"/>
                    <a:pt x="1881554" y="68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/>
              </a:pPr>
              <a:endParaRPr xmlns:mc="http://schemas.openxmlformats.org/markup-compatibility/2006" xmlns:hp="http://schemas.haansoft.com/office/presentation/8.0" lang="zh-CN" altLang="en-US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7"/>
          <p:cNvGrpSpPr/>
          <p:nvPr/>
        </p:nvGrpSpPr>
        <p:grpSpPr>
          <a:xfrm>
            <a:off x="10017863" y="1148505"/>
            <a:ext cx="1504282" cy="1572383"/>
            <a:chOff x="0" y="0"/>
            <a:chExt cx="1504280" cy="1572381"/>
          </a:xfrm>
        </p:grpSpPr>
        <p:grpSp>
          <p:nvGrpSpPr>
            <p:cNvPr id="8" name="Group 75"/>
            <p:cNvGrpSpPr/>
            <p:nvPr/>
          </p:nvGrpSpPr>
          <p:grpSpPr>
            <a:xfrm>
              <a:off x="0" y="0"/>
              <a:ext cx="1504281" cy="1572382"/>
              <a:chOff x="0" y="0"/>
              <a:chExt cx="1504280" cy="1572381"/>
            </a:xfrm>
          </p:grpSpPr>
          <p:sp>
            <p:nvSpPr>
              <p:cNvPr id="10" name="chenying0907 70"/>
              <p:cNvSpPr/>
              <p:nvPr/>
            </p:nvSpPr>
            <p:spPr>
              <a:xfrm>
                <a:off x="0" y="0"/>
                <a:ext cx="1504281" cy="15723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250"/>
                    </a:moveTo>
                    <a:lnTo>
                      <a:pt x="10800" y="0"/>
                    </a:lnTo>
                    <a:cubicBezTo>
                      <a:pt x="10800" y="0"/>
                      <a:pt x="19779" y="6452"/>
                      <a:pt x="21600" y="8250"/>
                    </a:cubicBezTo>
                    <a:cubicBezTo>
                      <a:pt x="21600" y="13066"/>
                      <a:pt x="21600" y="20949"/>
                      <a:pt x="21600" y="20949"/>
                    </a:cubicBezTo>
                    <a:lnTo>
                      <a:pt x="0" y="21600"/>
                    </a:lnTo>
                    <a:cubicBezTo>
                      <a:pt x="0" y="21600"/>
                      <a:pt x="0" y="8250"/>
                      <a:pt x="0" y="8250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1" name="chenying0907 71"/>
              <p:cNvSpPr/>
              <p:nvPr/>
            </p:nvSpPr>
            <p:spPr>
              <a:xfrm>
                <a:off x="0" y="596900"/>
                <a:ext cx="1494756" cy="764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659"/>
                    </a:moveTo>
                    <a:cubicBezTo>
                      <a:pt x="3339" y="8063"/>
                      <a:pt x="6925" y="17664"/>
                      <a:pt x="10731" y="21600"/>
                    </a:cubicBezTo>
                    <a:cubicBezTo>
                      <a:pt x="12946" y="17329"/>
                      <a:pt x="15538" y="13914"/>
                      <a:pt x="16886" y="10800"/>
                    </a:cubicBezTo>
                    <a:cubicBezTo>
                      <a:pt x="18376" y="7357"/>
                      <a:pt x="20617" y="3004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" name="chenying0907 72"/>
              <p:cNvSpPr/>
              <p:nvPr/>
            </p:nvSpPr>
            <p:spPr>
              <a:xfrm>
                <a:off x="0" y="1130300"/>
                <a:ext cx="417079" cy="4117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4871" y="18530"/>
                      <a:pt x="17612" y="3302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" name="chenying0907 73"/>
              <p:cNvSpPr/>
              <p:nvPr/>
            </p:nvSpPr>
            <p:spPr>
              <a:xfrm>
                <a:off x="1117600" y="1041400"/>
                <a:ext cx="377578" cy="4563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4745" y="16213"/>
                      <a:pt x="6429" y="4616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4" name="chenying0907 74"/>
              <p:cNvSpPr/>
              <p:nvPr/>
            </p:nvSpPr>
            <p:spPr>
              <a:xfrm>
                <a:off x="76200" y="228600"/>
                <a:ext cx="1326551" cy="11387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19" h="21600" extrusionOk="0">
                    <a:moveTo>
                      <a:pt x="0" y="0"/>
                    </a:moveTo>
                    <a:cubicBezTo>
                      <a:pt x="0" y="1445"/>
                      <a:pt x="246" y="9354"/>
                      <a:pt x="246" y="9354"/>
                    </a:cubicBezTo>
                    <a:cubicBezTo>
                      <a:pt x="246" y="9354"/>
                      <a:pt x="2134" y="11992"/>
                      <a:pt x="3102" y="13310"/>
                    </a:cubicBezTo>
                    <a:cubicBezTo>
                      <a:pt x="5598" y="16706"/>
                      <a:pt x="8202" y="19921"/>
                      <a:pt x="10904" y="21600"/>
                    </a:cubicBezTo>
                    <a:cubicBezTo>
                      <a:pt x="13379" y="18733"/>
                      <a:pt x="16275" y="16440"/>
                      <a:pt x="17781" y="14350"/>
                    </a:cubicBezTo>
                    <a:cubicBezTo>
                      <a:pt x="18832" y="12891"/>
                      <a:pt x="21372" y="9624"/>
                      <a:pt x="21372" y="9624"/>
                    </a:cubicBezTo>
                    <a:cubicBezTo>
                      <a:pt x="21372" y="9624"/>
                      <a:pt x="21600" y="1606"/>
                      <a:pt x="21053" y="0"/>
                    </a:cubicBezTo>
                    <a:cubicBezTo>
                      <a:pt x="2105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DD67A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9" name="chenying0907 76"/>
            <p:cNvSpPr/>
            <p:nvPr/>
          </p:nvSpPr>
          <p:spPr>
            <a:xfrm>
              <a:off x="469900" y="469899"/>
              <a:ext cx="537619" cy="483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1" h="16684" extrusionOk="0">
                  <a:moveTo>
                    <a:pt x="13766" y="6136"/>
                  </a:moveTo>
                  <a:cubicBezTo>
                    <a:pt x="15891" y="1967"/>
                    <a:pt x="5690" y="4748"/>
                    <a:pt x="5634" y="8499"/>
                  </a:cubicBezTo>
                  <a:cubicBezTo>
                    <a:pt x="5556" y="13717"/>
                    <a:pt x="14087" y="7110"/>
                    <a:pt x="15031" y="4525"/>
                  </a:cubicBezTo>
                  <a:cubicBezTo>
                    <a:pt x="14197" y="5587"/>
                    <a:pt x="10837" y="10126"/>
                    <a:pt x="12430" y="11384"/>
                  </a:cubicBezTo>
                  <a:cubicBezTo>
                    <a:pt x="14945" y="13370"/>
                    <a:pt x="20823" y="6391"/>
                    <a:pt x="20343" y="4229"/>
                  </a:cubicBezTo>
                  <a:cubicBezTo>
                    <a:pt x="18589" y="-3669"/>
                    <a:pt x="3167" y="984"/>
                    <a:pt x="759" y="6136"/>
                  </a:cubicBezTo>
                  <a:cubicBezTo>
                    <a:pt x="-777" y="9421"/>
                    <a:pt x="-60" y="14083"/>
                    <a:pt x="3636" y="15948"/>
                  </a:cubicBezTo>
                  <a:cubicBezTo>
                    <a:pt x="7564" y="17931"/>
                    <a:pt x="12253" y="15464"/>
                    <a:pt x="15690" y="1372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5" name="Group 114"/>
          <p:cNvGrpSpPr/>
          <p:nvPr/>
        </p:nvGrpSpPr>
        <p:grpSpPr>
          <a:xfrm>
            <a:off x="1065978" y="4669892"/>
            <a:ext cx="2147562" cy="1387416"/>
            <a:chOff x="0" y="0"/>
            <a:chExt cx="862694" cy="557336"/>
          </a:xfrm>
        </p:grpSpPr>
        <p:sp>
          <p:nvSpPr>
            <p:cNvPr id="16" name="chenying0907 110"/>
            <p:cNvSpPr/>
            <p:nvPr/>
          </p:nvSpPr>
          <p:spPr>
            <a:xfrm>
              <a:off x="0" y="0"/>
              <a:ext cx="862695" cy="55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0"/>
                    <a:pt x="18378" y="1066"/>
                    <a:pt x="21600" y="0"/>
                  </a:cubicBezTo>
                  <a:cubicBezTo>
                    <a:pt x="21600" y="7792"/>
                    <a:pt x="21600" y="20546"/>
                    <a:pt x="21600" y="20546"/>
                  </a:cubicBez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chenying0907 111"/>
            <p:cNvSpPr/>
            <p:nvPr/>
          </p:nvSpPr>
          <p:spPr>
            <a:xfrm>
              <a:off x="0" y="0"/>
              <a:ext cx="857238" cy="438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59"/>
                  </a:moveTo>
                  <a:cubicBezTo>
                    <a:pt x="3339" y="8063"/>
                    <a:pt x="6925" y="17664"/>
                    <a:pt x="10731" y="21600"/>
                  </a:cubicBezTo>
                  <a:cubicBezTo>
                    <a:pt x="12946" y="17329"/>
                    <a:pt x="15538" y="13914"/>
                    <a:pt x="16886" y="10800"/>
                  </a:cubicBezTo>
                  <a:cubicBezTo>
                    <a:pt x="18376" y="7357"/>
                    <a:pt x="20617" y="3004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chenying0907 112"/>
            <p:cNvSpPr/>
            <p:nvPr/>
          </p:nvSpPr>
          <p:spPr>
            <a:xfrm>
              <a:off x="0" y="304800"/>
              <a:ext cx="239199" cy="236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4871" y="18530"/>
                    <a:pt x="17612" y="3302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" name="chenying0907 113"/>
            <p:cNvSpPr/>
            <p:nvPr/>
          </p:nvSpPr>
          <p:spPr>
            <a:xfrm>
              <a:off x="635000" y="254000"/>
              <a:ext cx="216533" cy="261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745" y="16213"/>
                    <a:pt x="6430" y="4616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0" name="chenying0907 148"/>
          <p:cNvSpPr/>
          <p:nvPr/>
        </p:nvSpPr>
        <p:spPr>
          <a:xfrm>
            <a:off x="809613" y="1417290"/>
            <a:ext cx="3087156" cy="183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Maecenas porttitor congue massa. Fusce posuere, magna sed pulvinar ultricies, purus lectus malesuada libero,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21" name="chenying0907 148"/>
          <p:cNvSpPr/>
          <p:nvPr/>
        </p:nvSpPr>
        <p:spPr>
          <a:xfrm>
            <a:off x="8550485" y="4221823"/>
            <a:ext cx="3087156" cy="183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algn="r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sit amet commodo magna eros quis urna.Nunc viverra imperdiet enim. Fusce est. Vivamus a tellus.Pellentesque habitant morbi tristique senectus et netus et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24" name="chenying0907 29"/>
          <p:cNvSpPr/>
          <p:nvPr/>
        </p:nvSpPr>
        <p:spPr>
          <a:xfrm rot="900000">
            <a:off x="3609040" y="727853"/>
            <a:ext cx="5420734" cy="5883719"/>
          </a:xfrm>
          <a:custGeom>
            <a:avLst/>
            <a:gdLst>
              <a:gd name="connsiteX0" fmla="*/ 15178 w 19871"/>
              <a:gd name="connsiteY0" fmla="*/ 0 h 21600"/>
              <a:gd name="connsiteX1" fmla="*/ 0 w 19871"/>
              <a:gd name="connsiteY1" fmla="*/ 2538 h 21600"/>
              <a:gd name="connsiteX2" fmla="*/ 4463 w 19871"/>
              <a:gd name="connsiteY2" fmla="*/ 21600 h 21600"/>
              <a:gd name="connsiteX3" fmla="*/ 19871 w 19871"/>
              <a:gd name="connsiteY3" fmla="*/ 18777 h 21600"/>
              <a:gd name="connsiteX4" fmla="*/ 17450 w 19871"/>
              <a:gd name="connsiteY4" fmla="*/ 8748 h 21600"/>
              <a:gd name="connsiteX5" fmla="*/ 15178 w 19871"/>
              <a:gd name="connsiteY5" fmla="*/ 0 h 21600"/>
              <a:gd name="connsiteX0" fmla="*/ 14798 w 19871"/>
              <a:gd name="connsiteY0" fmla="*/ 0 h 22890"/>
              <a:gd name="connsiteX1" fmla="*/ 0 w 19871"/>
              <a:gd name="connsiteY1" fmla="*/ 3828 h 22890"/>
              <a:gd name="connsiteX2" fmla="*/ 4463 w 19871"/>
              <a:gd name="connsiteY2" fmla="*/ 22890 h 22890"/>
              <a:gd name="connsiteX3" fmla="*/ 19871 w 19871"/>
              <a:gd name="connsiteY3" fmla="*/ 20067 h 22890"/>
              <a:gd name="connsiteX4" fmla="*/ 17450 w 19871"/>
              <a:gd name="connsiteY4" fmla="*/ 10038 h 22890"/>
              <a:gd name="connsiteX5" fmla="*/ 14798 w 19871"/>
              <a:gd name="connsiteY5" fmla="*/ 0 h 22890"/>
              <a:gd name="connsiteX0" fmla="*/ 14798 w 19871"/>
              <a:gd name="connsiteY0" fmla="*/ 0 h 22785"/>
              <a:gd name="connsiteX1" fmla="*/ 0 w 19871"/>
              <a:gd name="connsiteY1" fmla="*/ 3828 h 22785"/>
              <a:gd name="connsiteX2" fmla="*/ 5300 w 19871"/>
              <a:gd name="connsiteY2" fmla="*/ 22785 h 22785"/>
              <a:gd name="connsiteX3" fmla="*/ 19871 w 19871"/>
              <a:gd name="connsiteY3" fmla="*/ 20067 h 22785"/>
              <a:gd name="connsiteX4" fmla="*/ 17450 w 19871"/>
              <a:gd name="connsiteY4" fmla="*/ 10038 h 22785"/>
              <a:gd name="connsiteX5" fmla="*/ 14798 w 19871"/>
              <a:gd name="connsiteY5" fmla="*/ 0 h 22785"/>
              <a:gd name="connsiteX0" fmla="*/ 14798 w 19871"/>
              <a:gd name="connsiteY0" fmla="*/ 0 h 23019"/>
              <a:gd name="connsiteX1" fmla="*/ 0 w 19871"/>
              <a:gd name="connsiteY1" fmla="*/ 3828 h 23019"/>
              <a:gd name="connsiteX2" fmla="*/ 5152 w 19871"/>
              <a:gd name="connsiteY2" fmla="*/ 23019 h 23019"/>
              <a:gd name="connsiteX3" fmla="*/ 19871 w 19871"/>
              <a:gd name="connsiteY3" fmla="*/ 20067 h 23019"/>
              <a:gd name="connsiteX4" fmla="*/ 17450 w 19871"/>
              <a:gd name="connsiteY4" fmla="*/ 10038 h 23019"/>
              <a:gd name="connsiteX5" fmla="*/ 14798 w 19871"/>
              <a:gd name="connsiteY5" fmla="*/ 0 h 23019"/>
              <a:gd name="connsiteX0" fmla="*/ 14798 w 20350"/>
              <a:gd name="connsiteY0" fmla="*/ 0 h 23019"/>
              <a:gd name="connsiteX1" fmla="*/ 0 w 20350"/>
              <a:gd name="connsiteY1" fmla="*/ 3828 h 23019"/>
              <a:gd name="connsiteX2" fmla="*/ 5152 w 20350"/>
              <a:gd name="connsiteY2" fmla="*/ 23019 h 23019"/>
              <a:gd name="connsiteX3" fmla="*/ 20350 w 20350"/>
              <a:gd name="connsiteY3" fmla="*/ 19851 h 23019"/>
              <a:gd name="connsiteX4" fmla="*/ 17450 w 20350"/>
              <a:gd name="connsiteY4" fmla="*/ 10038 h 23019"/>
              <a:gd name="connsiteX5" fmla="*/ 14798 w 20350"/>
              <a:gd name="connsiteY5" fmla="*/ 0 h 23019"/>
              <a:gd name="connsiteX0" fmla="*/ 14798 w 20350"/>
              <a:gd name="connsiteY0" fmla="*/ 0 h 23019"/>
              <a:gd name="connsiteX1" fmla="*/ 0 w 20350"/>
              <a:gd name="connsiteY1" fmla="*/ 3828 h 23019"/>
              <a:gd name="connsiteX2" fmla="*/ 5152 w 20350"/>
              <a:gd name="connsiteY2" fmla="*/ 23019 h 23019"/>
              <a:gd name="connsiteX3" fmla="*/ 20350 w 20350"/>
              <a:gd name="connsiteY3" fmla="*/ 19851 h 23019"/>
              <a:gd name="connsiteX4" fmla="*/ 17450 w 20350"/>
              <a:gd name="connsiteY4" fmla="*/ 10038 h 23019"/>
              <a:gd name="connsiteX5" fmla="*/ 14798 w 20350"/>
              <a:gd name="connsiteY5" fmla="*/ 0 h 23019"/>
              <a:gd name="connsiteX0" fmla="*/ 14798 w 20370"/>
              <a:gd name="connsiteY0" fmla="*/ 0 h 23019"/>
              <a:gd name="connsiteX1" fmla="*/ 0 w 20370"/>
              <a:gd name="connsiteY1" fmla="*/ 3828 h 23019"/>
              <a:gd name="connsiteX2" fmla="*/ 5152 w 20370"/>
              <a:gd name="connsiteY2" fmla="*/ 23019 h 23019"/>
              <a:gd name="connsiteX3" fmla="*/ 20370 w 20370"/>
              <a:gd name="connsiteY3" fmla="*/ 19550 h 23019"/>
              <a:gd name="connsiteX4" fmla="*/ 17450 w 20370"/>
              <a:gd name="connsiteY4" fmla="*/ 10038 h 23019"/>
              <a:gd name="connsiteX5" fmla="*/ 14798 w 20370"/>
              <a:gd name="connsiteY5" fmla="*/ 0 h 23019"/>
              <a:gd name="connsiteX0" fmla="*/ 14798 w 20370"/>
              <a:gd name="connsiteY0" fmla="*/ 0 h 23019"/>
              <a:gd name="connsiteX1" fmla="*/ 0 w 20370"/>
              <a:gd name="connsiteY1" fmla="*/ 3828 h 23019"/>
              <a:gd name="connsiteX2" fmla="*/ 5152 w 20370"/>
              <a:gd name="connsiteY2" fmla="*/ 23019 h 23019"/>
              <a:gd name="connsiteX3" fmla="*/ 20370 w 20370"/>
              <a:gd name="connsiteY3" fmla="*/ 19550 h 23019"/>
              <a:gd name="connsiteX4" fmla="*/ 17754 w 20370"/>
              <a:gd name="connsiteY4" fmla="*/ 9964 h 23019"/>
              <a:gd name="connsiteX5" fmla="*/ 14798 w 20370"/>
              <a:gd name="connsiteY5" fmla="*/ 0 h 23019"/>
              <a:gd name="connsiteX0" fmla="*/ 14907 w 20370"/>
              <a:gd name="connsiteY0" fmla="*/ 0 h 22650"/>
              <a:gd name="connsiteX1" fmla="*/ 0 w 20370"/>
              <a:gd name="connsiteY1" fmla="*/ 3459 h 22650"/>
              <a:gd name="connsiteX2" fmla="*/ 5152 w 20370"/>
              <a:gd name="connsiteY2" fmla="*/ 22650 h 22650"/>
              <a:gd name="connsiteX3" fmla="*/ 20370 w 20370"/>
              <a:gd name="connsiteY3" fmla="*/ 19181 h 22650"/>
              <a:gd name="connsiteX4" fmla="*/ 17754 w 20370"/>
              <a:gd name="connsiteY4" fmla="*/ 9595 h 22650"/>
              <a:gd name="connsiteX5" fmla="*/ 14907 w 20370"/>
              <a:gd name="connsiteY5" fmla="*/ 0 h 22650"/>
              <a:gd name="connsiteX0" fmla="*/ 14407 w 19870"/>
              <a:gd name="connsiteY0" fmla="*/ 0 h 22650"/>
              <a:gd name="connsiteX1" fmla="*/ 0 w 19870"/>
              <a:gd name="connsiteY1" fmla="*/ 4384 h 22650"/>
              <a:gd name="connsiteX2" fmla="*/ 4652 w 19870"/>
              <a:gd name="connsiteY2" fmla="*/ 22650 h 22650"/>
              <a:gd name="connsiteX3" fmla="*/ 19870 w 19870"/>
              <a:gd name="connsiteY3" fmla="*/ 19181 h 22650"/>
              <a:gd name="connsiteX4" fmla="*/ 17254 w 19870"/>
              <a:gd name="connsiteY4" fmla="*/ 9595 h 22650"/>
              <a:gd name="connsiteX5" fmla="*/ 14407 w 19870"/>
              <a:gd name="connsiteY5" fmla="*/ 0 h 22650"/>
              <a:gd name="connsiteX0" fmla="*/ 14407 w 19870"/>
              <a:gd name="connsiteY0" fmla="*/ 0 h 23857"/>
              <a:gd name="connsiteX1" fmla="*/ 0 w 19870"/>
              <a:gd name="connsiteY1" fmla="*/ 4384 h 23857"/>
              <a:gd name="connsiteX2" fmla="*/ 4935 w 19870"/>
              <a:gd name="connsiteY2" fmla="*/ 23857 h 23857"/>
              <a:gd name="connsiteX3" fmla="*/ 19870 w 19870"/>
              <a:gd name="connsiteY3" fmla="*/ 19181 h 23857"/>
              <a:gd name="connsiteX4" fmla="*/ 17254 w 19870"/>
              <a:gd name="connsiteY4" fmla="*/ 9595 h 23857"/>
              <a:gd name="connsiteX5" fmla="*/ 14407 w 19870"/>
              <a:gd name="connsiteY5" fmla="*/ 0 h 23857"/>
              <a:gd name="connsiteX0" fmla="*/ 14407 w 19870"/>
              <a:gd name="connsiteY0" fmla="*/ 0 h 23857"/>
              <a:gd name="connsiteX1" fmla="*/ 0 w 19870"/>
              <a:gd name="connsiteY1" fmla="*/ 4384 h 23857"/>
              <a:gd name="connsiteX2" fmla="*/ 4935 w 19870"/>
              <a:gd name="connsiteY2" fmla="*/ 23857 h 23857"/>
              <a:gd name="connsiteX3" fmla="*/ 19870 w 19870"/>
              <a:gd name="connsiteY3" fmla="*/ 19181 h 23857"/>
              <a:gd name="connsiteX4" fmla="*/ 17254 w 19870"/>
              <a:gd name="connsiteY4" fmla="*/ 9595 h 23857"/>
              <a:gd name="connsiteX5" fmla="*/ 14407 w 19870"/>
              <a:gd name="connsiteY5" fmla="*/ 0 h 23857"/>
              <a:gd name="connsiteX0" fmla="*/ 14407 w 19870"/>
              <a:gd name="connsiteY0" fmla="*/ 0 h 23663"/>
              <a:gd name="connsiteX1" fmla="*/ 0 w 19870"/>
              <a:gd name="connsiteY1" fmla="*/ 4384 h 23663"/>
              <a:gd name="connsiteX2" fmla="*/ 4512 w 19870"/>
              <a:gd name="connsiteY2" fmla="*/ 23663 h 23663"/>
              <a:gd name="connsiteX3" fmla="*/ 19870 w 19870"/>
              <a:gd name="connsiteY3" fmla="*/ 19181 h 23663"/>
              <a:gd name="connsiteX4" fmla="*/ 17254 w 19870"/>
              <a:gd name="connsiteY4" fmla="*/ 9595 h 23663"/>
              <a:gd name="connsiteX5" fmla="*/ 14407 w 19870"/>
              <a:gd name="connsiteY5" fmla="*/ 0 h 23663"/>
              <a:gd name="connsiteX0" fmla="*/ 14407 w 19078"/>
              <a:gd name="connsiteY0" fmla="*/ 0 h 23663"/>
              <a:gd name="connsiteX1" fmla="*/ 0 w 19078"/>
              <a:gd name="connsiteY1" fmla="*/ 4384 h 23663"/>
              <a:gd name="connsiteX2" fmla="*/ 4512 w 19078"/>
              <a:gd name="connsiteY2" fmla="*/ 23663 h 23663"/>
              <a:gd name="connsiteX3" fmla="*/ 19078 w 19078"/>
              <a:gd name="connsiteY3" fmla="*/ 19424 h 23663"/>
              <a:gd name="connsiteX4" fmla="*/ 17254 w 19078"/>
              <a:gd name="connsiteY4" fmla="*/ 9595 h 23663"/>
              <a:gd name="connsiteX5" fmla="*/ 14407 w 19078"/>
              <a:gd name="connsiteY5" fmla="*/ 0 h 23663"/>
              <a:gd name="connsiteX0" fmla="*/ 14407 w 19078"/>
              <a:gd name="connsiteY0" fmla="*/ 0 h 23663"/>
              <a:gd name="connsiteX1" fmla="*/ 0 w 19078"/>
              <a:gd name="connsiteY1" fmla="*/ 4384 h 23663"/>
              <a:gd name="connsiteX2" fmla="*/ 4512 w 19078"/>
              <a:gd name="connsiteY2" fmla="*/ 23663 h 23663"/>
              <a:gd name="connsiteX3" fmla="*/ 19078 w 19078"/>
              <a:gd name="connsiteY3" fmla="*/ 19424 h 23663"/>
              <a:gd name="connsiteX4" fmla="*/ 16878 w 19078"/>
              <a:gd name="connsiteY4" fmla="*/ 9602 h 23663"/>
              <a:gd name="connsiteX5" fmla="*/ 14407 w 19078"/>
              <a:gd name="connsiteY5" fmla="*/ 0 h 2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78" h="23663" extrusionOk="0">
                <a:moveTo>
                  <a:pt x="14407" y="0"/>
                </a:moveTo>
                <a:cubicBezTo>
                  <a:pt x="14512" y="360"/>
                  <a:pt x="1413" y="4434"/>
                  <a:pt x="0" y="4384"/>
                </a:cubicBezTo>
                <a:cubicBezTo>
                  <a:pt x="1189" y="10717"/>
                  <a:pt x="3037" y="17355"/>
                  <a:pt x="4512" y="23663"/>
                </a:cubicBezTo>
                <a:cubicBezTo>
                  <a:pt x="10020" y="22736"/>
                  <a:pt x="13419" y="20102"/>
                  <a:pt x="19078" y="19424"/>
                </a:cubicBezTo>
                <a:cubicBezTo>
                  <a:pt x="18047" y="16297"/>
                  <a:pt x="18049" y="12773"/>
                  <a:pt x="16878" y="9602"/>
                </a:cubicBezTo>
                <a:cubicBezTo>
                  <a:pt x="15825" y="6749"/>
                  <a:pt x="15248" y="2887"/>
                  <a:pt x="14407" y="0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11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nying0907 148"/>
          <p:cNvSpPr/>
          <p:nvPr/>
        </p:nvSpPr>
        <p:spPr>
          <a:xfrm>
            <a:off x="2378852" y="1935399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5" name="chenying0907 148"/>
          <p:cNvSpPr/>
          <p:nvPr/>
        </p:nvSpPr>
        <p:spPr>
          <a:xfrm>
            <a:off x="2378852" y="3287207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7" name="chenying0907 148"/>
          <p:cNvSpPr/>
          <p:nvPr/>
        </p:nvSpPr>
        <p:spPr>
          <a:xfrm>
            <a:off x="2378852" y="4639015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grpSp>
        <p:nvGrpSpPr>
          <p:cNvPr id="8" name="Group 44"/>
          <p:cNvGrpSpPr/>
          <p:nvPr/>
        </p:nvGrpSpPr>
        <p:grpSpPr>
          <a:xfrm>
            <a:off x="1238643" y="1815932"/>
            <a:ext cx="807367" cy="906808"/>
            <a:chOff x="0" y="0"/>
            <a:chExt cx="807366" cy="906807"/>
          </a:xfrm>
        </p:grpSpPr>
        <p:sp>
          <p:nvSpPr>
            <p:cNvPr id="9" name="chenying0907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chenying0907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1" name="Group 44"/>
          <p:cNvGrpSpPr/>
          <p:nvPr/>
        </p:nvGrpSpPr>
        <p:grpSpPr>
          <a:xfrm>
            <a:off x="1224099" y="3167740"/>
            <a:ext cx="807367" cy="906808"/>
            <a:chOff x="0" y="0"/>
            <a:chExt cx="807366" cy="906807"/>
          </a:xfrm>
        </p:grpSpPr>
        <p:sp>
          <p:nvSpPr>
            <p:cNvPr id="12" name="chenying0907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4" name="Group 44"/>
          <p:cNvGrpSpPr/>
          <p:nvPr/>
        </p:nvGrpSpPr>
        <p:grpSpPr>
          <a:xfrm>
            <a:off x="1209555" y="4519548"/>
            <a:ext cx="807367" cy="906808"/>
            <a:chOff x="0" y="0"/>
            <a:chExt cx="807366" cy="906807"/>
          </a:xfrm>
        </p:grpSpPr>
        <p:sp>
          <p:nvSpPr>
            <p:cNvPr id="15" name="chenying0907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chenying0907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8" name="Group 55"/>
          <p:cNvGrpSpPr/>
          <p:nvPr/>
        </p:nvGrpSpPr>
        <p:grpSpPr>
          <a:xfrm rot="2273417">
            <a:off x="7686162" y="1851050"/>
            <a:ext cx="3224787" cy="3176915"/>
            <a:chOff x="0" y="0"/>
            <a:chExt cx="1149595" cy="1132530"/>
          </a:xfrm>
        </p:grpSpPr>
        <p:sp>
          <p:nvSpPr>
            <p:cNvPr id="22" name="chenying0907 50"/>
            <p:cNvSpPr/>
            <p:nvPr/>
          </p:nvSpPr>
          <p:spPr>
            <a:xfrm>
              <a:off x="495300" y="419100"/>
              <a:ext cx="288999" cy="341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7" h="20953" extrusionOk="0">
                  <a:moveTo>
                    <a:pt x="310" y="19339"/>
                  </a:moveTo>
                  <a:cubicBezTo>
                    <a:pt x="1970" y="21600"/>
                    <a:pt x="8627" y="20962"/>
                    <a:pt x="10626" y="20516"/>
                  </a:cubicBezTo>
                  <a:cubicBezTo>
                    <a:pt x="14392" y="19676"/>
                    <a:pt x="17603" y="17645"/>
                    <a:pt x="19255" y="14542"/>
                  </a:cubicBezTo>
                  <a:cubicBezTo>
                    <a:pt x="21291" y="10718"/>
                    <a:pt x="21600" y="1795"/>
                    <a:pt x="15756" y="0"/>
                  </a:cubicBezTo>
                  <a:cubicBezTo>
                    <a:pt x="14569" y="3871"/>
                    <a:pt x="15031" y="8421"/>
                    <a:pt x="12815" y="11999"/>
                  </a:cubicBezTo>
                  <a:cubicBezTo>
                    <a:pt x="10327" y="16013"/>
                    <a:pt x="4821" y="17658"/>
                    <a:pt x="0" y="18694"/>
                  </a:cubicBezTo>
                  <a:cubicBezTo>
                    <a:pt x="63" y="18932"/>
                    <a:pt x="168" y="19146"/>
                    <a:pt x="310" y="19339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23" name="Group 54"/>
            <p:cNvGrpSpPr/>
            <p:nvPr/>
          </p:nvGrpSpPr>
          <p:grpSpPr>
            <a:xfrm>
              <a:off x="-1" y="0"/>
              <a:ext cx="1149597" cy="1132531"/>
              <a:chOff x="0" y="0"/>
              <a:chExt cx="1149595" cy="1132530"/>
            </a:xfrm>
          </p:grpSpPr>
          <p:sp>
            <p:nvSpPr>
              <p:cNvPr id="24" name="chenying0907 51"/>
              <p:cNvSpPr/>
              <p:nvPr/>
            </p:nvSpPr>
            <p:spPr>
              <a:xfrm>
                <a:off x="0" y="0"/>
                <a:ext cx="1149596" cy="1132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2" y="19314"/>
                      <a:pt x="15760" y="18135"/>
                      <a:pt x="17999" y="13346"/>
                    </a:cubicBezTo>
                    <a:cubicBezTo>
                      <a:pt x="21410" y="6050"/>
                      <a:pt x="13777" y="-2286"/>
                      <a:pt x="5944" y="578"/>
                    </a:cubicBezTo>
                    <a:cubicBezTo>
                      <a:pt x="2990" y="1657"/>
                      <a:pt x="197" y="6129"/>
                      <a:pt x="12" y="9065"/>
                    </a:cubicBezTo>
                    <a:cubicBezTo>
                      <a:pt x="-190" y="12266"/>
                      <a:pt x="2170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5" name="chenying0907 52"/>
              <p:cNvSpPr/>
              <p:nvPr/>
            </p:nvSpPr>
            <p:spPr>
              <a:xfrm>
                <a:off x="190500" y="177800"/>
                <a:ext cx="789686" cy="7779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3" y="19314"/>
                      <a:pt x="15760" y="18135"/>
                      <a:pt x="18000" y="13346"/>
                    </a:cubicBezTo>
                    <a:cubicBezTo>
                      <a:pt x="21411" y="6050"/>
                      <a:pt x="13778" y="-2286"/>
                      <a:pt x="5945" y="577"/>
                    </a:cubicBezTo>
                    <a:cubicBezTo>
                      <a:pt x="2991" y="1657"/>
                      <a:pt x="198" y="6129"/>
                      <a:pt x="12" y="9065"/>
                    </a:cubicBezTo>
                    <a:cubicBezTo>
                      <a:pt x="-189" y="12266"/>
                      <a:pt x="2171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" name="chenying0907 53"/>
              <p:cNvSpPr/>
              <p:nvPr/>
            </p:nvSpPr>
            <p:spPr>
              <a:xfrm>
                <a:off x="381000" y="368300"/>
                <a:ext cx="396756" cy="3908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2" y="19314"/>
                      <a:pt x="15760" y="18135"/>
                      <a:pt x="17999" y="13346"/>
                    </a:cubicBezTo>
                    <a:cubicBezTo>
                      <a:pt x="21410" y="6050"/>
                      <a:pt x="13777" y="-2286"/>
                      <a:pt x="5944" y="578"/>
                    </a:cubicBezTo>
                    <a:cubicBezTo>
                      <a:pt x="2991" y="1657"/>
                      <a:pt x="197" y="6129"/>
                      <a:pt x="12" y="9065"/>
                    </a:cubicBezTo>
                    <a:cubicBezTo>
                      <a:pt x="-190" y="12266"/>
                      <a:pt x="2170" y="15739"/>
                      <a:pt x="5118" y="17138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grpSp>
        <p:nvGrpSpPr>
          <p:cNvPr id="19" name="Group 58"/>
          <p:cNvGrpSpPr/>
          <p:nvPr/>
        </p:nvGrpSpPr>
        <p:grpSpPr>
          <a:xfrm rot="2273417">
            <a:off x="6579684" y="2485046"/>
            <a:ext cx="2252925" cy="2330728"/>
            <a:chOff x="0" y="0"/>
            <a:chExt cx="803139" cy="830875"/>
          </a:xfrm>
        </p:grpSpPr>
        <p:sp>
          <p:nvSpPr>
            <p:cNvPr id="20" name="chenying0907 56"/>
            <p:cNvSpPr/>
            <p:nvPr/>
          </p:nvSpPr>
          <p:spPr>
            <a:xfrm>
              <a:off x="0" y="431800"/>
              <a:ext cx="377118" cy="39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27" y="12126"/>
                  </a:moveTo>
                  <a:lnTo>
                    <a:pt x="0" y="9668"/>
                  </a:lnTo>
                  <a:lnTo>
                    <a:pt x="12334" y="0"/>
                  </a:lnTo>
                  <a:lnTo>
                    <a:pt x="19930" y="2881"/>
                  </a:lnTo>
                  <a:lnTo>
                    <a:pt x="21600" y="12126"/>
                  </a:lnTo>
                  <a:lnTo>
                    <a:pt x="10800" y="21600"/>
                  </a:lnTo>
                  <a:cubicBezTo>
                    <a:pt x="10800" y="21600"/>
                    <a:pt x="9127" y="12126"/>
                    <a:pt x="9127" y="12126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1" name="chenying0907 57"/>
            <p:cNvSpPr/>
            <p:nvPr/>
          </p:nvSpPr>
          <p:spPr>
            <a:xfrm>
              <a:off x="165100" y="0"/>
              <a:ext cx="638040" cy="661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4432" y="18069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283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63203 0.08472 L -1.04167E-6 2.22222E-6 " pathEditMode="relative" rAng="0" ptsTypes="AA" p14:bounceEnd="50000">
                                          <p:cBhvr>
                                            <p:cTn id="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589" y="-414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2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7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63203 0.08472 L -1.04167E-6 2.22222E-6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589" y="-414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2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7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  <p:bldP spid="7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nying0907 29"/>
          <p:cNvSpPr/>
          <p:nvPr/>
        </p:nvSpPr>
        <p:spPr>
          <a:xfrm rot="900000">
            <a:off x="1670480" y="729186"/>
            <a:ext cx="3832876" cy="4160242"/>
          </a:xfrm>
          <a:custGeom>
            <a:avLst/>
            <a:gdLst>
              <a:gd name="connsiteX0" fmla="*/ 15178 w 19871"/>
              <a:gd name="connsiteY0" fmla="*/ 0 h 21600"/>
              <a:gd name="connsiteX1" fmla="*/ 0 w 19871"/>
              <a:gd name="connsiteY1" fmla="*/ 2538 h 21600"/>
              <a:gd name="connsiteX2" fmla="*/ 4463 w 19871"/>
              <a:gd name="connsiteY2" fmla="*/ 21600 h 21600"/>
              <a:gd name="connsiteX3" fmla="*/ 19871 w 19871"/>
              <a:gd name="connsiteY3" fmla="*/ 18777 h 21600"/>
              <a:gd name="connsiteX4" fmla="*/ 17450 w 19871"/>
              <a:gd name="connsiteY4" fmla="*/ 8748 h 21600"/>
              <a:gd name="connsiteX5" fmla="*/ 15178 w 19871"/>
              <a:gd name="connsiteY5" fmla="*/ 0 h 21600"/>
              <a:gd name="connsiteX0" fmla="*/ 14798 w 19871"/>
              <a:gd name="connsiteY0" fmla="*/ 0 h 22890"/>
              <a:gd name="connsiteX1" fmla="*/ 0 w 19871"/>
              <a:gd name="connsiteY1" fmla="*/ 3828 h 22890"/>
              <a:gd name="connsiteX2" fmla="*/ 4463 w 19871"/>
              <a:gd name="connsiteY2" fmla="*/ 22890 h 22890"/>
              <a:gd name="connsiteX3" fmla="*/ 19871 w 19871"/>
              <a:gd name="connsiteY3" fmla="*/ 20067 h 22890"/>
              <a:gd name="connsiteX4" fmla="*/ 17450 w 19871"/>
              <a:gd name="connsiteY4" fmla="*/ 10038 h 22890"/>
              <a:gd name="connsiteX5" fmla="*/ 14798 w 19871"/>
              <a:gd name="connsiteY5" fmla="*/ 0 h 22890"/>
              <a:gd name="connsiteX0" fmla="*/ 14798 w 19871"/>
              <a:gd name="connsiteY0" fmla="*/ 0 h 22785"/>
              <a:gd name="connsiteX1" fmla="*/ 0 w 19871"/>
              <a:gd name="connsiteY1" fmla="*/ 3828 h 22785"/>
              <a:gd name="connsiteX2" fmla="*/ 5300 w 19871"/>
              <a:gd name="connsiteY2" fmla="*/ 22785 h 22785"/>
              <a:gd name="connsiteX3" fmla="*/ 19871 w 19871"/>
              <a:gd name="connsiteY3" fmla="*/ 20067 h 22785"/>
              <a:gd name="connsiteX4" fmla="*/ 17450 w 19871"/>
              <a:gd name="connsiteY4" fmla="*/ 10038 h 22785"/>
              <a:gd name="connsiteX5" fmla="*/ 14798 w 19871"/>
              <a:gd name="connsiteY5" fmla="*/ 0 h 22785"/>
              <a:gd name="connsiteX0" fmla="*/ 14798 w 19871"/>
              <a:gd name="connsiteY0" fmla="*/ 0 h 23019"/>
              <a:gd name="connsiteX1" fmla="*/ 0 w 19871"/>
              <a:gd name="connsiteY1" fmla="*/ 3828 h 23019"/>
              <a:gd name="connsiteX2" fmla="*/ 5152 w 19871"/>
              <a:gd name="connsiteY2" fmla="*/ 23019 h 23019"/>
              <a:gd name="connsiteX3" fmla="*/ 19871 w 19871"/>
              <a:gd name="connsiteY3" fmla="*/ 20067 h 23019"/>
              <a:gd name="connsiteX4" fmla="*/ 17450 w 19871"/>
              <a:gd name="connsiteY4" fmla="*/ 10038 h 23019"/>
              <a:gd name="connsiteX5" fmla="*/ 14798 w 19871"/>
              <a:gd name="connsiteY5" fmla="*/ 0 h 23019"/>
              <a:gd name="connsiteX0" fmla="*/ 14798 w 20350"/>
              <a:gd name="connsiteY0" fmla="*/ 0 h 23019"/>
              <a:gd name="connsiteX1" fmla="*/ 0 w 20350"/>
              <a:gd name="connsiteY1" fmla="*/ 3828 h 23019"/>
              <a:gd name="connsiteX2" fmla="*/ 5152 w 20350"/>
              <a:gd name="connsiteY2" fmla="*/ 23019 h 23019"/>
              <a:gd name="connsiteX3" fmla="*/ 20350 w 20350"/>
              <a:gd name="connsiteY3" fmla="*/ 19851 h 23019"/>
              <a:gd name="connsiteX4" fmla="*/ 17450 w 20350"/>
              <a:gd name="connsiteY4" fmla="*/ 10038 h 23019"/>
              <a:gd name="connsiteX5" fmla="*/ 14798 w 20350"/>
              <a:gd name="connsiteY5" fmla="*/ 0 h 23019"/>
              <a:gd name="connsiteX0" fmla="*/ 14798 w 20350"/>
              <a:gd name="connsiteY0" fmla="*/ 0 h 23019"/>
              <a:gd name="connsiteX1" fmla="*/ 0 w 20350"/>
              <a:gd name="connsiteY1" fmla="*/ 3828 h 23019"/>
              <a:gd name="connsiteX2" fmla="*/ 5152 w 20350"/>
              <a:gd name="connsiteY2" fmla="*/ 23019 h 23019"/>
              <a:gd name="connsiteX3" fmla="*/ 20350 w 20350"/>
              <a:gd name="connsiteY3" fmla="*/ 19851 h 23019"/>
              <a:gd name="connsiteX4" fmla="*/ 17450 w 20350"/>
              <a:gd name="connsiteY4" fmla="*/ 10038 h 23019"/>
              <a:gd name="connsiteX5" fmla="*/ 14798 w 20350"/>
              <a:gd name="connsiteY5" fmla="*/ 0 h 23019"/>
              <a:gd name="connsiteX0" fmla="*/ 14798 w 20370"/>
              <a:gd name="connsiteY0" fmla="*/ 0 h 23019"/>
              <a:gd name="connsiteX1" fmla="*/ 0 w 20370"/>
              <a:gd name="connsiteY1" fmla="*/ 3828 h 23019"/>
              <a:gd name="connsiteX2" fmla="*/ 5152 w 20370"/>
              <a:gd name="connsiteY2" fmla="*/ 23019 h 23019"/>
              <a:gd name="connsiteX3" fmla="*/ 20370 w 20370"/>
              <a:gd name="connsiteY3" fmla="*/ 19550 h 23019"/>
              <a:gd name="connsiteX4" fmla="*/ 17450 w 20370"/>
              <a:gd name="connsiteY4" fmla="*/ 10038 h 23019"/>
              <a:gd name="connsiteX5" fmla="*/ 14798 w 20370"/>
              <a:gd name="connsiteY5" fmla="*/ 0 h 23019"/>
              <a:gd name="connsiteX0" fmla="*/ 14798 w 20370"/>
              <a:gd name="connsiteY0" fmla="*/ 0 h 23019"/>
              <a:gd name="connsiteX1" fmla="*/ 0 w 20370"/>
              <a:gd name="connsiteY1" fmla="*/ 3828 h 23019"/>
              <a:gd name="connsiteX2" fmla="*/ 5152 w 20370"/>
              <a:gd name="connsiteY2" fmla="*/ 23019 h 23019"/>
              <a:gd name="connsiteX3" fmla="*/ 20370 w 20370"/>
              <a:gd name="connsiteY3" fmla="*/ 19550 h 23019"/>
              <a:gd name="connsiteX4" fmla="*/ 17754 w 20370"/>
              <a:gd name="connsiteY4" fmla="*/ 9964 h 23019"/>
              <a:gd name="connsiteX5" fmla="*/ 14798 w 20370"/>
              <a:gd name="connsiteY5" fmla="*/ 0 h 23019"/>
              <a:gd name="connsiteX0" fmla="*/ 14907 w 20370"/>
              <a:gd name="connsiteY0" fmla="*/ 0 h 22650"/>
              <a:gd name="connsiteX1" fmla="*/ 0 w 20370"/>
              <a:gd name="connsiteY1" fmla="*/ 3459 h 22650"/>
              <a:gd name="connsiteX2" fmla="*/ 5152 w 20370"/>
              <a:gd name="connsiteY2" fmla="*/ 22650 h 22650"/>
              <a:gd name="connsiteX3" fmla="*/ 20370 w 20370"/>
              <a:gd name="connsiteY3" fmla="*/ 19181 h 22650"/>
              <a:gd name="connsiteX4" fmla="*/ 17754 w 20370"/>
              <a:gd name="connsiteY4" fmla="*/ 9595 h 22650"/>
              <a:gd name="connsiteX5" fmla="*/ 14907 w 20370"/>
              <a:gd name="connsiteY5" fmla="*/ 0 h 22650"/>
              <a:gd name="connsiteX0" fmla="*/ 14407 w 19870"/>
              <a:gd name="connsiteY0" fmla="*/ 0 h 22650"/>
              <a:gd name="connsiteX1" fmla="*/ 0 w 19870"/>
              <a:gd name="connsiteY1" fmla="*/ 4384 h 22650"/>
              <a:gd name="connsiteX2" fmla="*/ 4652 w 19870"/>
              <a:gd name="connsiteY2" fmla="*/ 22650 h 22650"/>
              <a:gd name="connsiteX3" fmla="*/ 19870 w 19870"/>
              <a:gd name="connsiteY3" fmla="*/ 19181 h 22650"/>
              <a:gd name="connsiteX4" fmla="*/ 17254 w 19870"/>
              <a:gd name="connsiteY4" fmla="*/ 9595 h 22650"/>
              <a:gd name="connsiteX5" fmla="*/ 14407 w 19870"/>
              <a:gd name="connsiteY5" fmla="*/ 0 h 22650"/>
              <a:gd name="connsiteX0" fmla="*/ 14407 w 19870"/>
              <a:gd name="connsiteY0" fmla="*/ 0 h 23857"/>
              <a:gd name="connsiteX1" fmla="*/ 0 w 19870"/>
              <a:gd name="connsiteY1" fmla="*/ 4384 h 23857"/>
              <a:gd name="connsiteX2" fmla="*/ 4935 w 19870"/>
              <a:gd name="connsiteY2" fmla="*/ 23857 h 23857"/>
              <a:gd name="connsiteX3" fmla="*/ 19870 w 19870"/>
              <a:gd name="connsiteY3" fmla="*/ 19181 h 23857"/>
              <a:gd name="connsiteX4" fmla="*/ 17254 w 19870"/>
              <a:gd name="connsiteY4" fmla="*/ 9595 h 23857"/>
              <a:gd name="connsiteX5" fmla="*/ 14407 w 19870"/>
              <a:gd name="connsiteY5" fmla="*/ 0 h 23857"/>
              <a:gd name="connsiteX0" fmla="*/ 14407 w 19870"/>
              <a:gd name="connsiteY0" fmla="*/ 0 h 23857"/>
              <a:gd name="connsiteX1" fmla="*/ 0 w 19870"/>
              <a:gd name="connsiteY1" fmla="*/ 4384 h 23857"/>
              <a:gd name="connsiteX2" fmla="*/ 4935 w 19870"/>
              <a:gd name="connsiteY2" fmla="*/ 23857 h 23857"/>
              <a:gd name="connsiteX3" fmla="*/ 19870 w 19870"/>
              <a:gd name="connsiteY3" fmla="*/ 19181 h 23857"/>
              <a:gd name="connsiteX4" fmla="*/ 17254 w 19870"/>
              <a:gd name="connsiteY4" fmla="*/ 9595 h 23857"/>
              <a:gd name="connsiteX5" fmla="*/ 14407 w 19870"/>
              <a:gd name="connsiteY5" fmla="*/ 0 h 23857"/>
              <a:gd name="connsiteX0" fmla="*/ 14407 w 19870"/>
              <a:gd name="connsiteY0" fmla="*/ 0 h 23663"/>
              <a:gd name="connsiteX1" fmla="*/ 0 w 19870"/>
              <a:gd name="connsiteY1" fmla="*/ 4384 h 23663"/>
              <a:gd name="connsiteX2" fmla="*/ 4512 w 19870"/>
              <a:gd name="connsiteY2" fmla="*/ 23663 h 23663"/>
              <a:gd name="connsiteX3" fmla="*/ 19870 w 19870"/>
              <a:gd name="connsiteY3" fmla="*/ 19181 h 23663"/>
              <a:gd name="connsiteX4" fmla="*/ 17254 w 19870"/>
              <a:gd name="connsiteY4" fmla="*/ 9595 h 23663"/>
              <a:gd name="connsiteX5" fmla="*/ 14407 w 19870"/>
              <a:gd name="connsiteY5" fmla="*/ 0 h 23663"/>
              <a:gd name="connsiteX0" fmla="*/ 14407 w 19078"/>
              <a:gd name="connsiteY0" fmla="*/ 0 h 23663"/>
              <a:gd name="connsiteX1" fmla="*/ 0 w 19078"/>
              <a:gd name="connsiteY1" fmla="*/ 4384 h 23663"/>
              <a:gd name="connsiteX2" fmla="*/ 4512 w 19078"/>
              <a:gd name="connsiteY2" fmla="*/ 23663 h 23663"/>
              <a:gd name="connsiteX3" fmla="*/ 19078 w 19078"/>
              <a:gd name="connsiteY3" fmla="*/ 19424 h 23663"/>
              <a:gd name="connsiteX4" fmla="*/ 17254 w 19078"/>
              <a:gd name="connsiteY4" fmla="*/ 9595 h 23663"/>
              <a:gd name="connsiteX5" fmla="*/ 14407 w 19078"/>
              <a:gd name="connsiteY5" fmla="*/ 0 h 23663"/>
              <a:gd name="connsiteX0" fmla="*/ 14407 w 19078"/>
              <a:gd name="connsiteY0" fmla="*/ 0 h 23663"/>
              <a:gd name="connsiteX1" fmla="*/ 0 w 19078"/>
              <a:gd name="connsiteY1" fmla="*/ 4384 h 23663"/>
              <a:gd name="connsiteX2" fmla="*/ 4512 w 19078"/>
              <a:gd name="connsiteY2" fmla="*/ 23663 h 23663"/>
              <a:gd name="connsiteX3" fmla="*/ 19078 w 19078"/>
              <a:gd name="connsiteY3" fmla="*/ 19424 h 23663"/>
              <a:gd name="connsiteX4" fmla="*/ 16878 w 19078"/>
              <a:gd name="connsiteY4" fmla="*/ 9602 h 23663"/>
              <a:gd name="connsiteX5" fmla="*/ 14407 w 19078"/>
              <a:gd name="connsiteY5" fmla="*/ 0 h 2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78" h="23663" extrusionOk="0">
                <a:moveTo>
                  <a:pt x="14407" y="0"/>
                </a:moveTo>
                <a:cubicBezTo>
                  <a:pt x="14512" y="360"/>
                  <a:pt x="1413" y="4434"/>
                  <a:pt x="0" y="4384"/>
                </a:cubicBezTo>
                <a:cubicBezTo>
                  <a:pt x="1189" y="10717"/>
                  <a:pt x="3037" y="17355"/>
                  <a:pt x="4512" y="23663"/>
                </a:cubicBezTo>
                <a:cubicBezTo>
                  <a:pt x="10020" y="22736"/>
                  <a:pt x="13419" y="20102"/>
                  <a:pt x="19078" y="19424"/>
                </a:cubicBezTo>
                <a:cubicBezTo>
                  <a:pt x="18047" y="16297"/>
                  <a:pt x="18049" y="12773"/>
                  <a:pt x="16878" y="9602"/>
                </a:cubicBezTo>
                <a:cubicBezTo>
                  <a:pt x="15825" y="6749"/>
                  <a:pt x="15248" y="2887"/>
                  <a:pt x="14407" y="0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" name="chenying0907 148"/>
          <p:cNvSpPr/>
          <p:nvPr/>
        </p:nvSpPr>
        <p:spPr>
          <a:xfrm>
            <a:off x="2068047" y="5314561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8" name="chenying0907 148"/>
          <p:cNvSpPr/>
          <p:nvPr/>
        </p:nvSpPr>
        <p:spPr>
          <a:xfrm>
            <a:off x="7096546" y="1109060"/>
            <a:ext cx="4194305" cy="15351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Maecenas porttitor congue massa. Fusce posuere, magna sed pulvinar ultricies, purus lectus malesuada libero,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9" name="chenying0907 148"/>
          <p:cNvSpPr/>
          <p:nvPr/>
        </p:nvSpPr>
        <p:spPr>
          <a:xfrm>
            <a:off x="7096546" y="4428164"/>
            <a:ext cx="4194305" cy="15542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sit amet commodo magna eros quis urna.Nunc viverra imperdiet enim. Fusce est. Vivamus a tellus.Pellentesque habitant morbi tristique senectus et netus et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582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"/>
          <p:cNvGrpSpPr/>
          <p:nvPr/>
        </p:nvGrpSpPr>
        <p:grpSpPr>
          <a:xfrm>
            <a:off x="4075043" y="1507262"/>
            <a:ext cx="3854835" cy="3843477"/>
            <a:chOff x="0" y="0"/>
            <a:chExt cx="2135483" cy="2129191"/>
          </a:xfrm>
        </p:grpSpPr>
        <p:sp>
          <p:nvSpPr>
            <p:cNvPr id="3" name="chenying0907 63"/>
            <p:cNvSpPr/>
            <p:nvPr/>
          </p:nvSpPr>
          <p:spPr>
            <a:xfrm>
              <a:off x="-1" y="0"/>
              <a:ext cx="2135485" cy="2129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75" h="16260" extrusionOk="0">
                  <a:moveTo>
                    <a:pt x="19268" y="8766"/>
                  </a:moveTo>
                  <a:cubicBezTo>
                    <a:pt x="20422" y="1910"/>
                    <a:pt x="12041" y="-2296"/>
                    <a:pt x="4811" y="1335"/>
                  </a:cubicBezTo>
                  <a:cubicBezTo>
                    <a:pt x="465" y="3517"/>
                    <a:pt x="-1178" y="7760"/>
                    <a:pt x="883" y="11371"/>
                  </a:cubicBezTo>
                  <a:cubicBezTo>
                    <a:pt x="5412" y="19304"/>
                    <a:pt x="17886" y="16969"/>
                    <a:pt x="19268" y="8766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chenying0907 64"/>
            <p:cNvSpPr/>
            <p:nvPr/>
          </p:nvSpPr>
          <p:spPr>
            <a:xfrm>
              <a:off x="1054099" y="1054100"/>
              <a:ext cx="120307" cy="110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466" h="14762" extrusionOk="0">
                  <a:moveTo>
                    <a:pt x="3754" y="14762"/>
                  </a:moveTo>
                  <a:cubicBezTo>
                    <a:pt x="-7134" y="5255"/>
                    <a:pt x="8537" y="-6838"/>
                    <a:pt x="14466" y="4742"/>
                  </a:cubicBezTo>
                </a:path>
              </a:pathLst>
            </a:custGeom>
            <a:solidFill>
              <a:srgbClr val="E7E4E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chenying0907 65"/>
            <p:cNvSpPr/>
            <p:nvPr/>
          </p:nvSpPr>
          <p:spPr>
            <a:xfrm>
              <a:off x="444500" y="292100"/>
              <a:ext cx="646175" cy="779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66" y="21600"/>
                  </a:moveTo>
                  <a:cubicBezTo>
                    <a:pt x="18305" y="19030"/>
                    <a:pt x="13755" y="14795"/>
                    <a:pt x="11641" y="12294"/>
                  </a:cubicBezTo>
                  <a:cubicBezTo>
                    <a:pt x="10755" y="11245"/>
                    <a:pt x="8858" y="8743"/>
                    <a:pt x="7452" y="8201"/>
                  </a:cubicBezTo>
                  <a:cubicBezTo>
                    <a:pt x="6755" y="7932"/>
                    <a:pt x="6058" y="8395"/>
                    <a:pt x="5484" y="8227"/>
                  </a:cubicBezTo>
                  <a:cubicBezTo>
                    <a:pt x="4023" y="7799"/>
                    <a:pt x="3184" y="6882"/>
                    <a:pt x="2232" y="5878"/>
                  </a:cubicBezTo>
                  <a:cubicBezTo>
                    <a:pt x="1313" y="4909"/>
                    <a:pt x="0" y="3090"/>
                    <a:pt x="0" y="3090"/>
                  </a:cubicBezTo>
                  <a:cubicBezTo>
                    <a:pt x="0" y="3090"/>
                    <a:pt x="3313" y="1110"/>
                    <a:pt x="5393" y="0"/>
                  </a:cubicBezTo>
                  <a:cubicBezTo>
                    <a:pt x="5749" y="1315"/>
                    <a:pt x="11631" y="6442"/>
                    <a:pt x="9106" y="7210"/>
                  </a:cubicBezTo>
                  <a:cubicBezTo>
                    <a:pt x="13134" y="10936"/>
                    <a:pt x="18550" y="16801"/>
                    <a:pt x="21600" y="2066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chenying0907 66"/>
            <p:cNvSpPr/>
            <p:nvPr/>
          </p:nvSpPr>
          <p:spPr>
            <a:xfrm>
              <a:off x="355599" y="1003300"/>
              <a:ext cx="734958" cy="838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0916" extrusionOk="0">
                  <a:moveTo>
                    <a:pt x="21495" y="5660"/>
                  </a:moveTo>
                  <a:cubicBezTo>
                    <a:pt x="20553" y="6536"/>
                    <a:pt x="19617" y="7414"/>
                    <a:pt x="18685" y="8295"/>
                  </a:cubicBezTo>
                  <a:cubicBezTo>
                    <a:pt x="17686" y="9240"/>
                    <a:pt x="16596" y="10290"/>
                    <a:pt x="15979" y="11466"/>
                  </a:cubicBezTo>
                  <a:cubicBezTo>
                    <a:pt x="14835" y="13641"/>
                    <a:pt x="14833" y="16162"/>
                    <a:pt x="13365" y="18237"/>
                  </a:cubicBezTo>
                  <a:cubicBezTo>
                    <a:pt x="11952" y="20233"/>
                    <a:pt x="8783" y="21600"/>
                    <a:pt x="6064" y="20556"/>
                  </a:cubicBezTo>
                  <a:cubicBezTo>
                    <a:pt x="5570" y="20366"/>
                    <a:pt x="4283" y="19640"/>
                    <a:pt x="4771" y="19013"/>
                  </a:cubicBezTo>
                  <a:cubicBezTo>
                    <a:pt x="5058" y="18644"/>
                    <a:pt x="6228" y="18721"/>
                    <a:pt x="6661" y="18670"/>
                  </a:cubicBezTo>
                  <a:cubicBezTo>
                    <a:pt x="8628" y="18441"/>
                    <a:pt x="10524" y="17506"/>
                    <a:pt x="10084" y="15562"/>
                  </a:cubicBezTo>
                  <a:cubicBezTo>
                    <a:pt x="9635" y="13574"/>
                    <a:pt x="7106" y="11784"/>
                    <a:pt x="4700" y="11956"/>
                  </a:cubicBezTo>
                  <a:cubicBezTo>
                    <a:pt x="2764" y="12094"/>
                    <a:pt x="1848" y="13488"/>
                    <a:pt x="1540" y="14963"/>
                  </a:cubicBezTo>
                  <a:cubicBezTo>
                    <a:pt x="1432" y="15476"/>
                    <a:pt x="1033" y="15761"/>
                    <a:pt x="660" y="15283"/>
                  </a:cubicBezTo>
                  <a:cubicBezTo>
                    <a:pt x="198" y="14691"/>
                    <a:pt x="72" y="13757"/>
                    <a:pt x="16" y="13067"/>
                  </a:cubicBezTo>
                  <a:cubicBezTo>
                    <a:pt x="-105" y="11576"/>
                    <a:pt x="457" y="10070"/>
                    <a:pt x="1674" y="8975"/>
                  </a:cubicBezTo>
                  <a:cubicBezTo>
                    <a:pt x="3478" y="7350"/>
                    <a:pt x="6328" y="7094"/>
                    <a:pt x="8796" y="6872"/>
                  </a:cubicBezTo>
                  <a:cubicBezTo>
                    <a:pt x="9728" y="6789"/>
                    <a:pt x="10840" y="7010"/>
                    <a:pt x="11701" y="6670"/>
                  </a:cubicBezTo>
                  <a:cubicBezTo>
                    <a:pt x="12721" y="6267"/>
                    <a:pt x="13396" y="5170"/>
                    <a:pt x="14137" y="4493"/>
                  </a:cubicBezTo>
                  <a:cubicBezTo>
                    <a:pt x="15757" y="3016"/>
                    <a:pt x="17345" y="1502"/>
                    <a:pt x="18945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chenying0907 67"/>
            <p:cNvSpPr/>
            <p:nvPr/>
          </p:nvSpPr>
          <p:spPr>
            <a:xfrm>
              <a:off x="1054100" y="292099"/>
              <a:ext cx="744354" cy="796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567" extrusionOk="0">
                  <a:moveTo>
                    <a:pt x="4112" y="21567"/>
                  </a:moveTo>
                  <a:cubicBezTo>
                    <a:pt x="4397" y="21101"/>
                    <a:pt x="5057" y="20770"/>
                    <a:pt x="5486" y="20398"/>
                  </a:cubicBezTo>
                  <a:cubicBezTo>
                    <a:pt x="7030" y="19063"/>
                    <a:pt x="8145" y="17161"/>
                    <a:pt x="9859" y="16029"/>
                  </a:cubicBezTo>
                  <a:cubicBezTo>
                    <a:pt x="11861" y="14706"/>
                    <a:pt x="13421" y="13555"/>
                    <a:pt x="15950" y="13561"/>
                  </a:cubicBezTo>
                  <a:cubicBezTo>
                    <a:pt x="17832" y="13565"/>
                    <a:pt x="19668" y="12880"/>
                    <a:pt x="20717" y="11342"/>
                  </a:cubicBezTo>
                  <a:cubicBezTo>
                    <a:pt x="21269" y="10533"/>
                    <a:pt x="21558" y="9382"/>
                    <a:pt x="21586" y="8429"/>
                  </a:cubicBezTo>
                  <a:cubicBezTo>
                    <a:pt x="21600" y="7955"/>
                    <a:pt x="21235" y="3725"/>
                    <a:pt x="20113" y="5518"/>
                  </a:cubicBezTo>
                  <a:cubicBezTo>
                    <a:pt x="19692" y="6191"/>
                    <a:pt x="19620" y="6962"/>
                    <a:pt x="18974" y="7600"/>
                  </a:cubicBezTo>
                  <a:cubicBezTo>
                    <a:pt x="18035" y="8529"/>
                    <a:pt x="16465" y="8902"/>
                    <a:pt x="15145" y="8435"/>
                  </a:cubicBezTo>
                  <a:cubicBezTo>
                    <a:pt x="13481" y="7846"/>
                    <a:pt x="12389" y="5944"/>
                    <a:pt x="12716" y="4357"/>
                  </a:cubicBezTo>
                  <a:cubicBezTo>
                    <a:pt x="12889" y="3516"/>
                    <a:pt x="13356" y="2804"/>
                    <a:pt x="14105" y="2317"/>
                  </a:cubicBezTo>
                  <a:cubicBezTo>
                    <a:pt x="14570" y="2014"/>
                    <a:pt x="16094" y="1793"/>
                    <a:pt x="16358" y="1368"/>
                  </a:cubicBezTo>
                  <a:cubicBezTo>
                    <a:pt x="16924" y="456"/>
                    <a:pt x="13152" y="10"/>
                    <a:pt x="12752" y="2"/>
                  </a:cubicBezTo>
                  <a:cubicBezTo>
                    <a:pt x="10922" y="-33"/>
                    <a:pt x="9218" y="734"/>
                    <a:pt x="8023" y="2019"/>
                  </a:cubicBezTo>
                  <a:cubicBezTo>
                    <a:pt x="6623" y="3524"/>
                    <a:pt x="5749" y="5848"/>
                    <a:pt x="5405" y="7796"/>
                  </a:cubicBezTo>
                  <a:cubicBezTo>
                    <a:pt x="4769" y="11412"/>
                    <a:pt x="3340" y="15586"/>
                    <a:pt x="0" y="17844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68"/>
            <p:cNvSpPr/>
            <p:nvPr/>
          </p:nvSpPr>
          <p:spPr>
            <a:xfrm>
              <a:off x="1092199" y="1104900"/>
              <a:ext cx="633086" cy="716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1" h="20411" extrusionOk="0">
                  <a:moveTo>
                    <a:pt x="19862" y="18181"/>
                  </a:moveTo>
                  <a:cubicBezTo>
                    <a:pt x="20208" y="17737"/>
                    <a:pt x="20432" y="17282"/>
                    <a:pt x="20471" y="16877"/>
                  </a:cubicBezTo>
                  <a:cubicBezTo>
                    <a:pt x="20660" y="14911"/>
                    <a:pt x="18034" y="12868"/>
                    <a:pt x="16504" y="11665"/>
                  </a:cubicBezTo>
                  <a:cubicBezTo>
                    <a:pt x="13757" y="9504"/>
                    <a:pt x="11598" y="7091"/>
                    <a:pt x="9104" y="4662"/>
                  </a:cubicBezTo>
                  <a:cubicBezTo>
                    <a:pt x="7968" y="3555"/>
                    <a:pt x="5743" y="-727"/>
                    <a:pt x="3473" y="107"/>
                  </a:cubicBezTo>
                  <a:cubicBezTo>
                    <a:pt x="3169" y="219"/>
                    <a:pt x="453" y="2074"/>
                    <a:pt x="254" y="2381"/>
                  </a:cubicBezTo>
                  <a:cubicBezTo>
                    <a:pt x="-940" y="4217"/>
                    <a:pt x="2398" y="8000"/>
                    <a:pt x="3621" y="9414"/>
                  </a:cubicBezTo>
                  <a:cubicBezTo>
                    <a:pt x="5844" y="11986"/>
                    <a:pt x="8337" y="14346"/>
                    <a:pt x="10844" y="16703"/>
                  </a:cubicBezTo>
                  <a:cubicBezTo>
                    <a:pt x="11989" y="17779"/>
                    <a:pt x="13387" y="19636"/>
                    <a:pt x="14929" y="20251"/>
                  </a:cubicBezTo>
                  <a:cubicBezTo>
                    <a:pt x="16487" y="20873"/>
                    <a:pt x="18776" y="19575"/>
                    <a:pt x="19862" y="18181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9" name="chenying0907 148"/>
          <p:cNvSpPr/>
          <p:nvPr/>
        </p:nvSpPr>
        <p:spPr>
          <a:xfrm>
            <a:off x="606392" y="2723378"/>
            <a:ext cx="3087156" cy="183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Maecenas porttitor congue massa. Fusce posuere, magna sed pulvinar ultricies, purus lectus malesuada libero,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10" name="chenying0907 148"/>
          <p:cNvSpPr/>
          <p:nvPr/>
        </p:nvSpPr>
        <p:spPr>
          <a:xfrm>
            <a:off x="8755414" y="2764484"/>
            <a:ext cx="3087156" cy="183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sit amet commodo magna eros quis urna.Nunc viverra imperdiet enim. Fusce est. Vivamus a tellus.Pellentesque habitant morbi tristique senectus et netus et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5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henying0907 29"/>
          <p:cNvSpPr/>
          <p:nvPr/>
        </p:nvSpPr>
        <p:spPr>
          <a:xfrm rot="6300000">
            <a:off x="5056947" y="534277"/>
            <a:ext cx="1635898" cy="6102898"/>
          </a:xfrm>
          <a:custGeom>
            <a:avLst/>
            <a:gdLst>
              <a:gd name="connsiteX0" fmla="*/ 15178 w 19871"/>
              <a:gd name="connsiteY0" fmla="*/ 0 h 21600"/>
              <a:gd name="connsiteX1" fmla="*/ 0 w 19871"/>
              <a:gd name="connsiteY1" fmla="*/ 2538 h 21600"/>
              <a:gd name="connsiteX2" fmla="*/ 4463 w 19871"/>
              <a:gd name="connsiteY2" fmla="*/ 21600 h 21600"/>
              <a:gd name="connsiteX3" fmla="*/ 19871 w 19871"/>
              <a:gd name="connsiteY3" fmla="*/ 18777 h 21600"/>
              <a:gd name="connsiteX4" fmla="*/ 17450 w 19871"/>
              <a:gd name="connsiteY4" fmla="*/ 8748 h 21600"/>
              <a:gd name="connsiteX5" fmla="*/ 15178 w 19871"/>
              <a:gd name="connsiteY5" fmla="*/ 0 h 21600"/>
              <a:gd name="connsiteX0" fmla="*/ 14798 w 19871"/>
              <a:gd name="connsiteY0" fmla="*/ 0 h 22890"/>
              <a:gd name="connsiteX1" fmla="*/ 0 w 19871"/>
              <a:gd name="connsiteY1" fmla="*/ 3828 h 22890"/>
              <a:gd name="connsiteX2" fmla="*/ 4463 w 19871"/>
              <a:gd name="connsiteY2" fmla="*/ 22890 h 22890"/>
              <a:gd name="connsiteX3" fmla="*/ 19871 w 19871"/>
              <a:gd name="connsiteY3" fmla="*/ 20067 h 22890"/>
              <a:gd name="connsiteX4" fmla="*/ 17450 w 19871"/>
              <a:gd name="connsiteY4" fmla="*/ 10038 h 22890"/>
              <a:gd name="connsiteX5" fmla="*/ 14798 w 19871"/>
              <a:gd name="connsiteY5" fmla="*/ 0 h 22890"/>
              <a:gd name="connsiteX0" fmla="*/ 14798 w 19871"/>
              <a:gd name="connsiteY0" fmla="*/ 0 h 22785"/>
              <a:gd name="connsiteX1" fmla="*/ 0 w 19871"/>
              <a:gd name="connsiteY1" fmla="*/ 3828 h 22785"/>
              <a:gd name="connsiteX2" fmla="*/ 5300 w 19871"/>
              <a:gd name="connsiteY2" fmla="*/ 22785 h 22785"/>
              <a:gd name="connsiteX3" fmla="*/ 19871 w 19871"/>
              <a:gd name="connsiteY3" fmla="*/ 20067 h 22785"/>
              <a:gd name="connsiteX4" fmla="*/ 17450 w 19871"/>
              <a:gd name="connsiteY4" fmla="*/ 10038 h 22785"/>
              <a:gd name="connsiteX5" fmla="*/ 14798 w 19871"/>
              <a:gd name="connsiteY5" fmla="*/ 0 h 22785"/>
              <a:gd name="connsiteX0" fmla="*/ 14798 w 19871"/>
              <a:gd name="connsiteY0" fmla="*/ 0 h 23019"/>
              <a:gd name="connsiteX1" fmla="*/ 0 w 19871"/>
              <a:gd name="connsiteY1" fmla="*/ 3828 h 23019"/>
              <a:gd name="connsiteX2" fmla="*/ 5152 w 19871"/>
              <a:gd name="connsiteY2" fmla="*/ 23019 h 23019"/>
              <a:gd name="connsiteX3" fmla="*/ 19871 w 19871"/>
              <a:gd name="connsiteY3" fmla="*/ 20067 h 23019"/>
              <a:gd name="connsiteX4" fmla="*/ 17450 w 19871"/>
              <a:gd name="connsiteY4" fmla="*/ 10038 h 23019"/>
              <a:gd name="connsiteX5" fmla="*/ 14798 w 19871"/>
              <a:gd name="connsiteY5" fmla="*/ 0 h 23019"/>
              <a:gd name="connsiteX0" fmla="*/ 14798 w 20350"/>
              <a:gd name="connsiteY0" fmla="*/ 0 h 23019"/>
              <a:gd name="connsiteX1" fmla="*/ 0 w 20350"/>
              <a:gd name="connsiteY1" fmla="*/ 3828 h 23019"/>
              <a:gd name="connsiteX2" fmla="*/ 5152 w 20350"/>
              <a:gd name="connsiteY2" fmla="*/ 23019 h 23019"/>
              <a:gd name="connsiteX3" fmla="*/ 20350 w 20350"/>
              <a:gd name="connsiteY3" fmla="*/ 19851 h 23019"/>
              <a:gd name="connsiteX4" fmla="*/ 17450 w 20350"/>
              <a:gd name="connsiteY4" fmla="*/ 10038 h 23019"/>
              <a:gd name="connsiteX5" fmla="*/ 14798 w 20350"/>
              <a:gd name="connsiteY5" fmla="*/ 0 h 23019"/>
              <a:gd name="connsiteX0" fmla="*/ 14798 w 20350"/>
              <a:gd name="connsiteY0" fmla="*/ 0 h 23019"/>
              <a:gd name="connsiteX1" fmla="*/ 0 w 20350"/>
              <a:gd name="connsiteY1" fmla="*/ 3828 h 23019"/>
              <a:gd name="connsiteX2" fmla="*/ 5152 w 20350"/>
              <a:gd name="connsiteY2" fmla="*/ 23019 h 23019"/>
              <a:gd name="connsiteX3" fmla="*/ 20350 w 20350"/>
              <a:gd name="connsiteY3" fmla="*/ 19851 h 23019"/>
              <a:gd name="connsiteX4" fmla="*/ 17450 w 20350"/>
              <a:gd name="connsiteY4" fmla="*/ 10038 h 23019"/>
              <a:gd name="connsiteX5" fmla="*/ 14798 w 20350"/>
              <a:gd name="connsiteY5" fmla="*/ 0 h 23019"/>
              <a:gd name="connsiteX0" fmla="*/ 14798 w 20370"/>
              <a:gd name="connsiteY0" fmla="*/ 0 h 23019"/>
              <a:gd name="connsiteX1" fmla="*/ 0 w 20370"/>
              <a:gd name="connsiteY1" fmla="*/ 3828 h 23019"/>
              <a:gd name="connsiteX2" fmla="*/ 5152 w 20370"/>
              <a:gd name="connsiteY2" fmla="*/ 23019 h 23019"/>
              <a:gd name="connsiteX3" fmla="*/ 20370 w 20370"/>
              <a:gd name="connsiteY3" fmla="*/ 19550 h 23019"/>
              <a:gd name="connsiteX4" fmla="*/ 17450 w 20370"/>
              <a:gd name="connsiteY4" fmla="*/ 10038 h 23019"/>
              <a:gd name="connsiteX5" fmla="*/ 14798 w 20370"/>
              <a:gd name="connsiteY5" fmla="*/ 0 h 23019"/>
              <a:gd name="connsiteX0" fmla="*/ 14798 w 20370"/>
              <a:gd name="connsiteY0" fmla="*/ 0 h 23019"/>
              <a:gd name="connsiteX1" fmla="*/ 0 w 20370"/>
              <a:gd name="connsiteY1" fmla="*/ 3828 h 23019"/>
              <a:gd name="connsiteX2" fmla="*/ 5152 w 20370"/>
              <a:gd name="connsiteY2" fmla="*/ 23019 h 23019"/>
              <a:gd name="connsiteX3" fmla="*/ 20370 w 20370"/>
              <a:gd name="connsiteY3" fmla="*/ 19550 h 23019"/>
              <a:gd name="connsiteX4" fmla="*/ 17754 w 20370"/>
              <a:gd name="connsiteY4" fmla="*/ 9964 h 23019"/>
              <a:gd name="connsiteX5" fmla="*/ 14798 w 20370"/>
              <a:gd name="connsiteY5" fmla="*/ 0 h 23019"/>
              <a:gd name="connsiteX0" fmla="*/ 14907 w 20370"/>
              <a:gd name="connsiteY0" fmla="*/ 0 h 22650"/>
              <a:gd name="connsiteX1" fmla="*/ 0 w 20370"/>
              <a:gd name="connsiteY1" fmla="*/ 3459 h 22650"/>
              <a:gd name="connsiteX2" fmla="*/ 5152 w 20370"/>
              <a:gd name="connsiteY2" fmla="*/ 22650 h 22650"/>
              <a:gd name="connsiteX3" fmla="*/ 20370 w 20370"/>
              <a:gd name="connsiteY3" fmla="*/ 19181 h 22650"/>
              <a:gd name="connsiteX4" fmla="*/ 17754 w 20370"/>
              <a:gd name="connsiteY4" fmla="*/ 9595 h 22650"/>
              <a:gd name="connsiteX5" fmla="*/ 14907 w 20370"/>
              <a:gd name="connsiteY5" fmla="*/ 0 h 22650"/>
              <a:gd name="connsiteX0" fmla="*/ 14407 w 19870"/>
              <a:gd name="connsiteY0" fmla="*/ 0 h 22650"/>
              <a:gd name="connsiteX1" fmla="*/ 0 w 19870"/>
              <a:gd name="connsiteY1" fmla="*/ 4384 h 22650"/>
              <a:gd name="connsiteX2" fmla="*/ 4652 w 19870"/>
              <a:gd name="connsiteY2" fmla="*/ 22650 h 22650"/>
              <a:gd name="connsiteX3" fmla="*/ 19870 w 19870"/>
              <a:gd name="connsiteY3" fmla="*/ 19181 h 22650"/>
              <a:gd name="connsiteX4" fmla="*/ 17254 w 19870"/>
              <a:gd name="connsiteY4" fmla="*/ 9595 h 22650"/>
              <a:gd name="connsiteX5" fmla="*/ 14407 w 19870"/>
              <a:gd name="connsiteY5" fmla="*/ 0 h 22650"/>
              <a:gd name="connsiteX0" fmla="*/ 14407 w 19870"/>
              <a:gd name="connsiteY0" fmla="*/ 0 h 23857"/>
              <a:gd name="connsiteX1" fmla="*/ 0 w 19870"/>
              <a:gd name="connsiteY1" fmla="*/ 4384 h 23857"/>
              <a:gd name="connsiteX2" fmla="*/ 4935 w 19870"/>
              <a:gd name="connsiteY2" fmla="*/ 23857 h 23857"/>
              <a:gd name="connsiteX3" fmla="*/ 19870 w 19870"/>
              <a:gd name="connsiteY3" fmla="*/ 19181 h 23857"/>
              <a:gd name="connsiteX4" fmla="*/ 17254 w 19870"/>
              <a:gd name="connsiteY4" fmla="*/ 9595 h 23857"/>
              <a:gd name="connsiteX5" fmla="*/ 14407 w 19870"/>
              <a:gd name="connsiteY5" fmla="*/ 0 h 23857"/>
              <a:gd name="connsiteX0" fmla="*/ 14407 w 19870"/>
              <a:gd name="connsiteY0" fmla="*/ 0 h 23857"/>
              <a:gd name="connsiteX1" fmla="*/ 0 w 19870"/>
              <a:gd name="connsiteY1" fmla="*/ 4384 h 23857"/>
              <a:gd name="connsiteX2" fmla="*/ 4935 w 19870"/>
              <a:gd name="connsiteY2" fmla="*/ 23857 h 23857"/>
              <a:gd name="connsiteX3" fmla="*/ 19870 w 19870"/>
              <a:gd name="connsiteY3" fmla="*/ 19181 h 23857"/>
              <a:gd name="connsiteX4" fmla="*/ 17254 w 19870"/>
              <a:gd name="connsiteY4" fmla="*/ 9595 h 23857"/>
              <a:gd name="connsiteX5" fmla="*/ 14407 w 19870"/>
              <a:gd name="connsiteY5" fmla="*/ 0 h 23857"/>
              <a:gd name="connsiteX0" fmla="*/ 14407 w 19870"/>
              <a:gd name="connsiteY0" fmla="*/ 0 h 23663"/>
              <a:gd name="connsiteX1" fmla="*/ 0 w 19870"/>
              <a:gd name="connsiteY1" fmla="*/ 4384 h 23663"/>
              <a:gd name="connsiteX2" fmla="*/ 4512 w 19870"/>
              <a:gd name="connsiteY2" fmla="*/ 23663 h 23663"/>
              <a:gd name="connsiteX3" fmla="*/ 19870 w 19870"/>
              <a:gd name="connsiteY3" fmla="*/ 19181 h 23663"/>
              <a:gd name="connsiteX4" fmla="*/ 17254 w 19870"/>
              <a:gd name="connsiteY4" fmla="*/ 9595 h 23663"/>
              <a:gd name="connsiteX5" fmla="*/ 14407 w 19870"/>
              <a:gd name="connsiteY5" fmla="*/ 0 h 23663"/>
              <a:gd name="connsiteX0" fmla="*/ 14407 w 19078"/>
              <a:gd name="connsiteY0" fmla="*/ 0 h 23663"/>
              <a:gd name="connsiteX1" fmla="*/ 0 w 19078"/>
              <a:gd name="connsiteY1" fmla="*/ 4384 h 23663"/>
              <a:gd name="connsiteX2" fmla="*/ 4512 w 19078"/>
              <a:gd name="connsiteY2" fmla="*/ 23663 h 23663"/>
              <a:gd name="connsiteX3" fmla="*/ 19078 w 19078"/>
              <a:gd name="connsiteY3" fmla="*/ 19424 h 23663"/>
              <a:gd name="connsiteX4" fmla="*/ 17254 w 19078"/>
              <a:gd name="connsiteY4" fmla="*/ 9595 h 23663"/>
              <a:gd name="connsiteX5" fmla="*/ 14407 w 19078"/>
              <a:gd name="connsiteY5" fmla="*/ 0 h 23663"/>
              <a:gd name="connsiteX0" fmla="*/ 14407 w 19078"/>
              <a:gd name="connsiteY0" fmla="*/ 0 h 23663"/>
              <a:gd name="connsiteX1" fmla="*/ 0 w 19078"/>
              <a:gd name="connsiteY1" fmla="*/ 4384 h 23663"/>
              <a:gd name="connsiteX2" fmla="*/ 4512 w 19078"/>
              <a:gd name="connsiteY2" fmla="*/ 23663 h 23663"/>
              <a:gd name="connsiteX3" fmla="*/ 19078 w 19078"/>
              <a:gd name="connsiteY3" fmla="*/ 19424 h 23663"/>
              <a:gd name="connsiteX4" fmla="*/ 16878 w 19078"/>
              <a:gd name="connsiteY4" fmla="*/ 9602 h 23663"/>
              <a:gd name="connsiteX5" fmla="*/ 14407 w 19078"/>
              <a:gd name="connsiteY5" fmla="*/ 0 h 23663"/>
              <a:gd name="connsiteX0" fmla="*/ 0 w 19078"/>
              <a:gd name="connsiteY0" fmla="*/ 4384 h 23663"/>
              <a:gd name="connsiteX1" fmla="*/ 4512 w 19078"/>
              <a:gd name="connsiteY1" fmla="*/ 23663 h 23663"/>
              <a:gd name="connsiteX2" fmla="*/ 19078 w 19078"/>
              <a:gd name="connsiteY2" fmla="*/ 19424 h 23663"/>
              <a:gd name="connsiteX3" fmla="*/ 16878 w 19078"/>
              <a:gd name="connsiteY3" fmla="*/ 9602 h 23663"/>
              <a:gd name="connsiteX4" fmla="*/ 14407 w 19078"/>
              <a:gd name="connsiteY4" fmla="*/ 0 h 23663"/>
              <a:gd name="connsiteX5" fmla="*/ 587 w 19078"/>
              <a:gd name="connsiteY5" fmla="*/ 5055 h 23663"/>
              <a:gd name="connsiteX0" fmla="*/ 3925 w 18491"/>
              <a:gd name="connsiteY0" fmla="*/ 23663 h 23663"/>
              <a:gd name="connsiteX1" fmla="*/ 18491 w 18491"/>
              <a:gd name="connsiteY1" fmla="*/ 19424 h 23663"/>
              <a:gd name="connsiteX2" fmla="*/ 16291 w 18491"/>
              <a:gd name="connsiteY2" fmla="*/ 9602 h 23663"/>
              <a:gd name="connsiteX3" fmla="*/ 13820 w 18491"/>
              <a:gd name="connsiteY3" fmla="*/ 0 h 23663"/>
              <a:gd name="connsiteX4" fmla="*/ 0 w 18491"/>
              <a:gd name="connsiteY4" fmla="*/ 5055 h 23663"/>
              <a:gd name="connsiteX0" fmla="*/ 0 w 14566"/>
              <a:gd name="connsiteY0" fmla="*/ 23663 h 23663"/>
              <a:gd name="connsiteX1" fmla="*/ 14566 w 14566"/>
              <a:gd name="connsiteY1" fmla="*/ 19424 h 23663"/>
              <a:gd name="connsiteX2" fmla="*/ 12366 w 14566"/>
              <a:gd name="connsiteY2" fmla="*/ 9602 h 23663"/>
              <a:gd name="connsiteX3" fmla="*/ 9895 w 14566"/>
              <a:gd name="connsiteY3" fmla="*/ 0 h 23663"/>
              <a:gd name="connsiteX0" fmla="*/ 4671 w 4671"/>
              <a:gd name="connsiteY0" fmla="*/ 19424 h 19424"/>
              <a:gd name="connsiteX1" fmla="*/ 2471 w 4671"/>
              <a:gd name="connsiteY1" fmla="*/ 9602 h 19424"/>
              <a:gd name="connsiteX2" fmla="*/ 0 w 4671"/>
              <a:gd name="connsiteY2" fmla="*/ 0 h 19424"/>
              <a:gd name="connsiteX0" fmla="*/ 7486 w 7486"/>
              <a:gd name="connsiteY0" fmla="*/ 7669 h 7669"/>
              <a:gd name="connsiteX1" fmla="*/ 2776 w 7486"/>
              <a:gd name="connsiteY1" fmla="*/ 2612 h 7669"/>
              <a:gd name="connsiteX2" fmla="*/ 0 w 7486"/>
              <a:gd name="connsiteY2" fmla="*/ 0 h 7669"/>
              <a:gd name="connsiteX0" fmla="*/ 8267 w 8267"/>
              <a:gd name="connsiteY0" fmla="*/ 7620 h 7620"/>
              <a:gd name="connsiteX1" fmla="*/ 3708 w 8267"/>
              <a:gd name="connsiteY1" fmla="*/ 3406 h 7620"/>
              <a:gd name="connsiteX2" fmla="*/ 0 w 8267"/>
              <a:gd name="connsiteY2" fmla="*/ 0 h 7620"/>
              <a:gd name="connsiteX0" fmla="*/ 36336 w 36336"/>
              <a:gd name="connsiteY0" fmla="*/ 39449 h 39449"/>
              <a:gd name="connsiteX1" fmla="*/ 30821 w 36336"/>
              <a:gd name="connsiteY1" fmla="*/ 33919 h 39449"/>
              <a:gd name="connsiteX2" fmla="*/ 0 w 36336"/>
              <a:gd name="connsiteY2" fmla="*/ 0 h 3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36" h="39449" extrusionOk="0">
                <a:moveTo>
                  <a:pt x="36336" y="39449"/>
                </a:moveTo>
                <a:cubicBezTo>
                  <a:pt x="32770" y="36694"/>
                  <a:pt x="34872" y="36713"/>
                  <a:pt x="30821" y="33919"/>
                </a:cubicBezTo>
                <a:cubicBezTo>
                  <a:pt x="27179" y="31407"/>
                  <a:pt x="2908" y="2543"/>
                  <a:pt x="0" y="0"/>
                </a:cubicBezTo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17" name="Group 59"/>
          <p:cNvGrpSpPr/>
          <p:nvPr/>
        </p:nvGrpSpPr>
        <p:grpSpPr>
          <a:xfrm rot="2086424">
            <a:off x="9314817" y="2752517"/>
            <a:ext cx="1418849" cy="1430666"/>
            <a:chOff x="0" y="0"/>
            <a:chExt cx="1378195" cy="1389675"/>
          </a:xfrm>
        </p:grpSpPr>
        <p:grpSp>
          <p:nvGrpSpPr>
            <p:cNvPr id="18" name="Group 55"/>
            <p:cNvGrpSpPr/>
            <p:nvPr/>
          </p:nvGrpSpPr>
          <p:grpSpPr>
            <a:xfrm>
              <a:off x="228599" y="0"/>
              <a:ext cx="1149597" cy="1132531"/>
              <a:chOff x="0" y="0"/>
              <a:chExt cx="1149595" cy="1132530"/>
            </a:xfrm>
          </p:grpSpPr>
          <p:sp>
            <p:nvSpPr>
              <p:cNvPr id="22" name="chenying0907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23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4" name="chenying0907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5" name="chenying0907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6" name="chenying0907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</p:grpSp>
        <p:grpSp>
          <p:nvGrpSpPr>
            <p:cNvPr id="19" name="Group 58"/>
            <p:cNvGrpSpPr/>
            <p:nvPr/>
          </p:nvGrpSpPr>
          <p:grpSpPr>
            <a:xfrm>
              <a:off x="0" y="558800"/>
              <a:ext cx="803140" cy="830876"/>
              <a:chOff x="0" y="0"/>
              <a:chExt cx="803139" cy="830875"/>
            </a:xfrm>
          </p:grpSpPr>
          <p:sp>
            <p:nvSpPr>
              <p:cNvPr id="20" name="chenying0907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solidFill>
                <a:srgbClr val="FDD67A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1" name="chenying0907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sp>
        <p:nvSpPr>
          <p:cNvPr id="37" name="chenying0907 232"/>
          <p:cNvSpPr/>
          <p:nvPr/>
        </p:nvSpPr>
        <p:spPr>
          <a:xfrm>
            <a:off x="1990953" y="3125303"/>
            <a:ext cx="667580" cy="786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solidFill>
            <a:schemeClr val="accent4"/>
          </a:solidFill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sz="6600"/>
          </a:p>
        </p:txBody>
      </p:sp>
      <p:sp>
        <p:nvSpPr>
          <p:cNvPr id="38" name="chenying0907 232"/>
          <p:cNvSpPr/>
          <p:nvPr/>
        </p:nvSpPr>
        <p:spPr>
          <a:xfrm>
            <a:off x="4378553" y="3125303"/>
            <a:ext cx="667580" cy="786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solidFill>
            <a:schemeClr val="accent4"/>
          </a:solidFill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sz="6600"/>
          </a:p>
        </p:txBody>
      </p:sp>
      <p:sp>
        <p:nvSpPr>
          <p:cNvPr id="39" name="chenying0907 232"/>
          <p:cNvSpPr/>
          <p:nvPr/>
        </p:nvSpPr>
        <p:spPr>
          <a:xfrm>
            <a:off x="6766153" y="3125303"/>
            <a:ext cx="667580" cy="786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solidFill>
            <a:schemeClr val="accent4"/>
          </a:solidFill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sz="6600"/>
          </a:p>
        </p:txBody>
      </p:sp>
      <p:sp>
        <p:nvSpPr>
          <p:cNvPr id="42" name="chenying0907 148"/>
          <p:cNvSpPr/>
          <p:nvPr/>
        </p:nvSpPr>
        <p:spPr>
          <a:xfrm>
            <a:off x="1218593" y="4202237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43" name="chenying0907 148"/>
          <p:cNvSpPr/>
          <p:nvPr/>
        </p:nvSpPr>
        <p:spPr>
          <a:xfrm>
            <a:off x="3797163" y="1719331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44" name="chenying0907 148"/>
          <p:cNvSpPr/>
          <p:nvPr/>
        </p:nvSpPr>
        <p:spPr>
          <a:xfrm>
            <a:off x="5874896" y="4202237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45" name="chenying0907 148"/>
          <p:cNvSpPr/>
          <p:nvPr/>
        </p:nvSpPr>
        <p:spPr>
          <a:xfrm>
            <a:off x="8866543" y="1857775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8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7" grpId="0" animBg="1"/>
      <p:bldP spid="38" grpId="0" animBg="1"/>
      <p:bldP spid="39" grpId="0" animBg="1"/>
      <p:bldP spid="42" grpId="0"/>
      <p:bldP spid="43" grpId="0"/>
      <p:bldP spid="44" grpId="0"/>
      <p:bldP spid="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9"/>
          <p:cNvGrpSpPr/>
          <p:nvPr/>
        </p:nvGrpSpPr>
        <p:grpSpPr>
          <a:xfrm rot="19958399">
            <a:off x="1315462" y="1888431"/>
            <a:ext cx="3698530" cy="3536371"/>
            <a:chOff x="-1" y="-1"/>
            <a:chExt cx="1715392" cy="1640181"/>
          </a:xfrm>
        </p:grpSpPr>
        <p:sp>
          <p:nvSpPr>
            <p:cNvPr id="7" name="chenying0907 45"/>
            <p:cNvSpPr/>
            <p:nvPr/>
          </p:nvSpPr>
          <p:spPr>
            <a:xfrm>
              <a:off x="546100" y="-1"/>
              <a:ext cx="852996" cy="814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714" extrusionOk="0">
                  <a:moveTo>
                    <a:pt x="0" y="1492"/>
                  </a:moveTo>
                  <a:cubicBezTo>
                    <a:pt x="2573" y="5772"/>
                    <a:pt x="6529" y="12784"/>
                    <a:pt x="8747" y="18714"/>
                  </a:cubicBezTo>
                  <a:cubicBezTo>
                    <a:pt x="11831" y="15581"/>
                    <a:pt x="14511" y="11999"/>
                    <a:pt x="17521" y="8767"/>
                  </a:cubicBezTo>
                  <a:cubicBezTo>
                    <a:pt x="18706" y="7495"/>
                    <a:pt x="20897" y="5286"/>
                    <a:pt x="21600" y="3764"/>
                  </a:cubicBezTo>
                  <a:cubicBezTo>
                    <a:pt x="21600" y="3764"/>
                    <a:pt x="12542" y="-2886"/>
                    <a:pt x="0" y="1492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46"/>
            <p:cNvSpPr/>
            <p:nvPr/>
          </p:nvSpPr>
          <p:spPr>
            <a:xfrm>
              <a:off x="-1" y="0"/>
              <a:ext cx="1715392" cy="1638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44" h="19922" extrusionOk="0">
                  <a:moveTo>
                    <a:pt x="18804" y="13369"/>
                  </a:moveTo>
                  <a:cubicBezTo>
                    <a:pt x="20364" y="8511"/>
                    <a:pt x="18512" y="2521"/>
                    <a:pt x="13652" y="660"/>
                  </a:cubicBezTo>
                  <a:cubicBezTo>
                    <a:pt x="9274" y="-1015"/>
                    <a:pt x="3698" y="496"/>
                    <a:pt x="1163" y="5226"/>
                  </a:cubicBezTo>
                  <a:cubicBezTo>
                    <a:pt x="-1236" y="9703"/>
                    <a:pt x="143" y="16484"/>
                    <a:pt x="4671" y="18845"/>
                  </a:cubicBezTo>
                  <a:cubicBezTo>
                    <a:pt x="8006" y="20585"/>
                    <a:pt x="13238" y="20235"/>
                    <a:pt x="16082" y="17665"/>
                  </a:cubicBezTo>
                  <a:cubicBezTo>
                    <a:pt x="17381" y="16491"/>
                    <a:pt x="18283" y="14993"/>
                    <a:pt x="18804" y="1336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chenying0907 47"/>
            <p:cNvSpPr/>
            <p:nvPr/>
          </p:nvSpPr>
          <p:spPr>
            <a:xfrm>
              <a:off x="0" y="431800"/>
              <a:ext cx="1199614" cy="1208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1414" extrusionOk="0">
                  <a:moveTo>
                    <a:pt x="15974" y="6727"/>
                  </a:moveTo>
                  <a:cubicBezTo>
                    <a:pt x="15974" y="6727"/>
                    <a:pt x="7382" y="2785"/>
                    <a:pt x="1827" y="0"/>
                  </a:cubicBezTo>
                  <a:cubicBezTo>
                    <a:pt x="144" y="2914"/>
                    <a:pt x="-355" y="6498"/>
                    <a:pt x="242" y="9878"/>
                  </a:cubicBezTo>
                  <a:cubicBezTo>
                    <a:pt x="981" y="14066"/>
                    <a:pt x="3401" y="17941"/>
                    <a:pt x="7335" y="19845"/>
                  </a:cubicBezTo>
                  <a:cubicBezTo>
                    <a:pt x="8935" y="20620"/>
                    <a:pt x="10813" y="21110"/>
                    <a:pt x="12777" y="21310"/>
                  </a:cubicBezTo>
                  <a:cubicBezTo>
                    <a:pt x="15613" y="21600"/>
                    <a:pt x="18627" y="21286"/>
                    <a:pt x="21245" y="20353"/>
                  </a:cubicBezTo>
                  <a:cubicBezTo>
                    <a:pt x="18853" y="13588"/>
                    <a:pt x="15974" y="6727"/>
                    <a:pt x="15974" y="6727"/>
                  </a:cubicBezTo>
                  <a:close/>
                </a:path>
              </a:pathLst>
            </a:custGeom>
            <a:solidFill>
              <a:srgbClr val="E7E4E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chenying0907 48"/>
            <p:cNvSpPr/>
            <p:nvPr/>
          </p:nvSpPr>
          <p:spPr>
            <a:xfrm>
              <a:off x="228599" y="228599"/>
              <a:ext cx="1241777" cy="1201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36" h="20095" extrusionOk="0">
                  <a:moveTo>
                    <a:pt x="19378" y="13343"/>
                  </a:moveTo>
                  <a:cubicBezTo>
                    <a:pt x="20989" y="8495"/>
                    <a:pt x="19076" y="2516"/>
                    <a:pt x="14055" y="659"/>
                  </a:cubicBezTo>
                  <a:cubicBezTo>
                    <a:pt x="9533" y="-1013"/>
                    <a:pt x="3774" y="495"/>
                    <a:pt x="1155" y="5216"/>
                  </a:cubicBezTo>
                  <a:cubicBezTo>
                    <a:pt x="-611" y="8400"/>
                    <a:pt x="-202" y="11419"/>
                    <a:pt x="1370" y="14560"/>
                  </a:cubicBezTo>
                  <a:cubicBezTo>
                    <a:pt x="2944" y="17707"/>
                    <a:pt x="4781" y="19018"/>
                    <a:pt x="8044" y="19866"/>
                  </a:cubicBezTo>
                  <a:cubicBezTo>
                    <a:pt x="10817" y="20587"/>
                    <a:pt x="14374" y="19544"/>
                    <a:pt x="16565" y="17630"/>
                  </a:cubicBezTo>
                  <a:cubicBezTo>
                    <a:pt x="17907" y="16458"/>
                    <a:pt x="18839" y="14964"/>
                    <a:pt x="19378" y="13343"/>
                  </a:cubicBezTo>
                  <a:close/>
                </a:path>
              </a:pathLst>
            </a:custGeom>
            <a:solidFill>
              <a:srgbClr val="F8F6F3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2739337" y="2956343"/>
            <a:ext cx="990408" cy="1266539"/>
            <a:chOff x="-1" y="0"/>
            <a:chExt cx="459353" cy="587425"/>
          </a:xfrm>
        </p:grpSpPr>
        <p:sp>
          <p:nvSpPr>
            <p:cNvPr id="5" name="chenying0907 50"/>
            <p:cNvSpPr/>
            <p:nvPr/>
          </p:nvSpPr>
          <p:spPr>
            <a:xfrm rot="19356955">
              <a:off x="-1" y="38099"/>
              <a:ext cx="456758" cy="532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6760" extrusionOk="0">
                  <a:moveTo>
                    <a:pt x="19807" y="4890"/>
                  </a:moveTo>
                  <a:cubicBezTo>
                    <a:pt x="17960" y="3244"/>
                    <a:pt x="12655" y="-776"/>
                    <a:pt x="9209" y="131"/>
                  </a:cubicBezTo>
                  <a:cubicBezTo>
                    <a:pt x="3555" y="1621"/>
                    <a:pt x="8934" y="5135"/>
                    <a:pt x="10469" y="7682"/>
                  </a:cubicBezTo>
                  <a:cubicBezTo>
                    <a:pt x="18384" y="20824"/>
                    <a:pt x="-1793" y="18488"/>
                    <a:pt x="130" y="8367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chenying0907 51"/>
            <p:cNvSpPr/>
            <p:nvPr/>
          </p:nvSpPr>
          <p:spPr>
            <a:xfrm rot="19356955">
              <a:off x="12700" y="0"/>
              <a:ext cx="446652" cy="587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947" y="7313"/>
                    <a:pt x="7320" y="1451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1" name="chenying0907 232"/>
          <p:cNvSpPr/>
          <p:nvPr/>
        </p:nvSpPr>
        <p:spPr>
          <a:xfrm>
            <a:off x="5979937" y="1798140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chenying0907 148"/>
          <p:cNvSpPr/>
          <p:nvPr/>
        </p:nvSpPr>
        <p:spPr>
          <a:xfrm>
            <a:off x="6661895" y="1713437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14" name="chenying0907 232"/>
          <p:cNvSpPr/>
          <p:nvPr/>
        </p:nvSpPr>
        <p:spPr>
          <a:xfrm>
            <a:off x="5979937" y="2874194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" name="chenying0907 148"/>
          <p:cNvSpPr/>
          <p:nvPr/>
        </p:nvSpPr>
        <p:spPr>
          <a:xfrm>
            <a:off x="6661895" y="2789491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16" name="chenying0907 232"/>
          <p:cNvSpPr/>
          <p:nvPr/>
        </p:nvSpPr>
        <p:spPr>
          <a:xfrm>
            <a:off x="5979937" y="3950248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chenying0907 148"/>
          <p:cNvSpPr/>
          <p:nvPr/>
        </p:nvSpPr>
        <p:spPr>
          <a:xfrm>
            <a:off x="6661895" y="3865545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18" name="chenying0907 232"/>
          <p:cNvSpPr/>
          <p:nvPr/>
        </p:nvSpPr>
        <p:spPr>
          <a:xfrm>
            <a:off x="5979937" y="5026302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chenying0907 148"/>
          <p:cNvSpPr/>
          <p:nvPr/>
        </p:nvSpPr>
        <p:spPr>
          <a:xfrm>
            <a:off x="6661895" y="4941599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51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3"/>
          <p:cNvGrpSpPr/>
          <p:nvPr/>
        </p:nvGrpSpPr>
        <p:grpSpPr>
          <a:xfrm>
            <a:off x="7036900" y="2352961"/>
            <a:ext cx="2435692" cy="1889548"/>
            <a:chOff x="0" y="0"/>
            <a:chExt cx="1280857" cy="993656"/>
          </a:xfrm>
        </p:grpSpPr>
        <p:sp>
          <p:nvSpPr>
            <p:cNvPr id="8" name="chenying0907 20"/>
            <p:cNvSpPr/>
            <p:nvPr/>
          </p:nvSpPr>
          <p:spPr>
            <a:xfrm>
              <a:off x="0" y="330200"/>
              <a:ext cx="288591" cy="645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065" extrusionOk="0">
                  <a:moveTo>
                    <a:pt x="21591" y="657"/>
                  </a:moveTo>
                  <a:cubicBezTo>
                    <a:pt x="21313" y="3274"/>
                    <a:pt x="20285" y="19341"/>
                    <a:pt x="19972" y="20861"/>
                  </a:cubicBezTo>
                  <a:cubicBezTo>
                    <a:pt x="13302" y="21340"/>
                    <a:pt x="5682" y="20843"/>
                    <a:pt x="0" y="20707"/>
                  </a:cubicBezTo>
                  <a:cubicBezTo>
                    <a:pt x="-9" y="20707"/>
                    <a:pt x="1831" y="1906"/>
                    <a:pt x="1767" y="85"/>
                  </a:cubicBezTo>
                  <a:cubicBezTo>
                    <a:pt x="9463" y="-260"/>
                    <a:pt x="15156" y="544"/>
                    <a:pt x="21591" y="657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chenying0907 21"/>
            <p:cNvSpPr/>
            <p:nvPr/>
          </p:nvSpPr>
          <p:spPr>
            <a:xfrm>
              <a:off x="495299" y="0"/>
              <a:ext cx="293450" cy="984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386" extrusionOk="0">
                  <a:moveTo>
                    <a:pt x="21168" y="380"/>
                  </a:moveTo>
                  <a:cubicBezTo>
                    <a:pt x="20900" y="2122"/>
                    <a:pt x="19512" y="20269"/>
                    <a:pt x="19211" y="21281"/>
                  </a:cubicBezTo>
                  <a:cubicBezTo>
                    <a:pt x="12782" y="21600"/>
                    <a:pt x="5567" y="21100"/>
                    <a:pt x="86" y="21010"/>
                  </a:cubicBezTo>
                  <a:cubicBezTo>
                    <a:pt x="79" y="21009"/>
                    <a:pt x="72" y="21009"/>
                    <a:pt x="65" y="21009"/>
                  </a:cubicBezTo>
                  <a:cubicBezTo>
                    <a:pt x="-432" y="21001"/>
                    <a:pt x="2115" y="1211"/>
                    <a:pt x="2053" y="0"/>
                  </a:cubicBezTo>
                  <a:cubicBezTo>
                    <a:pt x="8130" y="30"/>
                    <a:pt x="14963" y="305"/>
                    <a:pt x="21168" y="380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chenying0907 22"/>
            <p:cNvSpPr/>
            <p:nvPr/>
          </p:nvSpPr>
          <p:spPr>
            <a:xfrm>
              <a:off x="990600" y="215899"/>
              <a:ext cx="290258" cy="777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107" extrusionOk="0">
                  <a:moveTo>
                    <a:pt x="21170" y="522"/>
                  </a:moveTo>
                  <a:cubicBezTo>
                    <a:pt x="20919" y="2230"/>
                    <a:pt x="19726" y="20019"/>
                    <a:pt x="19433" y="21010"/>
                  </a:cubicBezTo>
                  <a:cubicBezTo>
                    <a:pt x="12936" y="21314"/>
                    <a:pt x="5635" y="20815"/>
                    <a:pt x="93" y="20719"/>
                  </a:cubicBezTo>
                  <a:cubicBezTo>
                    <a:pt x="86" y="20719"/>
                    <a:pt x="78" y="20719"/>
                    <a:pt x="70" y="20719"/>
                  </a:cubicBezTo>
                  <a:cubicBezTo>
                    <a:pt x="-430" y="20710"/>
                    <a:pt x="1916" y="1312"/>
                    <a:pt x="1840" y="125"/>
                  </a:cubicBezTo>
                  <a:cubicBezTo>
                    <a:pt x="9661" y="-286"/>
                    <a:pt x="14896" y="441"/>
                    <a:pt x="21170" y="522"/>
                  </a:cubicBezTo>
                  <a:close/>
                </a:path>
              </a:pathLst>
            </a:custGeom>
            <a:solidFill>
              <a:srgbClr val="E7E4E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1" name="Group 70"/>
          <p:cNvGrpSpPr/>
          <p:nvPr/>
        </p:nvGrpSpPr>
        <p:grpSpPr>
          <a:xfrm>
            <a:off x="6105354" y="1604236"/>
            <a:ext cx="4441136" cy="4171254"/>
            <a:chOff x="0" y="0"/>
            <a:chExt cx="2335459" cy="2193537"/>
          </a:xfrm>
        </p:grpSpPr>
        <p:sp>
          <p:nvSpPr>
            <p:cNvPr id="1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chenying0907 68"/>
            <p:cNvSpPr/>
            <p:nvPr/>
          </p:nvSpPr>
          <p:spPr>
            <a:xfrm>
              <a:off x="1130300" y="1600199"/>
              <a:ext cx="16672" cy="335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chenying0907 69"/>
            <p:cNvSpPr/>
            <p:nvPr/>
          </p:nvSpPr>
          <p:spPr>
            <a:xfrm>
              <a:off x="990600" y="1955799"/>
              <a:ext cx="284801" cy="237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35" h="17669" extrusionOk="0">
                  <a:moveTo>
                    <a:pt x="13789" y="13529"/>
                  </a:moveTo>
                  <a:cubicBezTo>
                    <a:pt x="19485" y="4044"/>
                    <a:pt x="10745" y="-2666"/>
                    <a:pt x="4561" y="1034"/>
                  </a:cubicBezTo>
                  <a:cubicBezTo>
                    <a:pt x="-65" y="3803"/>
                    <a:pt x="-2115" y="11785"/>
                    <a:pt x="2972" y="15848"/>
                  </a:cubicBezTo>
                  <a:cubicBezTo>
                    <a:pt x="6834" y="18934"/>
                    <a:pt x="11071" y="18055"/>
                    <a:pt x="13789" y="1352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6" name="chenying0907 148"/>
          <p:cNvSpPr/>
          <p:nvPr/>
        </p:nvSpPr>
        <p:spPr>
          <a:xfrm>
            <a:off x="1694422" y="1942342"/>
            <a:ext cx="3912294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17" name="chenying0907 148"/>
          <p:cNvSpPr/>
          <p:nvPr/>
        </p:nvSpPr>
        <p:spPr>
          <a:xfrm>
            <a:off x="1694422" y="3018396"/>
            <a:ext cx="3912294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18" name="chenying0907 148"/>
          <p:cNvSpPr/>
          <p:nvPr/>
        </p:nvSpPr>
        <p:spPr>
          <a:xfrm>
            <a:off x="1694422" y="4094450"/>
            <a:ext cx="3912294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135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28035" y="3919884"/>
            <a:ext cx="39906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1" lang="ko-KR" altLang="en-US" sz="3600">
                <a:solidFill>
                  <a:schemeClr val="tx2">
                    <a:lumMod val="75000"/>
                  </a:schemeClr>
                </a:solidFill>
                <a:latin typeface="萝莉体 第二版"/>
                <a:ea typeface="萝莉体 第二版"/>
                <a:cs typeface="萝莉体 第二版"/>
              </a:rPr>
              <a:t>프로그램 제작 동기</a:t>
            </a:r>
            <a:endParaRPr kumimoji="1" lang="ko-KR" altLang="en-US" sz="3600">
              <a:solidFill>
                <a:schemeClr val="tx2">
                  <a:lumMod val="75000"/>
                </a:schemeClr>
              </a:solidFill>
              <a:latin typeface="萝莉体 第二版"/>
              <a:ea typeface="萝莉体 第二版"/>
              <a:cs typeface="萝莉体 第二版"/>
            </a:endParaRPr>
          </a:p>
        </p:txBody>
      </p:sp>
      <p:grpSp>
        <p:nvGrpSpPr>
          <p:cNvPr id="31" name="Group 70"/>
          <p:cNvGrpSpPr/>
          <p:nvPr/>
        </p:nvGrpSpPr>
        <p:grpSpPr>
          <a:xfrm rot="0">
            <a:off x="1798278" y="-226774"/>
            <a:ext cx="8602626" cy="8079856"/>
            <a:chOff x="0" y="0"/>
            <a:chExt cx="2335459" cy="2193537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16672" cy="335486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5" name="chenying0907 69"/>
            <p:cNvSpPr/>
            <p:nvPr/>
          </p:nvSpPr>
          <p:spPr>
            <a:xfrm>
              <a:off x="990600" y="1955799"/>
              <a:ext cx="284801" cy="237739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35" h="17669" extrusionOk="0">
                  <a:moveTo>
                    <a:pt x="13789" y="13529"/>
                  </a:moveTo>
                  <a:cubicBezTo>
                    <a:pt x="19485" y="4044"/>
                    <a:pt x="10745" y="-2666"/>
                    <a:pt x="4561" y="1034"/>
                  </a:cubicBezTo>
                  <a:cubicBezTo>
                    <a:pt x="-65" y="3803"/>
                    <a:pt x="-2115" y="11785"/>
                    <a:pt x="2972" y="15848"/>
                  </a:cubicBezTo>
                  <a:cubicBezTo>
                    <a:pt x="6834" y="18934"/>
                    <a:pt x="11071" y="18055"/>
                    <a:pt x="13789" y="1352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" name="组 1"/>
          <p:cNvGrpSpPr/>
          <p:nvPr/>
        </p:nvGrpSpPr>
        <p:grpSpPr>
          <a:xfrm rot="0">
            <a:off x="4431238" y="1508012"/>
            <a:ext cx="2360904" cy="2195308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rgbClr val="fdd67a"/>
            </a:solidFill>
            <a:ln w="38100">
              <a:solidFill>
                <a:srgbClr val="46537a"/>
              </a:solidFill>
              <a:miter/>
            </a:ln>
          </p:spPr>
          <p:txBody>
            <a:bodyPr lIns="38100" tIns="38100" rIns="38100" bIns="38100" anchor="ctr"/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508060" y="1833012"/>
              <a:ext cx="655949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kumimoji="1" lang="en-US" altLang="zh-CN" sz="8000">
                  <a:solidFill>
                    <a:schemeClr val="tx2"/>
                  </a:solidFill>
                  <a:latin typeface="萝莉体 第二版"/>
                  <a:ea typeface="萝莉体 第二版"/>
                  <a:cs typeface="萝莉体 第二版"/>
                </a:rPr>
                <a:t>1</a:t>
              </a:r>
              <a:endParaRPr kumimoji="1" lang="zh-CN" altLang="en-US" sz="80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 25"/>
          <p:cNvGrpSpPr/>
          <p:nvPr/>
        </p:nvGrpSpPr>
        <p:grpSpPr>
          <a:xfrm>
            <a:off x="6435765" y="1088769"/>
            <a:ext cx="4093561" cy="4684969"/>
            <a:chOff x="6435765" y="1088769"/>
            <a:chExt cx="4093561" cy="4684969"/>
          </a:xfrm>
        </p:grpSpPr>
        <p:sp>
          <p:nvSpPr>
            <p:cNvPr id="71" name="chenying0907 115"/>
            <p:cNvSpPr/>
            <p:nvPr/>
          </p:nvSpPr>
          <p:spPr>
            <a:xfrm>
              <a:off x="7567348" y="1088769"/>
              <a:ext cx="1775717" cy="4684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911" h="21530" extrusionOk="0">
                  <a:moveTo>
                    <a:pt x="8172" y="21530"/>
                  </a:moveTo>
                  <a:cubicBezTo>
                    <a:pt x="17621" y="21583"/>
                    <a:pt x="19236" y="17"/>
                    <a:pt x="8422" y="0"/>
                  </a:cubicBezTo>
                  <a:cubicBezTo>
                    <a:pt x="-2191" y="-17"/>
                    <a:pt x="-2364" y="17802"/>
                    <a:pt x="5608" y="20986"/>
                  </a:cubicBezTo>
                  <a:cubicBezTo>
                    <a:pt x="6530" y="21354"/>
                    <a:pt x="7385" y="21526"/>
                    <a:pt x="8172" y="21530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2" name="chenying0907 116"/>
            <p:cNvSpPr/>
            <p:nvPr/>
          </p:nvSpPr>
          <p:spPr>
            <a:xfrm>
              <a:off x="6477672" y="1926978"/>
              <a:ext cx="4051654" cy="3016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19" h="14657" extrusionOk="0">
                  <a:moveTo>
                    <a:pt x="290" y="13739"/>
                  </a:moveTo>
                  <a:cubicBezTo>
                    <a:pt x="2960" y="18035"/>
                    <a:pt x="21566" y="6126"/>
                    <a:pt x="18474" y="1235"/>
                  </a:cubicBezTo>
                  <a:cubicBezTo>
                    <a:pt x="15439" y="-3565"/>
                    <a:pt x="399" y="6799"/>
                    <a:pt x="11" y="12263"/>
                  </a:cubicBezTo>
                  <a:cubicBezTo>
                    <a:pt x="-34" y="12895"/>
                    <a:pt x="67" y="13381"/>
                    <a:pt x="290" y="1373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3" name="chenying0907 117"/>
            <p:cNvSpPr/>
            <p:nvPr/>
          </p:nvSpPr>
          <p:spPr>
            <a:xfrm>
              <a:off x="6435765" y="1926974"/>
              <a:ext cx="4083572" cy="2971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81" h="14577" extrusionOk="0">
                  <a:moveTo>
                    <a:pt x="18610" y="13616"/>
                  </a:moveTo>
                  <a:cubicBezTo>
                    <a:pt x="16016" y="17996"/>
                    <a:pt x="-2680" y="6280"/>
                    <a:pt x="326" y="1291"/>
                  </a:cubicBezTo>
                  <a:cubicBezTo>
                    <a:pt x="3276" y="-3604"/>
                    <a:pt x="18399" y="6612"/>
                    <a:pt x="18866" y="12121"/>
                  </a:cubicBezTo>
                  <a:cubicBezTo>
                    <a:pt x="18920" y="12758"/>
                    <a:pt x="18826" y="13251"/>
                    <a:pt x="18610" y="13616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7" name="chenying0907 119"/>
            <p:cNvSpPr/>
            <p:nvPr/>
          </p:nvSpPr>
          <p:spPr>
            <a:xfrm>
              <a:off x="8112182" y="3058555"/>
              <a:ext cx="742549" cy="742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12" h="15261" extrusionOk="0">
                  <a:moveTo>
                    <a:pt x="2533" y="1855"/>
                  </a:moveTo>
                  <a:cubicBezTo>
                    <a:pt x="435" y="3677"/>
                    <a:pt x="-1127" y="9084"/>
                    <a:pt x="1048" y="11828"/>
                  </a:cubicBezTo>
                  <a:cubicBezTo>
                    <a:pt x="7916" y="20487"/>
                    <a:pt x="20473" y="10972"/>
                    <a:pt x="14024" y="3054"/>
                  </a:cubicBezTo>
                  <a:cubicBezTo>
                    <a:pt x="11228" y="-380"/>
                    <a:pt x="5949" y="-1113"/>
                    <a:pt x="2533" y="1855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7734984" y="963032"/>
            <a:ext cx="742558" cy="742822"/>
            <a:chOff x="7734984" y="963032"/>
            <a:chExt cx="742558" cy="742822"/>
          </a:xfrm>
        </p:grpSpPr>
        <p:sp>
          <p:nvSpPr>
            <p:cNvPr id="68" name="chenying0907 120"/>
            <p:cNvSpPr/>
            <p:nvPr/>
          </p:nvSpPr>
          <p:spPr>
            <a:xfrm>
              <a:off x="7734984" y="963032"/>
              <a:ext cx="742558" cy="742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12" h="15261" extrusionOk="0">
                  <a:moveTo>
                    <a:pt x="2533" y="1855"/>
                  </a:moveTo>
                  <a:cubicBezTo>
                    <a:pt x="436" y="3677"/>
                    <a:pt x="-1127" y="9084"/>
                    <a:pt x="1048" y="11828"/>
                  </a:cubicBezTo>
                  <a:cubicBezTo>
                    <a:pt x="7916" y="20487"/>
                    <a:pt x="20473" y="10972"/>
                    <a:pt x="14025" y="3054"/>
                  </a:cubicBezTo>
                  <a:cubicBezTo>
                    <a:pt x="11228" y="-380"/>
                    <a:pt x="5949" y="-1113"/>
                    <a:pt x="2533" y="1855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821569" y="963032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1</a:t>
              </a:r>
              <a:endParaRPr kumimoji="1" lang="zh-CN" altLang="en-US" sz="40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6100475" y="3809881"/>
            <a:ext cx="742578" cy="787795"/>
            <a:chOff x="6100475" y="3809881"/>
            <a:chExt cx="742578" cy="787795"/>
          </a:xfrm>
        </p:grpSpPr>
        <p:sp>
          <p:nvSpPr>
            <p:cNvPr id="70" name="chenying0907 122"/>
            <p:cNvSpPr/>
            <p:nvPr/>
          </p:nvSpPr>
          <p:spPr>
            <a:xfrm>
              <a:off x="6100475" y="3854854"/>
              <a:ext cx="742578" cy="742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12" h="15261" extrusionOk="0">
                  <a:moveTo>
                    <a:pt x="2533" y="1855"/>
                  </a:moveTo>
                  <a:cubicBezTo>
                    <a:pt x="436" y="3677"/>
                    <a:pt x="-1127" y="9084"/>
                    <a:pt x="1048" y="11828"/>
                  </a:cubicBezTo>
                  <a:cubicBezTo>
                    <a:pt x="7916" y="20487"/>
                    <a:pt x="20473" y="10972"/>
                    <a:pt x="14025" y="3054"/>
                  </a:cubicBezTo>
                  <a:cubicBezTo>
                    <a:pt x="11228" y="-380"/>
                    <a:pt x="5948" y="-1113"/>
                    <a:pt x="2533" y="1855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6187070" y="3809881"/>
              <a:ext cx="4411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2</a:t>
              </a:r>
              <a:endParaRPr kumimoji="1" lang="zh-CN" altLang="en-US" sz="40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9872423" y="4483514"/>
            <a:ext cx="742575" cy="742822"/>
            <a:chOff x="9872423" y="4483514"/>
            <a:chExt cx="742575" cy="742822"/>
          </a:xfrm>
        </p:grpSpPr>
        <p:sp>
          <p:nvSpPr>
            <p:cNvPr id="69" name="chenying0907 121"/>
            <p:cNvSpPr/>
            <p:nvPr/>
          </p:nvSpPr>
          <p:spPr>
            <a:xfrm>
              <a:off x="9872423" y="4483514"/>
              <a:ext cx="742575" cy="742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12" h="15261" extrusionOk="0">
                  <a:moveTo>
                    <a:pt x="2532" y="1855"/>
                  </a:moveTo>
                  <a:cubicBezTo>
                    <a:pt x="435" y="3678"/>
                    <a:pt x="-1127" y="9085"/>
                    <a:pt x="1048" y="11828"/>
                  </a:cubicBezTo>
                  <a:cubicBezTo>
                    <a:pt x="7916" y="20487"/>
                    <a:pt x="20473" y="10972"/>
                    <a:pt x="14024" y="3054"/>
                  </a:cubicBezTo>
                  <a:cubicBezTo>
                    <a:pt x="11228" y="-379"/>
                    <a:pt x="5948" y="-1113"/>
                    <a:pt x="2532" y="1855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937153" y="4483514"/>
              <a:ext cx="4203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>
                  <a:latin typeface="萝莉体 第二版" panose="02000500000000000000" pitchFamily="2" charset="-122"/>
                  <a:ea typeface="萝莉体 第二版" panose="02000500000000000000" pitchFamily="2" charset="-122"/>
                  <a:cs typeface="萝莉体 第二版" panose="02000500000000000000" pitchFamily="2" charset="-122"/>
                </a:rPr>
                <a:t>3</a:t>
              </a:r>
              <a:endParaRPr kumimoji="1" lang="zh-CN" altLang="en-US" sz="40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endParaRPr>
            </a:p>
          </p:txBody>
        </p:sp>
      </p:grpSp>
      <p:sp>
        <p:nvSpPr>
          <p:cNvPr id="76" name="chenying0907 232"/>
          <p:cNvSpPr/>
          <p:nvPr/>
        </p:nvSpPr>
        <p:spPr>
          <a:xfrm>
            <a:off x="1094180" y="2148823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solidFill>
            <a:schemeClr val="accent4"/>
          </a:solidFill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7" name="chenying0907 148"/>
          <p:cNvSpPr/>
          <p:nvPr/>
        </p:nvSpPr>
        <p:spPr>
          <a:xfrm>
            <a:off x="1776138" y="2064120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78" name="chenying0907 232"/>
          <p:cNvSpPr/>
          <p:nvPr/>
        </p:nvSpPr>
        <p:spPr>
          <a:xfrm>
            <a:off x="1094180" y="3224877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solidFill>
            <a:schemeClr val="accent4"/>
          </a:solidFill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9" name="chenying0907 148"/>
          <p:cNvSpPr/>
          <p:nvPr/>
        </p:nvSpPr>
        <p:spPr>
          <a:xfrm>
            <a:off x="1776138" y="3140174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80" name="chenying0907 232"/>
          <p:cNvSpPr/>
          <p:nvPr/>
        </p:nvSpPr>
        <p:spPr>
          <a:xfrm>
            <a:off x="1094180" y="4300931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solidFill>
            <a:schemeClr val="accent4"/>
          </a:solidFill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1" name="chenying0907 148"/>
          <p:cNvSpPr/>
          <p:nvPr/>
        </p:nvSpPr>
        <p:spPr>
          <a:xfrm>
            <a:off x="1776138" y="4216228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623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25 -0.04282 C 0.03594 -0.04213 0.03763 -0.0412 0.03933 -0.04074 C 0.05391 -0.03588 0.04271 -0.04074 0.05456 -0.03611 C 0.05625 -0.03541 0.05795 -0.03472 0.05964 -0.03379 C 0.06224 -0.03264 0.06732 -0.02939 0.06732 -0.02916 C 0.07604 -0.01898 0.07201 -0.02199 0.07878 -0.01805 C 0.08334 0.00672 0.07591 -0.03078 0.08255 -0.00463 C 0.0836 -0.00023 0.08425 0.0044 0.08503 0.00903 C 0.08555 0.01135 0.08555 0.01389 0.08633 0.01574 L 0.08893 0.02269 C 0.08933 0.0257 0.08972 0.02871 0.09011 0.03172 C 0.09089 0.03611 0.0918 0.04074 0.09271 0.04514 L 0.09401 0.05186 C 0.09518 0.05834 0.09571 0.06065 0.09649 0.06783 C 0.09701 0.07223 0.09727 0.07686 0.09779 0.08125 C 0.09805 0.08357 0.0987 0.08588 0.09909 0.0882 C 0.09948 0.09098 0.1 0.09399 0.10026 0.09723 C 0.10078 0.10162 0.10104 0.10625 0.10157 0.11065 C 0.10326 0.125 0.10352 0.12524 0.10534 0.13565 C 0.10586 0.14074 0.10612 0.14607 0.10664 0.15139 C 0.10703 0.1551 0.10768 0.1588 0.10795 0.16274 C 0.1086 0.17246 0.10873 0.18218 0.10925 0.19213 C 0.10964 0.24861 0.11055 0.3051 0.11055 0.36158 C 0.11055 0.39306 0.1099 0.42477 0.10925 0.45625 C 0.10912 0.4632 0.10834 0.47223 0.10664 0.47894 C 0.10599 0.48195 0.10495 0.48496 0.10417 0.48797 C 0.10365 0.49167 0.10339 0.49561 0.10287 0.49931 C 0.10209 0.5051 0.10143 0.50973 0.10026 0.51505 C 0.09948 0.51899 0.09883 0.52269 0.09779 0.52639 C 0.09662 0.53033 0.09505 0.5338 0.09401 0.53774 C 0.09245 0.54306 0.09271 0.54769 0.09141 0.55348 C 0.08933 0.56343 0.08907 0.56088 0.08633 0.56922 C 0.08542 0.57223 0.08464 0.57524 0.08386 0.57824 C 0.0819 0.59491 0.08373 0.58635 0.07748 0.60324 C 0.07748 0.60348 0.0724 0.61667 0.0724 0.6169 C 0.06849 0.6213 0.06797 0.62246 0.06354 0.6257 C 0.05964 0.62871 0.05248 0.63079 0.04948 0.63264 L 0.04571 0.63496 C 0.03933 0.63403 0.03282 0.63519 0.0267 0.63264 C 0.0237 0.63125 0.01901 0.62361 0.01901 0.62385 C 0.01654 0.61042 0.01966 0.62246 0.01393 0.61227 C 0.00547 0.59723 0.01771 0.61297 0.00755 0.60093 C 0.00677 0.59792 0.00573 0.59491 0.00508 0.5919 C 0.00378 0.58658 0.00339 0.58172 0.00248 0.57616 C 0.00209 0.57385 0.00183 0.57153 0.00117 0.56922 C 0.00052 0.5669 -0.00052 0.56482 -0.0013 0.5625 C -0.00156 0.56042 -0.00299 0.54931 -0.0039 0.54676 C -0.00534 0.5419 -0.00898 0.53311 -0.00898 0.53334 C -0.01015 0.52223 -0.00963 0.52223 -0.01276 0.51274 C -0.01432 0.50811 -0.01679 0.5044 -0.01784 0.49931 C -0.02083 0.48311 -0.01888 0.48959 -0.02291 0.47894 C -0.0233 0.47593 -0.0237 0.47292 -0.02422 0.46991 C -0.02461 0.4676 -0.02526 0.46551 -0.02539 0.4632 C -0.02617 0.45047 -0.0263 0.4375 -0.02669 0.42477 C -0.02708 0.41412 -0.0276 0.40371 -0.02799 0.39306 C -0.02955 0.34838 -0.02578 0.36482 -0.03177 0.34329 C -0.03216 0.33959 -0.03255 0.33588 -0.03307 0.33218 C -0.03346 0.32917 -0.03398 0.32616 -0.03437 0.32315 C -0.03489 0.31852 -0.03515 0.31412 -0.03554 0.30949 C -0.03515 0.26667 -0.03502 0.22361 -0.03437 0.18079 C -0.03385 0.1544 -0.03268 0.17061 -0.03047 0.14468 C -0.02838 0.11713 -0.03034 0.13889 -0.02799 0.11968 C -0.02747 0.11598 -0.02721 0.11227 -0.02669 0.10834 C -0.02643 0.10602 -0.02578 0.10394 -0.02539 0.10162 C -0.025 0.09861 -0.02461 0.09561 -0.02422 0.0926 C -0.02383 0.09028 -0.0233 0.0882 -0.02291 0.08588 C -0.02239 0.08287 -0.02213 0.07986 -0.02161 0.07686 C -0.02083 0.07223 -0.02057 0.06713 -0.01914 0.0632 L -0.01653 0.05649 C -0.01614 0.05417 -0.01588 0.05186 -0.01523 0.04977 C -0.01458 0.04723 -0.01328 0.04537 -0.01276 0.04283 C -0.00807 0.02061 -0.01484 0.04074 -0.00898 0.02477 C -0.00768 0.01806 -0.00781 0.01713 -0.00508 0.01135 C 0.00052 -0.00069 -0.00273 0.00949 -2.5E-6 -3.7037E-6 " pathEditMode="relative" rAng="0" ptsTypes="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33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16 -0.07222 C 0.02266 -0.08565 0.01471 -0.07593 0.03177 -0.10602 C 0.03464 -0.11134 0.03802 -0.1162 0.04063 -0.12199 C 0.04232 -0.1257 0.04375 -0.12986 0.0457 -0.13333 C 0.04805 -0.1375 0.05091 -0.14028 0.05326 -0.14445 C 0.05521 -0.14792 0.05651 -0.15232 0.05833 -0.15579 C 0.0612 -0.16134 0.06432 -0.16644 0.06732 -0.17176 L 0.07487 -0.18519 C 0.07617 -0.1875 0.07761 -0.18958 0.07878 -0.1919 C 0.08229 -0.19977 0.08581 -0.20787 0.09011 -0.21458 C 0.09128 -0.21644 0.09284 -0.21736 0.09401 -0.21898 C 0.09714 -0.22408 0.09961 -0.23033 0.10287 -0.23495 C 0.10495 -0.23796 0.10703 -0.24097 0.10925 -0.24398 C 0.11042 -0.2456 0.11185 -0.24653 0.11302 -0.24838 C 0.11654 -0.25417 0.1194 -0.26134 0.12318 -0.26644 C 0.12487 -0.26875 0.12656 -0.2713 0.12826 -0.27338 C 0.13034 -0.2757 0.13268 -0.27732 0.13464 -0.28009 C 0.13854 -0.28542 0.13919 -0.29028 0.14349 -0.29375 C 0.14518 -0.29491 0.14688 -0.29514 0.14857 -0.29583 L 0.16263 -0.3162 C 0.16432 -0.31852 0.16589 -0.32107 0.16771 -0.32292 C 0.16979 -0.32523 0.17188 -0.32778 0.17409 -0.32986 C 0.17565 -0.33148 0.17761 -0.33218 0.17917 -0.33426 C 0.18568 -0.34375 0.18542 -0.34815 0.1918 -0.35463 C 0.19297 -0.35579 0.1944 -0.35625 0.1957 -0.35695 C 0.2069 -0.37199 0.19466 -0.35741 0.20586 -0.36597 C 0.20716 -0.36713 0.2082 -0.36921 0.20964 -0.37037 C 0.21146 -0.37199 0.21693 -0.37431 0.21849 -0.375 C 0.22018 -0.37639 0.22188 -0.37824 0.22357 -0.3794 C 0.22526 -0.38056 0.22695 -0.38125 0.22865 -0.38171 C 0.23373 -0.38357 0.23893 -0.38449 0.24388 -0.38634 L 0.25026 -0.38843 L 0.29609 -0.38634 C 0.30534 -0.38542 0.30573 -0.38426 0.3138 -0.3794 L 0.31771 -0.37732 C 0.32669 -0.35556 0.31524 -0.37963 0.32787 -0.36366 C 0.32904 -0.36204 0.32943 -0.35903 0.33034 -0.35695 C 0.33164 -0.35394 0.33307 -0.35116 0.33412 -0.34792 C 0.33607 -0.34213 0.33932 -0.32986 0.33932 -0.32963 C 0.3388 -0.3132 0.33867 -0.29653 0.33802 -0.28009 C 0.33789 -0.27616 0.33737 -0.27245 0.33672 -0.26875 C 0.33607 -0.26551 0.33516 -0.26273 0.33412 -0.25972 C 0.33177 -0.25208 0.32904 -0.24468 0.32656 -0.23727 C 0.32526 -0.23333 0.32435 -0.22917 0.32279 -0.22593 C 0.32057 -0.2213 0.31862 -0.21667 0.31641 -0.21227 C 0.31524 -0.20995 0.3138 -0.20787 0.31263 -0.20556 C 0.3112 -0.20278 0.31029 -0.19908 0.30873 -0.19653 C 0.30729 -0.19375 0.30521 -0.19236 0.30365 -0.18982 C 0.30221 -0.18704 0.3013 -0.18357 0.29987 -0.18079 C 0.2987 -0.17824 0.29727 -0.17639 0.29609 -0.17384 C 0.29427 -0.17037 0.2931 -0.16551 0.29102 -0.1625 C 0.2888 -0.15949 0.28581 -0.15833 0.28333 -0.15579 C 0.28151 -0.15394 0.27982 -0.15162 0.27826 -0.14908 C 0.26094 -0.12269 0.29219 -0.16667 0.2681 -0.13542 C 0.26537 -0.13195 0.26315 -0.12778 0.26042 -0.12431 C 0.25534 -0.11759 0.25508 -0.11806 0.25026 -0.11528 C 0.23724 -0.0919 0.25651 -0.12477 0.24141 -0.10394 C 0.23047 -0.08866 0.23958 -0.09514 0.23125 -0.09028 C 0.22734 -0.08472 0.22162 -0.07616 0.21732 -0.07222 C 0.21576 -0.07083 0.2138 -0.07107 0.21211 -0.06991 C 0.20873 -0.06736 0.20534 -0.06389 0.20195 -0.06088 C 0.20026 -0.05949 0.19857 -0.0581 0.19688 -0.05648 C 0.19479 -0.05417 0.19271 -0.05208 0.19063 -0.04954 C 0.18932 -0.04815 0.18815 -0.0463 0.18672 -0.04514 C 0.18555 -0.04398 0.18412 -0.04398 0.18294 -0.04283 C 0.17331 -0.03426 0.17982 -0.03866 0.17279 -0.03148 C 0.17109 -0.02986 0.1694 -0.0287 0.16771 -0.02708 C 0.1655 -0.025 0.16354 -0.02245 0.16133 -0.02037 C 0.15964 -0.01875 0.15794 -0.01736 0.15625 -0.01574 C 0.15495 -0.01435 0.15391 -0.01227 0.15248 -0.01134 C 0.1487 -0.00857 0.1444 -0.00833 0.14102 -0.0044 C 0.12982 0.0088 0.14766 -0.01158 0.12956 0.00463 C 0.12787 0.00602 0.12617 0.00787 0.12448 0.00903 C 0.12331 0.00995 0.12188 0.01018 0.1207 0.01134 C 0.10794 0.02268 0.12734 0.00856 0.11172 0.02037 C 0.10768 0.02338 0.10638 0.02268 0.10156 0.025 C 0.10026 0.02546 0.09909 0.02662 0.09779 0.02708 C 0.09609 0.02801 0.0944 0.02847 0.09271 0.0294 C 0.09011 0.03079 0.08763 0.03241 0.08503 0.03403 C 0.08386 0.03472 0.08255 0.03565 0.08125 0.03611 C 0.07956 0.03704 0.07787 0.0375 0.07617 0.03842 C 0.07357 0.03981 0.07123 0.0419 0.06862 0.04305 L 0.05833 0.04745 C 0.05833 0.04768 0.04818 0.05208 0.04818 0.05231 L 0.0444 0.0544 C 0.03516 0.05347 0.02578 0.05393 0.01641 0.05208 C 0.01498 0.05162 0.01406 0.04861 0.01263 0.04745 C 0.01146 0.04653 0.01016 0.04606 0.00886 0.04514 C 0.00846 0.04305 0.0082 0.04051 0.00755 0.03842 C 0.0069 0.03611 0.0056 0.03426 0.00508 0.03171 C 0.00391 0.02731 0.00339 0.02268 0.00248 0.01805 L 0.00117 0.01134 C 0.00078 0.00903 -1.04167E-6 0.00694 -1.04167E-6 0.00463 L -1.04167E-6 1.11111E-6 " pathEditMode="relative" rAng="0" ptsTypes="AAAAAAAAAAAAAAAAAAAAAAAAAAAAAAA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1" y="-949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125E-6 1.85185E-6 C -0.00169 0.00069 -0.00338 0.00231 -0.00507 0.00231 C -0.00689 0.00231 -0.00846 0.00046 -0.01015 1.85185E-6 C -0.01275 -0.00093 -0.01523 -0.00162 -0.01783 -0.00232 L -0.03567 -0.00695 L -0.04583 -0.00903 C -0.0483 -0.00972 -0.05091 -0.01065 -0.05338 -0.01134 C -0.05637 -0.01227 -0.05937 -0.01296 -0.06236 -0.01366 C -0.06484 -0.01505 -0.06731 -0.01713 -0.06992 -0.01806 C -0.07499 -0.01991 -0.08189 -0.02222 -0.08645 -0.025 C -0.08775 -0.0257 -0.08906 -0.02616 -0.09036 -0.02708 C -0.09374 -0.02986 -0.09739 -0.03241 -0.10051 -0.03611 C -0.10182 -0.03773 -0.10299 -0.03958 -0.10429 -0.04074 C -0.10911 -0.04491 -0.11093 -0.04537 -0.11575 -0.04746 C -0.11744 -0.05046 -0.11887 -0.05417 -0.12083 -0.05648 C -0.12187 -0.05787 -0.12343 -0.05764 -0.1246 -0.0588 C -0.12604 -0.05996 -0.12721 -0.06181 -0.12851 -0.06343 C -0.13059 -0.06574 -0.13281 -0.06759 -0.13476 -0.07014 C -0.13697 -0.07292 -0.13919 -0.07593 -0.14114 -0.07917 C -0.14296 -0.08195 -0.14439 -0.08565 -0.14622 -0.0882 C -0.1496 -0.09259 -0.15416 -0.09375 -0.15768 -0.09722 C -0.1595 -0.09908 -0.16106 -0.10185 -0.16275 -0.10394 C -0.16757 -0.10996 -0.17044 -0.11366 -0.17551 -0.11759 C -0.17669 -0.11852 -0.17799 -0.11898 -0.17929 -0.11991 L -0.18945 -0.13333 C -0.19114 -0.13565 -0.19283 -0.13796 -0.19452 -0.14005 C -0.19583 -0.14167 -0.19726 -0.14283 -0.19843 -0.14468 C -0.20025 -0.14746 -0.20156 -0.15093 -0.20351 -0.15371 C -0.20585 -0.15718 -0.20872 -0.15949 -0.21106 -0.16273 C -0.21275 -0.16505 -0.21445 -0.16736 -0.21614 -0.16945 C -0.21874 -0.17269 -0.22135 -0.17523 -0.22382 -0.17847 C -0.22551 -0.18079 -0.22721 -0.1831 -0.2289 -0.18542 C -0.2302 -0.18681 -0.2315 -0.1882 -0.23268 -0.18982 C -0.23411 -0.1919 -0.23515 -0.19468 -0.23658 -0.19653 C -0.24309 -0.20648 -0.23971 -0.19514 -0.24791 -0.21458 C -0.25273 -0.22593 -0.24999 -0.22176 -0.25559 -0.22824 C -0.25807 -0.23496 -0.25833 -0.23634 -0.26197 -0.2419 C -0.26314 -0.24352 -0.26458 -0.24468 -0.26575 -0.2463 C -0.27551 -0.26088 -0.26393 -0.2463 -0.27343 -0.25764 C -0.27473 -0.26134 -0.27604 -0.26505 -0.27721 -0.26898 C -0.27812 -0.27176 -0.27877 -0.275 -0.27981 -0.27801 C -0.28124 -0.28195 -0.28476 -0.28889 -0.28606 -0.29375 C -0.28906 -0.30417 -0.28827 -0.30394 -0.28997 -0.31412 C -0.29036 -0.31644 -0.29075 -0.31852 -0.29114 -0.32083 C -0.29075 -0.35023 -0.29075 -0.37963 -0.28997 -0.40903 C -0.28984 -0.41134 -0.28932 -0.41366 -0.28867 -0.41574 C -0.2871 -0.4213 -0.28554 -0.42454 -0.28229 -0.42708 C -0.27981 -0.42894 -0.27473 -0.43148 -0.27473 -0.43148 C -0.2746 -0.43148 -0.23554 -0.42917 -0.2289 -0.42708 C -0.22708 -0.42639 -0.22564 -0.42361 -0.22382 -0.42246 C -0.22135 -0.4213 -0.21874 -0.42107 -0.21614 -0.42037 C -0.21367 -0.41875 -0.21119 -0.41667 -0.20859 -0.41574 C -0.20416 -0.41412 -0.2013 -0.41343 -0.19713 -0.41134 C -0.18541 -0.40533 -0.20442 -0.41412 -0.18697 -0.4044 C -0.18359 -0.40255 -0.17682 -0.4 -0.17682 -0.4 C -0.16718 -0.38866 -0.17942 -0.40185 -0.16783 -0.39329 C -0.16653 -0.39213 -0.16549 -0.38982 -0.16406 -0.38866 C -0.16406 -0.38866 -0.15455 -0.3831 -0.1526 -0.38195 C -0.1513 -0.38125 -0.15012 -0.38033 -0.14882 -0.37963 L -0.13867 -0.375 C -0.13697 -0.37361 -0.13515 -0.37222 -0.13359 -0.3706 C -0.1289 -0.36574 -0.1302 -0.36528 -0.1246 -0.36158 C -0.12304 -0.36042 -0.12122 -0.35996 -0.11952 -0.35926 C -0.10468 -0.33958 -0.12838 -0.37037 -0.10429 -0.34352 L -0.09413 -0.33218 C -0.09205 -0.32986 -0.08984 -0.32778 -0.08775 -0.32546 C -0.08645 -0.32384 -0.08528 -0.32199 -0.08398 -0.32083 C -0.08176 -0.31898 -0.07473 -0.31505 -0.07252 -0.31181 C -0.06966 -0.30787 -0.06783 -0.30185 -0.06484 -0.29838 C -0.06249 -0.29537 -0.05481 -0.28681 -0.05221 -0.28241 C -0.04947 -0.27824 -0.04739 -0.27292 -0.04452 -0.26898 C -0.04244 -0.26597 -0.04023 -0.26296 -0.03814 -0.25996 C -0.03684 -0.25787 -0.0358 -0.25509 -0.03437 -0.25301 C -0.0332 -0.25139 -0.03176 -0.25023 -0.03059 -0.24861 C -0.02122 -0.23681 -0.02981 -0.24653 -0.01913 -0.23496 C -0.01549 -0.22523 -0.01432 -0.2213 -0.00768 -0.2125 C -0.00598 -0.21019 -0.00416 -0.2081 -0.0026 -0.20556 C 0.00248 -0.19792 0.0004 -0.19954 0.00507 -0.18982 C 0.00626 -0.1875 0.00782 -0.18565 0.00886 -0.1831 C 0.01068 -0.17871 0.01394 -0.16945 0.01394 -0.16945 C 0.01433 -0.16736 0.01485 -0.16505 0.01524 -0.16273 C 0.0168 -0.15278 0.01615 -0.15278 0.01902 -0.14236 C 0.01967 -0.14005 0.02071 -0.13796 0.02162 -0.13565 C 0.02201 -0.13333 0.02253 -0.13125 0.02279 -0.12894 C 0.02383 -0.12292 0.02423 -0.11667 0.0254 -0.11088 C 0.02722 -0.10116 0.02631 -0.10625 0.028 -0.09491 C 0.02748 -0.07755 0.02735 -0.06019 0.0267 -0.04306 C 0.02657 -0.04051 0.02605 -0.03843 0.0254 -0.03611 C 0.02475 -0.0338 0.0237 -0.03171 0.02279 -0.0294 C 0.0224 -0.02708 0.02227 -0.02477 0.02162 -0.02269 C 0.01798 -0.01111 0.01784 -0.01134 0.01394 -0.00463 " pathEditMode="relative" ptsTypes="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/>
      <p:bldP spid="78" grpId="0" animBg="1"/>
      <p:bldP spid="79" grpId="0"/>
      <p:bldP spid="80" grpId="0" animBg="1"/>
      <p:bldP spid="8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8"/>
          <p:cNvGrpSpPr/>
          <p:nvPr/>
        </p:nvGrpSpPr>
        <p:grpSpPr>
          <a:xfrm>
            <a:off x="2404109" y="1205071"/>
            <a:ext cx="9197982" cy="5079582"/>
            <a:chOff x="0" y="0"/>
            <a:chExt cx="4205296" cy="2322374"/>
          </a:xfrm>
        </p:grpSpPr>
        <p:grpSp>
          <p:nvGrpSpPr>
            <p:cNvPr id="3" name="Group 158"/>
            <p:cNvGrpSpPr/>
            <p:nvPr/>
          </p:nvGrpSpPr>
          <p:grpSpPr>
            <a:xfrm>
              <a:off x="774700" y="482599"/>
              <a:ext cx="3120765" cy="1407432"/>
              <a:chOff x="0" y="0"/>
              <a:chExt cx="3120764" cy="1407430"/>
            </a:xfrm>
          </p:grpSpPr>
          <p:grpSp>
            <p:nvGrpSpPr>
              <p:cNvPr id="23" name="Group 153"/>
              <p:cNvGrpSpPr/>
              <p:nvPr/>
            </p:nvGrpSpPr>
            <p:grpSpPr>
              <a:xfrm>
                <a:off x="812800" y="-1"/>
                <a:ext cx="723284" cy="413756"/>
                <a:chOff x="0" y="0"/>
                <a:chExt cx="723283" cy="413754"/>
              </a:xfrm>
            </p:grpSpPr>
            <p:sp>
              <p:nvSpPr>
                <p:cNvPr id="28" name="chenying0907 151"/>
                <p:cNvSpPr/>
                <p:nvPr/>
              </p:nvSpPr>
              <p:spPr>
                <a:xfrm>
                  <a:off x="88900" y="-1"/>
                  <a:ext cx="634384" cy="3713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44" h="21462" extrusionOk="0">
                      <a:moveTo>
                        <a:pt x="20944" y="66"/>
                      </a:moveTo>
                      <a:cubicBezTo>
                        <a:pt x="18665" y="-138"/>
                        <a:pt x="15121" y="129"/>
                        <a:pt x="12830" y="876"/>
                      </a:cubicBezTo>
                      <a:cubicBezTo>
                        <a:pt x="7380" y="2653"/>
                        <a:pt x="-656" y="11859"/>
                        <a:pt x="43" y="21462"/>
                      </a:cubicBezTo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9" name="chenying0907 152"/>
                <p:cNvSpPr/>
                <p:nvPr/>
              </p:nvSpPr>
              <p:spPr>
                <a:xfrm>
                  <a:off x="0" y="254000"/>
                  <a:ext cx="229072" cy="1597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1219" y="2351"/>
                        <a:pt x="5232" y="15875"/>
                        <a:pt x="8472" y="21600"/>
                      </a:cubicBezTo>
                      <a:cubicBezTo>
                        <a:pt x="12578" y="13670"/>
                        <a:pt x="18045" y="6178"/>
                        <a:pt x="21600" y="3672"/>
                      </a:cubicBezTo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sp>
            <p:nvSpPr>
              <p:cNvPr id="24" name="chenying0907 154"/>
              <p:cNvSpPr/>
              <p:nvPr/>
            </p:nvSpPr>
            <p:spPr>
              <a:xfrm>
                <a:off x="2832100" y="139700"/>
                <a:ext cx="288665" cy="3597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10800" y="5540"/>
                      <a:pt x="12868" y="13785"/>
                      <a:pt x="11975" y="20592"/>
                    </a:cubicBezTo>
                    <a:cubicBezTo>
                      <a:pt x="9381" y="18566"/>
                      <a:pt x="6559" y="16544"/>
                      <a:pt x="3838" y="14714"/>
                    </a:cubicBezTo>
                    <a:cubicBezTo>
                      <a:pt x="6310" y="17340"/>
                      <a:pt x="9957" y="19639"/>
                      <a:pt x="12905" y="21600"/>
                    </a:cubicBezTo>
                    <a:cubicBezTo>
                      <a:pt x="16327" y="18619"/>
                      <a:pt x="19928" y="15516"/>
                      <a:pt x="21600" y="1164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5" name="chenying0907 155"/>
              <p:cNvSpPr/>
              <p:nvPr/>
            </p:nvSpPr>
            <p:spPr>
              <a:xfrm>
                <a:off x="0" y="850900"/>
                <a:ext cx="507517" cy="4559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9427" y="7380"/>
                      <a:pt x="8459" y="16521"/>
                      <a:pt x="1567" y="14831"/>
                    </a:cubicBezTo>
                    <a:cubicBezTo>
                      <a:pt x="3062" y="12797"/>
                      <a:pt x="4601" y="10800"/>
                      <a:pt x="6154" y="8822"/>
                    </a:cubicBezTo>
                    <a:cubicBezTo>
                      <a:pt x="3890" y="10793"/>
                      <a:pt x="1842" y="13162"/>
                      <a:pt x="0" y="15596"/>
                    </a:cubicBezTo>
                    <a:cubicBezTo>
                      <a:pt x="3221" y="17197"/>
                      <a:pt x="5864" y="19858"/>
                      <a:pt x="8996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" name="chenying0907 156"/>
              <p:cNvSpPr/>
              <p:nvPr/>
            </p:nvSpPr>
            <p:spPr>
              <a:xfrm>
                <a:off x="876300" y="914400"/>
                <a:ext cx="225574" cy="4930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9439" y="5265"/>
                      <a:pt x="10539" y="16054"/>
                      <a:pt x="11843" y="21600"/>
                    </a:cubicBezTo>
                    <a:cubicBezTo>
                      <a:pt x="6757" y="20380"/>
                      <a:pt x="3000" y="17768"/>
                      <a:pt x="0" y="15523"/>
                    </a:cubicBezTo>
                    <a:cubicBezTo>
                      <a:pt x="5791" y="20241"/>
                      <a:pt x="7669" y="19731"/>
                      <a:pt x="11843" y="21600"/>
                    </a:cubicBezTo>
                    <a:cubicBezTo>
                      <a:pt x="14566" y="19287"/>
                      <a:pt x="18100" y="17114"/>
                      <a:pt x="21600" y="15001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" name="chenying0907 157"/>
              <p:cNvSpPr/>
              <p:nvPr/>
            </p:nvSpPr>
            <p:spPr>
              <a:xfrm>
                <a:off x="1409700" y="850900"/>
                <a:ext cx="623591" cy="4606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1430" y="4183"/>
                      <a:pt x="4232" y="7514"/>
                      <a:pt x="7805" y="11081"/>
                    </a:cubicBezTo>
                    <a:cubicBezTo>
                      <a:pt x="11642" y="14913"/>
                      <a:pt x="15287" y="17432"/>
                      <a:pt x="21600" y="18609"/>
                    </a:cubicBezTo>
                    <a:cubicBezTo>
                      <a:pt x="20806" y="17217"/>
                      <a:pt x="18519" y="14666"/>
                      <a:pt x="17621" y="13430"/>
                    </a:cubicBezTo>
                    <a:cubicBezTo>
                      <a:pt x="18690" y="15188"/>
                      <a:pt x="20252" y="16950"/>
                      <a:pt x="21600" y="18609"/>
                    </a:cubicBezTo>
                    <a:cubicBezTo>
                      <a:pt x="18908" y="20835"/>
                      <a:pt x="16606" y="21600"/>
                      <a:pt x="13527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4" name="Group 177"/>
            <p:cNvGrpSpPr/>
            <p:nvPr/>
          </p:nvGrpSpPr>
          <p:grpSpPr>
            <a:xfrm>
              <a:off x="-1" y="-1"/>
              <a:ext cx="4205298" cy="2322376"/>
              <a:chOff x="0" y="0"/>
              <a:chExt cx="4205296" cy="2322374"/>
            </a:xfrm>
          </p:grpSpPr>
          <p:grpSp>
            <p:nvGrpSpPr>
              <p:cNvPr id="5" name="Group 161"/>
              <p:cNvGrpSpPr/>
              <p:nvPr/>
            </p:nvGrpSpPr>
            <p:grpSpPr>
              <a:xfrm>
                <a:off x="2311399" y="-1"/>
                <a:ext cx="1413529" cy="803325"/>
                <a:chOff x="0" y="0"/>
                <a:chExt cx="1413527" cy="803323"/>
              </a:xfrm>
            </p:grpSpPr>
            <p:sp>
              <p:nvSpPr>
                <p:cNvPr id="21" name="chenying0907 159"/>
                <p:cNvSpPr/>
                <p:nvPr/>
              </p:nvSpPr>
              <p:spPr>
                <a:xfrm>
                  <a:off x="38100" y="127000"/>
                  <a:ext cx="1370421" cy="6672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16" h="21054" extrusionOk="0">
                      <a:moveTo>
                        <a:pt x="12118" y="20759"/>
                      </a:moveTo>
                      <a:cubicBezTo>
                        <a:pt x="14596" y="20006"/>
                        <a:pt x="17314" y="18631"/>
                        <a:pt x="19323" y="15487"/>
                      </a:cubicBezTo>
                      <a:cubicBezTo>
                        <a:pt x="20516" y="13623"/>
                        <a:pt x="21378" y="10585"/>
                        <a:pt x="21500" y="7532"/>
                      </a:cubicBezTo>
                      <a:cubicBezTo>
                        <a:pt x="21568" y="5841"/>
                        <a:pt x="21413" y="4739"/>
                        <a:pt x="20952" y="3325"/>
                      </a:cubicBezTo>
                      <a:cubicBezTo>
                        <a:pt x="20809" y="2884"/>
                        <a:pt x="19357" y="331"/>
                        <a:pt x="19419" y="0"/>
                      </a:cubicBezTo>
                      <a:cubicBezTo>
                        <a:pt x="18422" y="5326"/>
                        <a:pt x="16487" y="8920"/>
                        <a:pt x="14006" y="11478"/>
                      </a:cubicBezTo>
                      <a:cubicBezTo>
                        <a:pt x="9604" y="16019"/>
                        <a:pt x="4592" y="14848"/>
                        <a:pt x="0" y="12296"/>
                      </a:cubicBezTo>
                      <a:cubicBezTo>
                        <a:pt x="-32" y="21171"/>
                        <a:pt x="9346" y="21600"/>
                        <a:pt x="12118" y="20759"/>
                      </a:cubicBezTo>
                      <a:close/>
                    </a:path>
                  </a:pathLst>
                </a:custGeom>
                <a:solidFill>
                  <a:srgbClr val="E7E4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2" name="chenying0907 160"/>
                <p:cNvSpPr/>
                <p:nvPr/>
              </p:nvSpPr>
              <p:spPr>
                <a:xfrm>
                  <a:off x="-1" y="0"/>
                  <a:ext cx="1413529" cy="8033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904" h="20737" extrusionOk="0">
                      <a:moveTo>
                        <a:pt x="11443" y="20489"/>
                      </a:moveTo>
                      <a:cubicBezTo>
                        <a:pt x="13666" y="19874"/>
                        <a:pt x="16103" y="18749"/>
                        <a:pt x="17906" y="16177"/>
                      </a:cubicBezTo>
                      <a:cubicBezTo>
                        <a:pt x="19529" y="13861"/>
                        <a:pt x="20698" y="8552"/>
                        <a:pt x="19242" y="5409"/>
                      </a:cubicBezTo>
                      <a:cubicBezTo>
                        <a:pt x="17108" y="804"/>
                        <a:pt x="12687" y="-348"/>
                        <a:pt x="9599" y="84"/>
                      </a:cubicBezTo>
                      <a:cubicBezTo>
                        <a:pt x="8214" y="278"/>
                        <a:pt x="6837" y="886"/>
                        <a:pt x="5479" y="1390"/>
                      </a:cubicBezTo>
                      <a:cubicBezTo>
                        <a:pt x="2640" y="2443"/>
                        <a:pt x="-902" y="6958"/>
                        <a:pt x="210" y="13101"/>
                      </a:cubicBezTo>
                      <a:cubicBezTo>
                        <a:pt x="1572" y="20629"/>
                        <a:pt x="8689" y="21252"/>
                        <a:pt x="11443" y="20489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6" name="Group 164"/>
              <p:cNvGrpSpPr/>
              <p:nvPr/>
            </p:nvGrpSpPr>
            <p:grpSpPr>
              <a:xfrm>
                <a:off x="1181099" y="914399"/>
                <a:ext cx="1073449" cy="484491"/>
                <a:chOff x="0" y="0"/>
                <a:chExt cx="1073447" cy="484489"/>
              </a:xfrm>
            </p:grpSpPr>
            <p:sp>
              <p:nvSpPr>
                <p:cNvPr id="19" name="chenying0907 162"/>
                <p:cNvSpPr/>
                <p:nvPr/>
              </p:nvSpPr>
              <p:spPr>
                <a:xfrm>
                  <a:off x="12700" y="76200"/>
                  <a:ext cx="1055737" cy="4080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47" h="20879" extrusionOk="0">
                      <a:moveTo>
                        <a:pt x="57" y="12003"/>
                      </a:moveTo>
                      <a:cubicBezTo>
                        <a:pt x="-327" y="15472"/>
                        <a:pt x="1309" y="17467"/>
                        <a:pt x="2371" y="18342"/>
                      </a:cubicBezTo>
                      <a:cubicBezTo>
                        <a:pt x="4558" y="20144"/>
                        <a:pt x="7460" y="21041"/>
                        <a:pt x="9795" y="20856"/>
                      </a:cubicBezTo>
                      <a:cubicBezTo>
                        <a:pt x="12424" y="20647"/>
                        <a:pt x="15407" y="20132"/>
                        <a:pt x="17926" y="18383"/>
                      </a:cubicBezTo>
                      <a:cubicBezTo>
                        <a:pt x="19184" y="17510"/>
                        <a:pt x="20516" y="16063"/>
                        <a:pt x="20970" y="12926"/>
                      </a:cubicBezTo>
                      <a:cubicBezTo>
                        <a:pt x="21273" y="10829"/>
                        <a:pt x="20677" y="-559"/>
                        <a:pt x="19199" y="22"/>
                      </a:cubicBezTo>
                      <a:cubicBezTo>
                        <a:pt x="18851" y="162"/>
                        <a:pt x="18726" y="2169"/>
                        <a:pt x="18497" y="2779"/>
                      </a:cubicBezTo>
                      <a:cubicBezTo>
                        <a:pt x="17493" y="5454"/>
                        <a:pt x="15799" y="8447"/>
                        <a:pt x="14509" y="10013"/>
                      </a:cubicBezTo>
                      <a:cubicBezTo>
                        <a:pt x="9883" y="15629"/>
                        <a:pt x="4894" y="11488"/>
                        <a:pt x="57" y="12003"/>
                      </a:cubicBezTo>
                      <a:close/>
                    </a:path>
                  </a:pathLst>
                </a:custGeom>
                <a:solidFill>
                  <a:srgbClr val="E7E4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0" name="chenying0907 163"/>
                <p:cNvSpPr/>
                <p:nvPr/>
              </p:nvSpPr>
              <p:spPr>
                <a:xfrm>
                  <a:off x="-1" y="0"/>
                  <a:ext cx="1073449" cy="48449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84" h="21294" extrusionOk="0">
                      <a:moveTo>
                        <a:pt x="133" y="9871"/>
                      </a:moveTo>
                      <a:cubicBezTo>
                        <a:pt x="-339" y="13728"/>
                        <a:pt x="441" y="17573"/>
                        <a:pt x="2587" y="19115"/>
                      </a:cubicBezTo>
                      <a:cubicBezTo>
                        <a:pt x="4742" y="20663"/>
                        <a:pt x="7601" y="21433"/>
                        <a:pt x="9902" y="21274"/>
                      </a:cubicBezTo>
                      <a:cubicBezTo>
                        <a:pt x="12492" y="21094"/>
                        <a:pt x="15431" y="20652"/>
                        <a:pt x="17913" y="19150"/>
                      </a:cubicBezTo>
                      <a:cubicBezTo>
                        <a:pt x="19151" y="18400"/>
                        <a:pt x="20465" y="17158"/>
                        <a:pt x="20911" y="14463"/>
                      </a:cubicBezTo>
                      <a:cubicBezTo>
                        <a:pt x="21261" y="12354"/>
                        <a:pt x="21070" y="7761"/>
                        <a:pt x="20421" y="5934"/>
                      </a:cubicBezTo>
                      <a:cubicBezTo>
                        <a:pt x="19590" y="3596"/>
                        <a:pt x="18728" y="2985"/>
                        <a:pt x="17491" y="1873"/>
                      </a:cubicBezTo>
                      <a:cubicBezTo>
                        <a:pt x="15824" y="373"/>
                        <a:pt x="13978" y="33"/>
                        <a:pt x="12178" y="10"/>
                      </a:cubicBezTo>
                      <a:cubicBezTo>
                        <a:pt x="8975" y="-32"/>
                        <a:pt x="3625" y="-167"/>
                        <a:pt x="1315" y="5333"/>
                      </a:cubicBezTo>
                      <a:cubicBezTo>
                        <a:pt x="721" y="6747"/>
                        <a:pt x="325" y="8310"/>
                        <a:pt x="133" y="9871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7" name="Group 167"/>
              <p:cNvGrpSpPr/>
              <p:nvPr/>
            </p:nvGrpSpPr>
            <p:grpSpPr>
              <a:xfrm>
                <a:off x="3098799" y="990600"/>
                <a:ext cx="1106498" cy="471408"/>
                <a:chOff x="0" y="0"/>
                <a:chExt cx="1106496" cy="471407"/>
              </a:xfrm>
            </p:grpSpPr>
            <p:sp>
              <p:nvSpPr>
                <p:cNvPr id="17" name="chenying0907 165"/>
                <p:cNvSpPr/>
                <p:nvPr/>
              </p:nvSpPr>
              <p:spPr>
                <a:xfrm>
                  <a:off x="-1" y="126999"/>
                  <a:ext cx="1102832" cy="3444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81" h="21179" extrusionOk="0">
                      <a:moveTo>
                        <a:pt x="20856" y="8870"/>
                      </a:moveTo>
                      <a:cubicBezTo>
                        <a:pt x="21312" y="18226"/>
                        <a:pt x="15547" y="20493"/>
                        <a:pt x="13696" y="20879"/>
                      </a:cubicBezTo>
                      <a:cubicBezTo>
                        <a:pt x="10235" y="21600"/>
                        <a:pt x="6792" y="21194"/>
                        <a:pt x="3407" y="17726"/>
                      </a:cubicBezTo>
                      <a:cubicBezTo>
                        <a:pt x="2068" y="16352"/>
                        <a:pt x="-288" y="12980"/>
                        <a:pt x="29" y="7036"/>
                      </a:cubicBezTo>
                      <a:cubicBezTo>
                        <a:pt x="3912" y="12147"/>
                        <a:pt x="9841" y="13156"/>
                        <a:pt x="13964" y="9558"/>
                      </a:cubicBezTo>
                      <a:cubicBezTo>
                        <a:pt x="16330" y="7493"/>
                        <a:pt x="16987" y="5676"/>
                        <a:pt x="18676" y="0"/>
                      </a:cubicBezTo>
                      <a:cubicBezTo>
                        <a:pt x="19413" y="1028"/>
                        <a:pt x="20028" y="3128"/>
                        <a:pt x="20433" y="5337"/>
                      </a:cubicBezTo>
                      <a:cubicBezTo>
                        <a:pt x="20667" y="6615"/>
                        <a:pt x="20803" y="7790"/>
                        <a:pt x="20856" y="8870"/>
                      </a:cubicBezTo>
                      <a:close/>
                    </a:path>
                  </a:pathLst>
                </a:custGeom>
                <a:solidFill>
                  <a:srgbClr val="E7E4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8" name="chenying0907 166"/>
                <p:cNvSpPr/>
                <p:nvPr/>
              </p:nvSpPr>
              <p:spPr>
                <a:xfrm>
                  <a:off x="0" y="0"/>
                  <a:ext cx="1106497" cy="4684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41" h="20710" extrusionOk="0">
                      <a:moveTo>
                        <a:pt x="20529" y="11957"/>
                      </a:moveTo>
                      <a:cubicBezTo>
                        <a:pt x="20515" y="12279"/>
                        <a:pt x="20491" y="12610"/>
                        <a:pt x="20457" y="12949"/>
                      </a:cubicBezTo>
                      <a:cubicBezTo>
                        <a:pt x="19767" y="19728"/>
                        <a:pt x="15589" y="20166"/>
                        <a:pt x="13443" y="20493"/>
                      </a:cubicBezTo>
                      <a:cubicBezTo>
                        <a:pt x="10049" y="21012"/>
                        <a:pt x="6673" y="20720"/>
                        <a:pt x="3356" y="18227"/>
                      </a:cubicBezTo>
                      <a:cubicBezTo>
                        <a:pt x="2149" y="17320"/>
                        <a:pt x="624" y="15861"/>
                        <a:pt x="209" y="12694"/>
                      </a:cubicBezTo>
                      <a:cubicBezTo>
                        <a:pt x="-904" y="4184"/>
                        <a:pt x="2673" y="1458"/>
                        <a:pt x="5316" y="657"/>
                      </a:cubicBezTo>
                      <a:cubicBezTo>
                        <a:pt x="9420" y="-588"/>
                        <a:pt x="14000" y="-323"/>
                        <a:pt x="17838" y="3734"/>
                      </a:cubicBezTo>
                      <a:cubicBezTo>
                        <a:pt x="19132" y="5102"/>
                        <a:pt x="20696" y="8053"/>
                        <a:pt x="20529" y="11957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8" name="Group 170"/>
              <p:cNvGrpSpPr/>
              <p:nvPr/>
            </p:nvGrpSpPr>
            <p:grpSpPr>
              <a:xfrm>
                <a:off x="1308100" y="1930400"/>
                <a:ext cx="907582" cy="391975"/>
                <a:chOff x="0" y="0"/>
                <a:chExt cx="907581" cy="391974"/>
              </a:xfrm>
            </p:grpSpPr>
            <p:sp>
              <p:nvSpPr>
                <p:cNvPr id="15" name="chenying0907 168"/>
                <p:cNvSpPr/>
                <p:nvPr/>
              </p:nvSpPr>
              <p:spPr>
                <a:xfrm>
                  <a:off x="25400" y="50800"/>
                  <a:ext cx="882182" cy="3334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44" h="19836" extrusionOk="0">
                      <a:moveTo>
                        <a:pt x="17857" y="5355"/>
                      </a:moveTo>
                      <a:cubicBezTo>
                        <a:pt x="13403" y="16791"/>
                        <a:pt x="6167" y="15212"/>
                        <a:pt x="0" y="14134"/>
                      </a:cubicBezTo>
                      <a:cubicBezTo>
                        <a:pt x="1172" y="17834"/>
                        <a:pt x="3605" y="18292"/>
                        <a:pt x="5363" y="18740"/>
                      </a:cubicBezTo>
                      <a:cubicBezTo>
                        <a:pt x="8642" y="19575"/>
                        <a:pt x="11758" y="20248"/>
                        <a:pt x="15071" y="19536"/>
                      </a:cubicBezTo>
                      <a:cubicBezTo>
                        <a:pt x="17060" y="19108"/>
                        <a:pt x="19223" y="18282"/>
                        <a:pt x="20593" y="14309"/>
                      </a:cubicBezTo>
                      <a:cubicBezTo>
                        <a:pt x="21351" y="12111"/>
                        <a:pt x="21600" y="8586"/>
                        <a:pt x="21350" y="5813"/>
                      </a:cubicBezTo>
                      <a:cubicBezTo>
                        <a:pt x="21292" y="5172"/>
                        <a:pt x="19826" y="-1352"/>
                        <a:pt x="19434" y="253"/>
                      </a:cubicBezTo>
                      <a:cubicBezTo>
                        <a:pt x="18960" y="2189"/>
                        <a:pt x="18432" y="3880"/>
                        <a:pt x="17857" y="5355"/>
                      </a:cubicBezTo>
                      <a:close/>
                    </a:path>
                  </a:pathLst>
                </a:custGeom>
                <a:solidFill>
                  <a:srgbClr val="E7E4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6" name="chenying0907 169"/>
                <p:cNvSpPr/>
                <p:nvPr/>
              </p:nvSpPr>
              <p:spPr>
                <a:xfrm>
                  <a:off x="0" y="-1"/>
                  <a:ext cx="905271" cy="3919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88" h="21061" extrusionOk="0">
                      <a:moveTo>
                        <a:pt x="13937" y="140"/>
                      </a:moveTo>
                      <a:cubicBezTo>
                        <a:pt x="11137" y="-167"/>
                        <a:pt x="8233" y="-100"/>
                        <a:pt x="5552" y="1707"/>
                      </a:cubicBezTo>
                      <a:cubicBezTo>
                        <a:pt x="3502" y="3090"/>
                        <a:pt x="-347" y="5381"/>
                        <a:pt x="25" y="12260"/>
                      </a:cubicBezTo>
                      <a:cubicBezTo>
                        <a:pt x="380" y="18833"/>
                        <a:pt x="3436" y="19536"/>
                        <a:pt x="5644" y="20071"/>
                      </a:cubicBezTo>
                      <a:cubicBezTo>
                        <a:pt x="8756" y="20825"/>
                        <a:pt x="11715" y="21433"/>
                        <a:pt x="14859" y="20790"/>
                      </a:cubicBezTo>
                      <a:cubicBezTo>
                        <a:pt x="16748" y="20403"/>
                        <a:pt x="18800" y="19657"/>
                        <a:pt x="20101" y="16069"/>
                      </a:cubicBezTo>
                      <a:cubicBezTo>
                        <a:pt x="21253" y="12890"/>
                        <a:pt x="21168" y="6130"/>
                        <a:pt x="19657" y="3348"/>
                      </a:cubicBezTo>
                      <a:cubicBezTo>
                        <a:pt x="18037" y="365"/>
                        <a:pt x="15890" y="354"/>
                        <a:pt x="13937" y="140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9" name="Group 173"/>
              <p:cNvGrpSpPr/>
              <p:nvPr/>
            </p:nvGrpSpPr>
            <p:grpSpPr>
              <a:xfrm>
                <a:off x="-1" y="1473199"/>
                <a:ext cx="750316" cy="386822"/>
                <a:chOff x="0" y="0"/>
                <a:chExt cx="750314" cy="386820"/>
              </a:xfrm>
            </p:grpSpPr>
            <p:sp>
              <p:nvSpPr>
                <p:cNvPr id="13" name="chenying0907 171"/>
                <p:cNvSpPr/>
                <p:nvPr/>
              </p:nvSpPr>
              <p:spPr>
                <a:xfrm>
                  <a:off x="12700" y="88899"/>
                  <a:ext cx="737615" cy="2935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72" h="21123" extrusionOk="0">
                      <a:moveTo>
                        <a:pt x="17886" y="5332"/>
                      </a:moveTo>
                      <a:cubicBezTo>
                        <a:pt x="15811" y="10607"/>
                        <a:pt x="12370" y="13267"/>
                        <a:pt x="9847" y="14273"/>
                      </a:cubicBezTo>
                      <a:cubicBezTo>
                        <a:pt x="4120" y="16557"/>
                        <a:pt x="-160" y="12844"/>
                        <a:pt x="53" y="10773"/>
                      </a:cubicBezTo>
                      <a:cubicBezTo>
                        <a:pt x="-542" y="16545"/>
                        <a:pt x="4081" y="20691"/>
                        <a:pt x="5800" y="20969"/>
                      </a:cubicBezTo>
                      <a:cubicBezTo>
                        <a:pt x="9741" y="21600"/>
                        <a:pt x="13398" y="20300"/>
                        <a:pt x="17129" y="16946"/>
                      </a:cubicBezTo>
                      <a:cubicBezTo>
                        <a:pt x="18288" y="15904"/>
                        <a:pt x="19949" y="13657"/>
                        <a:pt x="20459" y="10518"/>
                      </a:cubicBezTo>
                      <a:cubicBezTo>
                        <a:pt x="21058" y="6831"/>
                        <a:pt x="19065" y="1613"/>
                        <a:pt x="19326" y="0"/>
                      </a:cubicBezTo>
                      <a:cubicBezTo>
                        <a:pt x="19006" y="1976"/>
                        <a:pt x="18506" y="3755"/>
                        <a:pt x="17886" y="5332"/>
                      </a:cubicBezTo>
                      <a:close/>
                    </a:path>
                  </a:pathLst>
                </a:custGeom>
                <a:solidFill>
                  <a:srgbClr val="E7E4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4" name="chenying0907 172"/>
                <p:cNvSpPr/>
                <p:nvPr/>
              </p:nvSpPr>
              <p:spPr>
                <a:xfrm>
                  <a:off x="-1" y="-1"/>
                  <a:ext cx="738905" cy="3868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552" h="21239" extrusionOk="0">
                      <a:moveTo>
                        <a:pt x="10837" y="0"/>
                      </a:moveTo>
                      <a:cubicBezTo>
                        <a:pt x="7662" y="-14"/>
                        <a:pt x="-2689" y="5191"/>
                        <a:pt x="658" y="16356"/>
                      </a:cubicBezTo>
                      <a:cubicBezTo>
                        <a:pt x="1683" y="19777"/>
                        <a:pt x="3681" y="20903"/>
                        <a:pt x="5431" y="21141"/>
                      </a:cubicBezTo>
                      <a:cubicBezTo>
                        <a:pt x="8711" y="21586"/>
                        <a:pt x="18112" y="20872"/>
                        <a:pt x="18532" y="11071"/>
                      </a:cubicBezTo>
                      <a:cubicBezTo>
                        <a:pt x="18911" y="2224"/>
                        <a:pt x="13700" y="13"/>
                        <a:pt x="10837" y="0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10" name="Group 176"/>
              <p:cNvGrpSpPr/>
              <p:nvPr/>
            </p:nvGrpSpPr>
            <p:grpSpPr>
              <a:xfrm>
                <a:off x="2794000" y="1651000"/>
                <a:ext cx="784842" cy="352595"/>
                <a:chOff x="0" y="0"/>
                <a:chExt cx="784841" cy="352594"/>
              </a:xfrm>
            </p:grpSpPr>
            <p:sp>
              <p:nvSpPr>
                <p:cNvPr id="11" name="chenying0907 174"/>
                <p:cNvSpPr/>
                <p:nvPr/>
              </p:nvSpPr>
              <p:spPr>
                <a:xfrm>
                  <a:off x="25400" y="76199"/>
                  <a:ext cx="754175" cy="2763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18" h="21069" extrusionOk="0">
                      <a:moveTo>
                        <a:pt x="13042" y="10375"/>
                      </a:moveTo>
                      <a:cubicBezTo>
                        <a:pt x="12724" y="10554"/>
                        <a:pt x="12420" y="10717"/>
                        <a:pt x="12137" y="10875"/>
                      </a:cubicBezTo>
                      <a:cubicBezTo>
                        <a:pt x="8083" y="13132"/>
                        <a:pt x="4035" y="12910"/>
                        <a:pt x="0" y="10580"/>
                      </a:cubicBezTo>
                      <a:cubicBezTo>
                        <a:pt x="213" y="14545"/>
                        <a:pt x="1011" y="16452"/>
                        <a:pt x="2480" y="18069"/>
                      </a:cubicBezTo>
                      <a:cubicBezTo>
                        <a:pt x="5688" y="21600"/>
                        <a:pt x="10224" y="21168"/>
                        <a:pt x="13638" y="20886"/>
                      </a:cubicBezTo>
                      <a:cubicBezTo>
                        <a:pt x="15681" y="20718"/>
                        <a:pt x="18109" y="20197"/>
                        <a:pt x="19811" y="16825"/>
                      </a:cubicBezTo>
                      <a:cubicBezTo>
                        <a:pt x="20761" y="14942"/>
                        <a:pt x="21600" y="11160"/>
                        <a:pt x="21512" y="7931"/>
                      </a:cubicBezTo>
                      <a:cubicBezTo>
                        <a:pt x="21462" y="6129"/>
                        <a:pt x="19676" y="587"/>
                        <a:pt x="19750" y="0"/>
                      </a:cubicBezTo>
                      <a:cubicBezTo>
                        <a:pt x="18901" y="6710"/>
                        <a:pt x="15539" y="8976"/>
                        <a:pt x="13042" y="10375"/>
                      </a:cubicBezTo>
                      <a:close/>
                    </a:path>
                  </a:pathLst>
                </a:custGeom>
                <a:solidFill>
                  <a:srgbClr val="E7E4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12" name="chenying0907 175"/>
                <p:cNvSpPr/>
                <p:nvPr/>
              </p:nvSpPr>
              <p:spPr>
                <a:xfrm>
                  <a:off x="0" y="-1"/>
                  <a:ext cx="784842" cy="3507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89" h="20975" extrusionOk="0">
                      <a:moveTo>
                        <a:pt x="11755" y="254"/>
                      </a:moveTo>
                      <a:cubicBezTo>
                        <a:pt x="9657" y="-49"/>
                        <a:pt x="7553" y="-208"/>
                        <a:pt x="5491" y="526"/>
                      </a:cubicBezTo>
                      <a:cubicBezTo>
                        <a:pt x="2972" y="1422"/>
                        <a:pt x="154" y="4571"/>
                        <a:pt x="2" y="11007"/>
                      </a:cubicBezTo>
                      <a:cubicBezTo>
                        <a:pt x="-73" y="14199"/>
                        <a:pt x="1835" y="17587"/>
                        <a:pt x="2963" y="18621"/>
                      </a:cubicBezTo>
                      <a:cubicBezTo>
                        <a:pt x="5985" y="21392"/>
                        <a:pt x="10256" y="21053"/>
                        <a:pt x="13471" y="20832"/>
                      </a:cubicBezTo>
                      <a:cubicBezTo>
                        <a:pt x="15395" y="20700"/>
                        <a:pt x="17682" y="20291"/>
                        <a:pt x="19285" y="17645"/>
                      </a:cubicBezTo>
                      <a:cubicBezTo>
                        <a:pt x="20324" y="15930"/>
                        <a:pt x="21527" y="10987"/>
                        <a:pt x="20930" y="7966"/>
                      </a:cubicBezTo>
                      <a:cubicBezTo>
                        <a:pt x="19328" y="-136"/>
                        <a:pt x="14971" y="718"/>
                        <a:pt x="11755" y="254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46537A"/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</p:grpSp>
      </p:grpSp>
      <p:sp>
        <p:nvSpPr>
          <p:cNvPr id="30" name="chenying0907 232"/>
          <p:cNvSpPr/>
          <p:nvPr/>
        </p:nvSpPr>
        <p:spPr>
          <a:xfrm>
            <a:off x="1094180" y="1557867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solidFill>
            <a:schemeClr val="accent4"/>
          </a:solidFill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" name="chenying0907 148"/>
          <p:cNvSpPr/>
          <p:nvPr/>
        </p:nvSpPr>
        <p:spPr>
          <a:xfrm>
            <a:off x="1776138" y="1473164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32" name="chenying0907 232"/>
          <p:cNvSpPr/>
          <p:nvPr/>
        </p:nvSpPr>
        <p:spPr>
          <a:xfrm>
            <a:off x="1094180" y="2633921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solidFill>
            <a:schemeClr val="accent4"/>
          </a:solidFill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chenying0907 148"/>
          <p:cNvSpPr/>
          <p:nvPr/>
        </p:nvSpPr>
        <p:spPr>
          <a:xfrm>
            <a:off x="1776138" y="2549218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34" name="chenying0907 148"/>
          <p:cNvSpPr/>
          <p:nvPr/>
        </p:nvSpPr>
        <p:spPr>
          <a:xfrm>
            <a:off x="8199360" y="1904127"/>
            <a:ext cx="1965115" cy="3589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35" name="chenying0907 148"/>
          <p:cNvSpPr/>
          <p:nvPr/>
        </p:nvSpPr>
        <p:spPr>
          <a:xfrm>
            <a:off x="5493231" y="3476669"/>
            <a:ext cx="1965115" cy="3589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36" name="chenying0907 148"/>
          <p:cNvSpPr/>
          <p:nvPr/>
        </p:nvSpPr>
        <p:spPr>
          <a:xfrm>
            <a:off x="9692574" y="3741660"/>
            <a:ext cx="1965115" cy="3589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37" name="chenying0907 148"/>
          <p:cNvSpPr/>
          <p:nvPr/>
        </p:nvSpPr>
        <p:spPr>
          <a:xfrm>
            <a:off x="8704878" y="5020262"/>
            <a:ext cx="1965115" cy="3589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38" name="chenying0907 148"/>
          <p:cNvSpPr/>
          <p:nvPr/>
        </p:nvSpPr>
        <p:spPr>
          <a:xfrm>
            <a:off x="5526065" y="5676513"/>
            <a:ext cx="1965115" cy="3589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39" name="chenying0907 148"/>
          <p:cNvSpPr/>
          <p:nvPr/>
        </p:nvSpPr>
        <p:spPr>
          <a:xfrm>
            <a:off x="2506087" y="4670871"/>
            <a:ext cx="1965115" cy="3589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41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9"/>
          <p:cNvGrpSpPr/>
          <p:nvPr/>
        </p:nvGrpSpPr>
        <p:grpSpPr>
          <a:xfrm>
            <a:off x="4988046" y="2392380"/>
            <a:ext cx="1995186" cy="1179533"/>
            <a:chOff x="0" y="0"/>
            <a:chExt cx="1451061" cy="857851"/>
          </a:xfrm>
        </p:grpSpPr>
        <p:sp>
          <p:nvSpPr>
            <p:cNvPr id="13" name="chenying0907 233"/>
            <p:cNvSpPr/>
            <p:nvPr/>
          </p:nvSpPr>
          <p:spPr>
            <a:xfrm>
              <a:off x="0" y="-1"/>
              <a:ext cx="1451062" cy="200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18599" extrusionOk="0">
                  <a:moveTo>
                    <a:pt x="21502" y="14580"/>
                  </a:moveTo>
                  <a:cubicBezTo>
                    <a:pt x="21505" y="8348"/>
                    <a:pt x="21600" y="636"/>
                    <a:pt x="20080" y="1286"/>
                  </a:cubicBezTo>
                  <a:cubicBezTo>
                    <a:pt x="18564" y="1934"/>
                    <a:pt x="17086" y="-66"/>
                    <a:pt x="15568" y="2"/>
                  </a:cubicBezTo>
                  <a:cubicBezTo>
                    <a:pt x="11739" y="176"/>
                    <a:pt x="7876" y="1857"/>
                    <a:pt x="4063" y="3694"/>
                  </a:cubicBezTo>
                  <a:cubicBezTo>
                    <a:pt x="2912" y="4249"/>
                    <a:pt x="1693" y="4057"/>
                    <a:pt x="574" y="5847"/>
                  </a:cubicBezTo>
                  <a:cubicBezTo>
                    <a:pt x="410" y="9664"/>
                    <a:pt x="232" y="13684"/>
                    <a:pt x="0" y="17399"/>
                  </a:cubicBezTo>
                  <a:cubicBezTo>
                    <a:pt x="7160" y="21534"/>
                    <a:pt x="14347" y="13237"/>
                    <a:pt x="21532" y="18414"/>
                  </a:cubicBezTo>
                  <a:cubicBezTo>
                    <a:pt x="21505" y="17283"/>
                    <a:pt x="21501" y="15968"/>
                    <a:pt x="21502" y="1458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chenying0907 234"/>
            <p:cNvSpPr/>
            <p:nvPr/>
          </p:nvSpPr>
          <p:spPr>
            <a:xfrm>
              <a:off x="12700" y="177799"/>
              <a:ext cx="1408472" cy="39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extrusionOk="0">
                  <a:moveTo>
                    <a:pt x="0" y="21190"/>
                  </a:moveTo>
                  <a:cubicBezTo>
                    <a:pt x="5541" y="19443"/>
                    <a:pt x="11053" y="-410"/>
                    <a:pt x="16600" y="7"/>
                  </a:cubicBezTo>
                  <a:cubicBezTo>
                    <a:pt x="18192" y="127"/>
                    <a:pt x="20043" y="2411"/>
                    <a:pt x="21600" y="2411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chenying0907 235"/>
            <p:cNvSpPr/>
            <p:nvPr/>
          </p:nvSpPr>
          <p:spPr>
            <a:xfrm>
              <a:off x="114300" y="127000"/>
              <a:ext cx="47886" cy="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8990" y="2321"/>
                    <a:pt x="12587" y="18565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chenying0907 236"/>
            <p:cNvSpPr/>
            <p:nvPr/>
          </p:nvSpPr>
          <p:spPr>
            <a:xfrm>
              <a:off x="393700" y="114300"/>
              <a:ext cx="49957" cy="5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84" extrusionOk="0">
                  <a:moveTo>
                    <a:pt x="0" y="19284"/>
                  </a:moveTo>
                  <a:cubicBezTo>
                    <a:pt x="7255" y="4098"/>
                    <a:pt x="15514" y="-2316"/>
                    <a:pt x="21600" y="744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chenying0907 237"/>
            <p:cNvSpPr/>
            <p:nvPr/>
          </p:nvSpPr>
          <p:spPr>
            <a:xfrm>
              <a:off x="254000" y="342900"/>
              <a:ext cx="903425" cy="514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0" y="21600"/>
                  </a:moveTo>
                  <a:cubicBezTo>
                    <a:pt x="675" y="19527"/>
                    <a:pt x="1295" y="17574"/>
                    <a:pt x="2271" y="15812"/>
                  </a:cubicBezTo>
                  <a:cubicBezTo>
                    <a:pt x="3554" y="13497"/>
                    <a:pt x="4726" y="11000"/>
                    <a:pt x="5966" y="8625"/>
                  </a:cubicBezTo>
                  <a:cubicBezTo>
                    <a:pt x="6457" y="7684"/>
                    <a:pt x="7204" y="6859"/>
                    <a:pt x="7569" y="5778"/>
                  </a:cubicBezTo>
                  <a:cubicBezTo>
                    <a:pt x="9848" y="7702"/>
                    <a:pt x="11807" y="10561"/>
                    <a:pt x="13725" y="13236"/>
                  </a:cubicBezTo>
                  <a:cubicBezTo>
                    <a:pt x="15803" y="8076"/>
                    <a:pt x="18595" y="4491"/>
                    <a:pt x="21191" y="223"/>
                  </a:cubicBezTo>
                  <a:cubicBezTo>
                    <a:pt x="19866" y="384"/>
                    <a:pt x="18530" y="679"/>
                    <a:pt x="17304" y="1526"/>
                  </a:cubicBezTo>
                  <a:cubicBezTo>
                    <a:pt x="18746" y="1531"/>
                    <a:pt x="20225" y="918"/>
                    <a:pt x="21510" y="0"/>
                  </a:cubicBezTo>
                  <a:cubicBezTo>
                    <a:pt x="21413" y="69"/>
                    <a:pt x="21597" y="2297"/>
                    <a:pt x="21598" y="2652"/>
                  </a:cubicBezTo>
                  <a:cubicBezTo>
                    <a:pt x="21600" y="3720"/>
                    <a:pt x="21483" y="4781"/>
                    <a:pt x="21500" y="585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chenying0907 238"/>
            <p:cNvSpPr/>
            <p:nvPr/>
          </p:nvSpPr>
          <p:spPr>
            <a:xfrm>
              <a:off x="254000" y="114300"/>
              <a:ext cx="49957" cy="5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84" extrusionOk="0">
                  <a:moveTo>
                    <a:pt x="0" y="19284"/>
                  </a:moveTo>
                  <a:cubicBezTo>
                    <a:pt x="7255" y="4098"/>
                    <a:pt x="15514" y="-2316"/>
                    <a:pt x="21600" y="744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4" name="Group 248"/>
          <p:cNvGrpSpPr/>
          <p:nvPr/>
        </p:nvGrpSpPr>
        <p:grpSpPr>
          <a:xfrm>
            <a:off x="4184780" y="2165369"/>
            <a:ext cx="3734857" cy="2647981"/>
            <a:chOff x="0" y="0"/>
            <a:chExt cx="2716291" cy="1925825"/>
          </a:xfrm>
        </p:grpSpPr>
        <p:sp>
          <p:nvSpPr>
            <p:cNvPr id="5" name="chenying0907 240"/>
            <p:cNvSpPr/>
            <p:nvPr/>
          </p:nvSpPr>
          <p:spPr>
            <a:xfrm>
              <a:off x="0" y="1676400"/>
              <a:ext cx="2715977" cy="249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1" extrusionOk="0">
                  <a:moveTo>
                    <a:pt x="0" y="5406"/>
                  </a:moveTo>
                  <a:cubicBezTo>
                    <a:pt x="267" y="21600"/>
                    <a:pt x="1962" y="18624"/>
                    <a:pt x="2580" y="18533"/>
                  </a:cubicBezTo>
                  <a:cubicBezTo>
                    <a:pt x="6473" y="17963"/>
                    <a:pt x="11292" y="18139"/>
                    <a:pt x="14672" y="19040"/>
                  </a:cubicBezTo>
                  <a:cubicBezTo>
                    <a:pt x="16249" y="19460"/>
                    <a:pt x="17722" y="17895"/>
                    <a:pt x="19287" y="17777"/>
                  </a:cubicBezTo>
                  <a:cubicBezTo>
                    <a:pt x="20687" y="17673"/>
                    <a:pt x="21302" y="13015"/>
                    <a:pt x="21600" y="0"/>
                  </a:cubicBezTo>
                  <a:cubicBezTo>
                    <a:pt x="21600" y="0"/>
                    <a:pt x="21528" y="3631"/>
                    <a:pt x="19142" y="5065"/>
                  </a:cubicBezTo>
                  <a:cubicBezTo>
                    <a:pt x="16756" y="6499"/>
                    <a:pt x="10886" y="8022"/>
                    <a:pt x="9139" y="8882"/>
                  </a:cubicBezTo>
                  <a:cubicBezTo>
                    <a:pt x="7391" y="9742"/>
                    <a:pt x="3314" y="9080"/>
                    <a:pt x="2104" y="8793"/>
                  </a:cubicBezTo>
                  <a:cubicBezTo>
                    <a:pt x="895" y="8506"/>
                    <a:pt x="0" y="5406"/>
                    <a:pt x="0" y="5406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chenying0907 241"/>
            <p:cNvSpPr/>
            <p:nvPr/>
          </p:nvSpPr>
          <p:spPr>
            <a:xfrm>
              <a:off x="0" y="1676400"/>
              <a:ext cx="2715977" cy="249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1" extrusionOk="0">
                  <a:moveTo>
                    <a:pt x="0" y="5406"/>
                  </a:moveTo>
                  <a:cubicBezTo>
                    <a:pt x="267" y="21600"/>
                    <a:pt x="1962" y="18624"/>
                    <a:pt x="2580" y="18533"/>
                  </a:cubicBezTo>
                  <a:cubicBezTo>
                    <a:pt x="6473" y="17963"/>
                    <a:pt x="11292" y="18139"/>
                    <a:pt x="14672" y="19040"/>
                  </a:cubicBezTo>
                  <a:cubicBezTo>
                    <a:pt x="16249" y="19460"/>
                    <a:pt x="17722" y="17895"/>
                    <a:pt x="19287" y="17777"/>
                  </a:cubicBezTo>
                  <a:cubicBezTo>
                    <a:pt x="20687" y="17673"/>
                    <a:pt x="21302" y="13015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chenying0907 242"/>
            <p:cNvSpPr/>
            <p:nvPr/>
          </p:nvSpPr>
          <p:spPr>
            <a:xfrm>
              <a:off x="330200" y="-1"/>
              <a:ext cx="2037325" cy="1445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8" h="20467" extrusionOk="0">
                  <a:moveTo>
                    <a:pt x="6743" y="20235"/>
                  </a:moveTo>
                  <a:cubicBezTo>
                    <a:pt x="4869" y="20402"/>
                    <a:pt x="2655" y="19887"/>
                    <a:pt x="841" y="20467"/>
                  </a:cubicBezTo>
                  <a:cubicBezTo>
                    <a:pt x="64" y="17137"/>
                    <a:pt x="206" y="13015"/>
                    <a:pt x="109" y="9574"/>
                  </a:cubicBezTo>
                  <a:cubicBezTo>
                    <a:pt x="60" y="7846"/>
                    <a:pt x="-454" y="2501"/>
                    <a:pt x="1272" y="1530"/>
                  </a:cubicBezTo>
                  <a:cubicBezTo>
                    <a:pt x="3015" y="550"/>
                    <a:pt x="7168" y="345"/>
                    <a:pt x="9094" y="332"/>
                  </a:cubicBezTo>
                  <a:cubicBezTo>
                    <a:pt x="12066" y="311"/>
                    <a:pt x="19449" y="-1133"/>
                    <a:pt x="20092" y="2167"/>
                  </a:cubicBezTo>
                  <a:cubicBezTo>
                    <a:pt x="21146" y="7570"/>
                    <a:pt x="20836" y="14255"/>
                    <a:pt x="20499" y="19764"/>
                  </a:cubicBezTo>
                  <a:cubicBezTo>
                    <a:pt x="18609" y="19687"/>
                    <a:pt x="16502" y="19701"/>
                    <a:pt x="14604" y="19846"/>
                  </a:cubicBezTo>
                  <a:cubicBezTo>
                    <a:pt x="13261" y="19949"/>
                    <a:pt x="8018" y="20122"/>
                    <a:pt x="6743" y="20235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243"/>
            <p:cNvSpPr/>
            <p:nvPr/>
          </p:nvSpPr>
          <p:spPr>
            <a:xfrm>
              <a:off x="0" y="1397000"/>
              <a:ext cx="2716292" cy="413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67" h="19362" extrusionOk="0">
                  <a:moveTo>
                    <a:pt x="2982" y="2337"/>
                  </a:moveTo>
                  <a:cubicBezTo>
                    <a:pt x="2484" y="7946"/>
                    <a:pt x="-88" y="9406"/>
                    <a:pt x="2" y="16856"/>
                  </a:cubicBezTo>
                  <a:cubicBezTo>
                    <a:pt x="60" y="21600"/>
                    <a:pt x="11693" y="18139"/>
                    <a:pt x="12961" y="18209"/>
                  </a:cubicBezTo>
                  <a:cubicBezTo>
                    <a:pt x="15091" y="18326"/>
                    <a:pt x="17165" y="15834"/>
                    <a:pt x="19280" y="15305"/>
                  </a:cubicBezTo>
                  <a:cubicBezTo>
                    <a:pt x="21512" y="14747"/>
                    <a:pt x="17624" y="1965"/>
                    <a:pt x="17229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chenying0907 244"/>
            <p:cNvSpPr/>
            <p:nvPr/>
          </p:nvSpPr>
          <p:spPr>
            <a:xfrm>
              <a:off x="1155700" y="1701800"/>
              <a:ext cx="383109" cy="9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extrusionOk="0">
                  <a:moveTo>
                    <a:pt x="0" y="21102"/>
                  </a:moveTo>
                  <a:cubicBezTo>
                    <a:pt x="7219" y="21600"/>
                    <a:pt x="14386" y="11167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chenying0907 245"/>
            <p:cNvSpPr/>
            <p:nvPr/>
          </p:nvSpPr>
          <p:spPr>
            <a:xfrm>
              <a:off x="495300" y="1485900"/>
              <a:ext cx="1791581" cy="42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413" extrusionOk="0">
                  <a:moveTo>
                    <a:pt x="0" y="10843"/>
                  </a:moveTo>
                  <a:cubicBezTo>
                    <a:pt x="1470" y="21600"/>
                    <a:pt x="3381" y="10281"/>
                    <a:pt x="4897" y="8096"/>
                  </a:cubicBezTo>
                  <a:cubicBezTo>
                    <a:pt x="7216" y="4750"/>
                    <a:pt x="9513" y="5511"/>
                    <a:pt x="11833" y="3600"/>
                  </a:cubicBezTo>
                  <a:cubicBezTo>
                    <a:pt x="14948" y="1033"/>
                    <a:pt x="18542" y="12713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chenying0907 246"/>
            <p:cNvSpPr/>
            <p:nvPr/>
          </p:nvSpPr>
          <p:spPr>
            <a:xfrm>
              <a:off x="330200" y="1600199"/>
              <a:ext cx="2028206" cy="53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2183" extrusionOk="0">
                  <a:moveTo>
                    <a:pt x="0" y="4541"/>
                  </a:moveTo>
                  <a:cubicBezTo>
                    <a:pt x="2051" y="21600"/>
                    <a:pt x="5584" y="4838"/>
                    <a:pt x="7810" y="4383"/>
                  </a:cubicBezTo>
                  <a:cubicBezTo>
                    <a:pt x="10095" y="3916"/>
                    <a:pt x="12384" y="6226"/>
                    <a:pt x="14669" y="6441"/>
                  </a:cubicBezTo>
                  <a:cubicBezTo>
                    <a:pt x="16760" y="6634"/>
                    <a:pt x="19410" y="609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chenying0907 247"/>
            <p:cNvSpPr/>
            <p:nvPr/>
          </p:nvSpPr>
          <p:spPr>
            <a:xfrm>
              <a:off x="571500" y="165099"/>
              <a:ext cx="1451536" cy="1074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4" h="20694" extrusionOk="0">
                  <a:moveTo>
                    <a:pt x="20629" y="19260"/>
                  </a:moveTo>
                  <a:cubicBezTo>
                    <a:pt x="20977" y="14949"/>
                    <a:pt x="20772" y="10813"/>
                    <a:pt x="20677" y="6492"/>
                  </a:cubicBezTo>
                  <a:cubicBezTo>
                    <a:pt x="20626" y="4148"/>
                    <a:pt x="20883" y="3161"/>
                    <a:pt x="20716" y="794"/>
                  </a:cubicBezTo>
                  <a:cubicBezTo>
                    <a:pt x="20595" y="-906"/>
                    <a:pt x="2257" y="570"/>
                    <a:pt x="640" y="1127"/>
                  </a:cubicBezTo>
                  <a:cubicBezTo>
                    <a:pt x="-623" y="7448"/>
                    <a:pt x="271" y="14260"/>
                    <a:pt x="871" y="20694"/>
                  </a:cubicBezTo>
                  <a:cubicBezTo>
                    <a:pt x="852" y="20484"/>
                    <a:pt x="2889" y="20367"/>
                    <a:pt x="2986" y="20359"/>
                  </a:cubicBezTo>
                  <a:cubicBezTo>
                    <a:pt x="4363" y="20257"/>
                    <a:pt x="20587" y="19755"/>
                    <a:pt x="20595" y="19670"/>
                  </a:cubicBezTo>
                  <a:cubicBezTo>
                    <a:pt x="20607" y="19533"/>
                    <a:pt x="20618" y="19396"/>
                    <a:pt x="20629" y="19260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1" name="chenying0907 79"/>
          <p:cNvSpPr/>
          <p:nvPr/>
        </p:nvSpPr>
        <p:spPr>
          <a:xfrm>
            <a:off x="7615985" y="1907629"/>
            <a:ext cx="1089770" cy="1032476"/>
          </a:xfrm>
          <a:custGeom>
            <a:avLst/>
            <a:gdLst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5683 w 50596"/>
              <a:gd name="connsiteY4" fmla="*/ 21600 h 75148"/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6123 w 50596"/>
              <a:gd name="connsiteY4" fmla="*/ 28485 h 7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96" h="75148" extrusionOk="0">
                <a:moveTo>
                  <a:pt x="0" y="74942"/>
                </a:moveTo>
                <a:cubicBezTo>
                  <a:pt x="7783" y="79333"/>
                  <a:pt x="42714" y="12329"/>
                  <a:pt x="50596" y="11173"/>
                </a:cubicBezTo>
                <a:cubicBezTo>
                  <a:pt x="49812" y="8448"/>
                  <a:pt x="48284" y="2335"/>
                  <a:pt x="47157" y="0"/>
                </a:cubicBezTo>
                <a:cubicBezTo>
                  <a:pt x="47941" y="1795"/>
                  <a:pt x="49898" y="8535"/>
                  <a:pt x="50596" y="11173"/>
                </a:cubicBezTo>
                <a:cubicBezTo>
                  <a:pt x="49312" y="14705"/>
                  <a:pt x="47896" y="26547"/>
                  <a:pt x="46123" y="28485"/>
                </a:cubicBezTo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chenying0907 79"/>
          <p:cNvSpPr/>
          <p:nvPr/>
        </p:nvSpPr>
        <p:spPr>
          <a:xfrm flipV="1">
            <a:off x="7615985" y="4055256"/>
            <a:ext cx="1089770" cy="1032476"/>
          </a:xfrm>
          <a:custGeom>
            <a:avLst/>
            <a:gdLst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5683 w 50596"/>
              <a:gd name="connsiteY4" fmla="*/ 21600 h 75148"/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6123 w 50596"/>
              <a:gd name="connsiteY4" fmla="*/ 28485 h 7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96" h="75148" extrusionOk="0">
                <a:moveTo>
                  <a:pt x="0" y="74942"/>
                </a:moveTo>
                <a:cubicBezTo>
                  <a:pt x="7783" y="79333"/>
                  <a:pt x="42714" y="12329"/>
                  <a:pt x="50596" y="11173"/>
                </a:cubicBezTo>
                <a:cubicBezTo>
                  <a:pt x="49812" y="8448"/>
                  <a:pt x="48284" y="2335"/>
                  <a:pt x="47157" y="0"/>
                </a:cubicBezTo>
                <a:cubicBezTo>
                  <a:pt x="47941" y="1795"/>
                  <a:pt x="49898" y="8535"/>
                  <a:pt x="50596" y="11173"/>
                </a:cubicBezTo>
                <a:cubicBezTo>
                  <a:pt x="49312" y="14705"/>
                  <a:pt x="47896" y="26547"/>
                  <a:pt x="46123" y="28485"/>
                </a:cubicBezTo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chenying0907 79"/>
          <p:cNvSpPr/>
          <p:nvPr/>
        </p:nvSpPr>
        <p:spPr>
          <a:xfrm flipH="1">
            <a:off x="3375823" y="1907629"/>
            <a:ext cx="1089768" cy="1032476"/>
          </a:xfrm>
          <a:custGeom>
            <a:avLst/>
            <a:gdLst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5683 w 50596"/>
              <a:gd name="connsiteY4" fmla="*/ 21600 h 75148"/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6123 w 50596"/>
              <a:gd name="connsiteY4" fmla="*/ 28485 h 7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96" h="75148" extrusionOk="0">
                <a:moveTo>
                  <a:pt x="0" y="74942"/>
                </a:moveTo>
                <a:cubicBezTo>
                  <a:pt x="7783" y="79333"/>
                  <a:pt x="42714" y="12329"/>
                  <a:pt x="50596" y="11173"/>
                </a:cubicBezTo>
                <a:cubicBezTo>
                  <a:pt x="49812" y="8448"/>
                  <a:pt x="48284" y="2335"/>
                  <a:pt x="47157" y="0"/>
                </a:cubicBezTo>
                <a:cubicBezTo>
                  <a:pt x="47941" y="1795"/>
                  <a:pt x="49898" y="8535"/>
                  <a:pt x="50596" y="11173"/>
                </a:cubicBezTo>
                <a:cubicBezTo>
                  <a:pt x="49312" y="14705"/>
                  <a:pt x="47896" y="26547"/>
                  <a:pt x="46123" y="28485"/>
                </a:cubicBezTo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chenying0907 79"/>
          <p:cNvSpPr/>
          <p:nvPr/>
        </p:nvSpPr>
        <p:spPr>
          <a:xfrm flipH="1" flipV="1">
            <a:off x="3375823" y="4055256"/>
            <a:ext cx="1089768" cy="1032476"/>
          </a:xfrm>
          <a:custGeom>
            <a:avLst/>
            <a:gdLst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5683 w 50596"/>
              <a:gd name="connsiteY4" fmla="*/ 21600 h 75148"/>
              <a:gd name="connsiteX0" fmla="*/ 0 w 50596"/>
              <a:gd name="connsiteY0" fmla="*/ 74942 h 75148"/>
              <a:gd name="connsiteX1" fmla="*/ 50596 w 50596"/>
              <a:gd name="connsiteY1" fmla="*/ 11173 h 75148"/>
              <a:gd name="connsiteX2" fmla="*/ 47157 w 50596"/>
              <a:gd name="connsiteY2" fmla="*/ 0 h 75148"/>
              <a:gd name="connsiteX3" fmla="*/ 50596 w 50596"/>
              <a:gd name="connsiteY3" fmla="*/ 11173 h 75148"/>
              <a:gd name="connsiteX4" fmla="*/ 46123 w 50596"/>
              <a:gd name="connsiteY4" fmla="*/ 28485 h 7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96" h="75148" extrusionOk="0">
                <a:moveTo>
                  <a:pt x="0" y="74942"/>
                </a:moveTo>
                <a:cubicBezTo>
                  <a:pt x="7783" y="79333"/>
                  <a:pt x="42714" y="12329"/>
                  <a:pt x="50596" y="11173"/>
                </a:cubicBezTo>
                <a:cubicBezTo>
                  <a:pt x="49812" y="8448"/>
                  <a:pt x="48284" y="2335"/>
                  <a:pt x="47157" y="0"/>
                </a:cubicBezTo>
                <a:cubicBezTo>
                  <a:pt x="47941" y="1795"/>
                  <a:pt x="49898" y="8535"/>
                  <a:pt x="50596" y="11173"/>
                </a:cubicBezTo>
                <a:cubicBezTo>
                  <a:pt x="49312" y="14705"/>
                  <a:pt x="47896" y="26547"/>
                  <a:pt x="46123" y="28485"/>
                </a:cubicBezTo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chenying0907 148"/>
          <p:cNvSpPr/>
          <p:nvPr/>
        </p:nvSpPr>
        <p:spPr>
          <a:xfrm>
            <a:off x="9058957" y="1589615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27" name="chenying0907 148"/>
          <p:cNvSpPr/>
          <p:nvPr/>
        </p:nvSpPr>
        <p:spPr>
          <a:xfrm>
            <a:off x="9058957" y="4237350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28" name="chenying0907 148"/>
          <p:cNvSpPr/>
          <p:nvPr/>
        </p:nvSpPr>
        <p:spPr>
          <a:xfrm>
            <a:off x="589918" y="1723772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29" name="chenying0907 148"/>
          <p:cNvSpPr/>
          <p:nvPr/>
        </p:nvSpPr>
        <p:spPr>
          <a:xfrm>
            <a:off x="589918" y="4371507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95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12"/>
          <p:cNvGrpSpPr/>
          <p:nvPr/>
        </p:nvGrpSpPr>
        <p:grpSpPr>
          <a:xfrm>
            <a:off x="5650770" y="3775903"/>
            <a:ext cx="1702168" cy="1774801"/>
            <a:chOff x="0" y="0"/>
            <a:chExt cx="1702166" cy="1774800"/>
          </a:xfrm>
        </p:grpSpPr>
        <p:grpSp>
          <p:nvGrpSpPr>
            <p:cNvPr id="9" name="Group 107"/>
            <p:cNvGrpSpPr/>
            <p:nvPr/>
          </p:nvGrpSpPr>
          <p:grpSpPr>
            <a:xfrm>
              <a:off x="-1" y="177800"/>
              <a:ext cx="1609262" cy="1597001"/>
              <a:chOff x="0" y="0"/>
              <a:chExt cx="1609260" cy="1597000"/>
            </a:xfrm>
          </p:grpSpPr>
          <p:sp>
            <p:nvSpPr>
              <p:cNvPr id="14" name="chenying0907 103"/>
              <p:cNvSpPr/>
              <p:nvPr/>
            </p:nvSpPr>
            <p:spPr>
              <a:xfrm>
                <a:off x="50799" y="990600"/>
                <a:ext cx="1299233" cy="6037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27" h="21476" extrusionOk="0">
                    <a:moveTo>
                      <a:pt x="7569" y="13496"/>
                    </a:moveTo>
                    <a:cubicBezTo>
                      <a:pt x="4864" y="12682"/>
                      <a:pt x="2386" y="9871"/>
                      <a:pt x="22" y="6002"/>
                    </a:cubicBezTo>
                    <a:cubicBezTo>
                      <a:pt x="-400" y="15107"/>
                      <a:pt x="5480" y="21314"/>
                      <a:pt x="8699" y="21470"/>
                    </a:cubicBezTo>
                    <a:cubicBezTo>
                      <a:pt x="11380" y="21600"/>
                      <a:pt x="13928" y="19809"/>
                      <a:pt x="15992" y="15873"/>
                    </a:cubicBezTo>
                    <a:cubicBezTo>
                      <a:pt x="16961" y="14024"/>
                      <a:pt x="17808" y="11443"/>
                      <a:pt x="18623" y="9251"/>
                    </a:cubicBezTo>
                    <a:cubicBezTo>
                      <a:pt x="19942" y="5703"/>
                      <a:pt x="21200" y="4428"/>
                      <a:pt x="19842" y="0"/>
                    </a:cubicBezTo>
                    <a:cubicBezTo>
                      <a:pt x="18471" y="7328"/>
                      <a:pt x="15117" y="11527"/>
                      <a:pt x="11795" y="13109"/>
                    </a:cubicBezTo>
                    <a:cubicBezTo>
                      <a:pt x="10320" y="13811"/>
                      <a:pt x="8917" y="13902"/>
                      <a:pt x="7569" y="13496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5" name="chenying0907 104"/>
              <p:cNvSpPr/>
              <p:nvPr/>
            </p:nvSpPr>
            <p:spPr>
              <a:xfrm>
                <a:off x="419100" y="0"/>
                <a:ext cx="483810" cy="443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85"/>
                    </a:moveTo>
                    <a:cubicBezTo>
                      <a:pt x="3346" y="6699"/>
                      <a:pt x="7648" y="2000"/>
                      <a:pt x="11708" y="0"/>
                    </a:cubicBezTo>
                    <a:cubicBezTo>
                      <a:pt x="14535" y="3909"/>
                      <a:pt x="18393" y="7006"/>
                      <a:pt x="21600" y="10577"/>
                    </a:cubicBezTo>
                    <a:cubicBezTo>
                      <a:pt x="18728" y="14103"/>
                      <a:pt x="14595" y="17988"/>
                      <a:pt x="11792" y="21600"/>
                    </a:cubicBezTo>
                  </a:path>
                </a:pathLst>
              </a:custGeom>
              <a:solidFill>
                <a:srgbClr val="FDD67A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6" name="chenying0907 105"/>
              <p:cNvSpPr/>
              <p:nvPr/>
            </p:nvSpPr>
            <p:spPr>
              <a:xfrm>
                <a:off x="1155700" y="584200"/>
                <a:ext cx="453561" cy="490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134"/>
                    </a:moveTo>
                    <a:cubicBezTo>
                      <a:pt x="4584" y="7661"/>
                      <a:pt x="7195" y="3612"/>
                      <a:pt x="11207" y="0"/>
                    </a:cubicBezTo>
                    <a:cubicBezTo>
                      <a:pt x="15017" y="3259"/>
                      <a:pt x="18398" y="6487"/>
                      <a:pt x="21600" y="9442"/>
                    </a:cubicBezTo>
                    <a:cubicBezTo>
                      <a:pt x="20006" y="13127"/>
                      <a:pt x="14156" y="18486"/>
                      <a:pt x="11577" y="21600"/>
                    </a:cubicBezTo>
                  </a:path>
                </a:pathLst>
              </a:custGeom>
              <a:solidFill>
                <a:srgbClr val="FDD67A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7" name="chenying0907 106"/>
              <p:cNvSpPr/>
              <p:nvPr/>
            </p:nvSpPr>
            <p:spPr>
              <a:xfrm>
                <a:off x="-1" y="228599"/>
                <a:ext cx="1391129" cy="1368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65" h="21545" extrusionOk="0">
                    <a:moveTo>
                      <a:pt x="8082" y="16877"/>
                    </a:moveTo>
                    <a:cubicBezTo>
                      <a:pt x="7081" y="16748"/>
                      <a:pt x="6546" y="16358"/>
                      <a:pt x="6150" y="15932"/>
                    </a:cubicBezTo>
                    <a:cubicBezTo>
                      <a:pt x="2633" y="11957"/>
                      <a:pt x="6891" y="5704"/>
                      <a:pt x="10213" y="3464"/>
                    </a:cubicBezTo>
                    <a:cubicBezTo>
                      <a:pt x="9142" y="2018"/>
                      <a:pt x="7490" y="1403"/>
                      <a:pt x="6270" y="0"/>
                    </a:cubicBezTo>
                    <a:cubicBezTo>
                      <a:pt x="3078" y="3249"/>
                      <a:pt x="-835" y="8775"/>
                      <a:pt x="157" y="13719"/>
                    </a:cubicBezTo>
                    <a:cubicBezTo>
                      <a:pt x="1042" y="18124"/>
                      <a:pt x="4627" y="21443"/>
                      <a:pt x="9015" y="21542"/>
                    </a:cubicBezTo>
                    <a:cubicBezTo>
                      <a:pt x="11560" y="21600"/>
                      <a:pt x="13979" y="20807"/>
                      <a:pt x="15938" y="19065"/>
                    </a:cubicBezTo>
                    <a:cubicBezTo>
                      <a:pt x="16571" y="18503"/>
                      <a:pt x="20614" y="13301"/>
                      <a:pt x="20765" y="13431"/>
                    </a:cubicBezTo>
                    <a:cubicBezTo>
                      <a:pt x="19495" y="12340"/>
                      <a:pt x="18385" y="11140"/>
                      <a:pt x="17136" y="10045"/>
                    </a:cubicBezTo>
                    <a:cubicBezTo>
                      <a:pt x="14328" y="12345"/>
                      <a:pt x="12283" y="17420"/>
                      <a:pt x="8082" y="16877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10" name="Group 111"/>
            <p:cNvGrpSpPr/>
            <p:nvPr/>
          </p:nvGrpSpPr>
          <p:grpSpPr>
            <a:xfrm>
              <a:off x="1028700" y="0"/>
              <a:ext cx="673467" cy="645607"/>
              <a:chOff x="0" y="0"/>
              <a:chExt cx="673466" cy="645606"/>
            </a:xfrm>
          </p:grpSpPr>
          <p:sp>
            <p:nvSpPr>
              <p:cNvPr id="11" name="chenying0907 108"/>
              <p:cNvSpPr/>
              <p:nvPr/>
            </p:nvSpPr>
            <p:spPr>
              <a:xfrm>
                <a:off x="139700" y="380999"/>
                <a:ext cx="192429" cy="1919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19" h="20300" extrusionOk="0">
                    <a:moveTo>
                      <a:pt x="0" y="159"/>
                    </a:moveTo>
                    <a:cubicBezTo>
                      <a:pt x="9860" y="-1300"/>
                      <a:pt x="21600" y="7428"/>
                      <a:pt x="19719" y="203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" name="chenying0907 109"/>
              <p:cNvSpPr/>
              <p:nvPr/>
            </p:nvSpPr>
            <p:spPr>
              <a:xfrm>
                <a:off x="50800" y="215900"/>
                <a:ext cx="476225" cy="4277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600" extrusionOk="0">
                    <a:moveTo>
                      <a:pt x="0" y="398"/>
                    </a:moveTo>
                    <a:cubicBezTo>
                      <a:pt x="12948" y="-2000"/>
                      <a:pt x="20825" y="6687"/>
                      <a:pt x="21600" y="19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" name="chenying0907 110"/>
              <p:cNvSpPr/>
              <p:nvPr/>
            </p:nvSpPr>
            <p:spPr>
              <a:xfrm>
                <a:off x="0" y="0"/>
                <a:ext cx="673467" cy="6456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33" h="20799" extrusionOk="0">
                    <a:moveTo>
                      <a:pt x="0" y="71"/>
                    </a:moveTo>
                    <a:cubicBezTo>
                      <a:pt x="11732" y="-801"/>
                      <a:pt x="21600" y="6444"/>
                      <a:pt x="20200" y="20799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grpSp>
        <p:nvGrpSpPr>
          <p:cNvPr id="18" name="Group 112"/>
          <p:cNvGrpSpPr/>
          <p:nvPr/>
        </p:nvGrpSpPr>
        <p:grpSpPr>
          <a:xfrm rot="10800000">
            <a:off x="8564542" y="1454047"/>
            <a:ext cx="1702168" cy="1774801"/>
            <a:chOff x="0" y="0"/>
            <a:chExt cx="1702166" cy="1774800"/>
          </a:xfrm>
        </p:grpSpPr>
        <p:grpSp>
          <p:nvGrpSpPr>
            <p:cNvPr id="19" name="Group 107"/>
            <p:cNvGrpSpPr/>
            <p:nvPr/>
          </p:nvGrpSpPr>
          <p:grpSpPr>
            <a:xfrm>
              <a:off x="-1" y="177800"/>
              <a:ext cx="1609262" cy="1597001"/>
              <a:chOff x="0" y="0"/>
              <a:chExt cx="1609260" cy="1597000"/>
            </a:xfrm>
          </p:grpSpPr>
          <p:sp>
            <p:nvSpPr>
              <p:cNvPr id="24" name="chenying0907 103"/>
              <p:cNvSpPr/>
              <p:nvPr/>
            </p:nvSpPr>
            <p:spPr>
              <a:xfrm>
                <a:off x="50799" y="990600"/>
                <a:ext cx="1299233" cy="6037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27" h="21476" extrusionOk="0">
                    <a:moveTo>
                      <a:pt x="7569" y="13496"/>
                    </a:moveTo>
                    <a:cubicBezTo>
                      <a:pt x="4864" y="12682"/>
                      <a:pt x="2386" y="9871"/>
                      <a:pt x="22" y="6002"/>
                    </a:cubicBezTo>
                    <a:cubicBezTo>
                      <a:pt x="-400" y="15107"/>
                      <a:pt x="5480" y="21314"/>
                      <a:pt x="8699" y="21470"/>
                    </a:cubicBezTo>
                    <a:cubicBezTo>
                      <a:pt x="11380" y="21600"/>
                      <a:pt x="13928" y="19809"/>
                      <a:pt x="15992" y="15873"/>
                    </a:cubicBezTo>
                    <a:cubicBezTo>
                      <a:pt x="16961" y="14024"/>
                      <a:pt x="17808" y="11443"/>
                      <a:pt x="18623" y="9251"/>
                    </a:cubicBezTo>
                    <a:cubicBezTo>
                      <a:pt x="19942" y="5703"/>
                      <a:pt x="21200" y="4428"/>
                      <a:pt x="19842" y="0"/>
                    </a:cubicBezTo>
                    <a:cubicBezTo>
                      <a:pt x="18471" y="7328"/>
                      <a:pt x="15117" y="11527"/>
                      <a:pt x="11795" y="13109"/>
                    </a:cubicBezTo>
                    <a:cubicBezTo>
                      <a:pt x="10320" y="13811"/>
                      <a:pt x="8917" y="13902"/>
                      <a:pt x="7569" y="13496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5" name="chenying0907 104"/>
              <p:cNvSpPr/>
              <p:nvPr/>
            </p:nvSpPr>
            <p:spPr>
              <a:xfrm>
                <a:off x="419100" y="0"/>
                <a:ext cx="483810" cy="443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85"/>
                    </a:moveTo>
                    <a:cubicBezTo>
                      <a:pt x="3346" y="6699"/>
                      <a:pt x="7648" y="2000"/>
                      <a:pt x="11708" y="0"/>
                    </a:cubicBezTo>
                    <a:cubicBezTo>
                      <a:pt x="14535" y="3909"/>
                      <a:pt x="18393" y="7006"/>
                      <a:pt x="21600" y="10577"/>
                    </a:cubicBezTo>
                    <a:cubicBezTo>
                      <a:pt x="18728" y="14103"/>
                      <a:pt x="14595" y="17988"/>
                      <a:pt x="11792" y="21600"/>
                    </a:cubicBezTo>
                  </a:path>
                </a:pathLst>
              </a:custGeom>
              <a:solidFill>
                <a:srgbClr val="FDD67A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" name="chenying0907 105"/>
              <p:cNvSpPr/>
              <p:nvPr/>
            </p:nvSpPr>
            <p:spPr>
              <a:xfrm>
                <a:off x="1155700" y="584200"/>
                <a:ext cx="453561" cy="4907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134"/>
                    </a:moveTo>
                    <a:cubicBezTo>
                      <a:pt x="4584" y="7661"/>
                      <a:pt x="7195" y="3612"/>
                      <a:pt x="11207" y="0"/>
                    </a:cubicBezTo>
                    <a:cubicBezTo>
                      <a:pt x="15017" y="3259"/>
                      <a:pt x="18398" y="6487"/>
                      <a:pt x="21600" y="9442"/>
                    </a:cubicBezTo>
                    <a:cubicBezTo>
                      <a:pt x="20006" y="13127"/>
                      <a:pt x="14156" y="18486"/>
                      <a:pt x="11577" y="21600"/>
                    </a:cubicBezTo>
                  </a:path>
                </a:pathLst>
              </a:custGeom>
              <a:solidFill>
                <a:srgbClr val="FDD67A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" name="chenying0907 106"/>
              <p:cNvSpPr/>
              <p:nvPr/>
            </p:nvSpPr>
            <p:spPr>
              <a:xfrm>
                <a:off x="-1" y="228599"/>
                <a:ext cx="1391129" cy="1368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65" h="21545" extrusionOk="0">
                    <a:moveTo>
                      <a:pt x="8082" y="16877"/>
                    </a:moveTo>
                    <a:cubicBezTo>
                      <a:pt x="7081" y="16748"/>
                      <a:pt x="6546" y="16358"/>
                      <a:pt x="6150" y="15932"/>
                    </a:cubicBezTo>
                    <a:cubicBezTo>
                      <a:pt x="2633" y="11957"/>
                      <a:pt x="6891" y="5704"/>
                      <a:pt x="10213" y="3464"/>
                    </a:cubicBezTo>
                    <a:cubicBezTo>
                      <a:pt x="9142" y="2018"/>
                      <a:pt x="7490" y="1403"/>
                      <a:pt x="6270" y="0"/>
                    </a:cubicBezTo>
                    <a:cubicBezTo>
                      <a:pt x="3078" y="3249"/>
                      <a:pt x="-835" y="8775"/>
                      <a:pt x="157" y="13719"/>
                    </a:cubicBezTo>
                    <a:cubicBezTo>
                      <a:pt x="1042" y="18124"/>
                      <a:pt x="4627" y="21443"/>
                      <a:pt x="9015" y="21542"/>
                    </a:cubicBezTo>
                    <a:cubicBezTo>
                      <a:pt x="11560" y="21600"/>
                      <a:pt x="13979" y="20807"/>
                      <a:pt x="15938" y="19065"/>
                    </a:cubicBezTo>
                    <a:cubicBezTo>
                      <a:pt x="16571" y="18503"/>
                      <a:pt x="20614" y="13301"/>
                      <a:pt x="20765" y="13431"/>
                    </a:cubicBezTo>
                    <a:cubicBezTo>
                      <a:pt x="19495" y="12340"/>
                      <a:pt x="18385" y="11140"/>
                      <a:pt x="17136" y="10045"/>
                    </a:cubicBezTo>
                    <a:cubicBezTo>
                      <a:pt x="14328" y="12345"/>
                      <a:pt x="12283" y="17420"/>
                      <a:pt x="8082" y="16877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20" name="Group 111"/>
            <p:cNvGrpSpPr/>
            <p:nvPr/>
          </p:nvGrpSpPr>
          <p:grpSpPr>
            <a:xfrm>
              <a:off x="1028700" y="0"/>
              <a:ext cx="673467" cy="645607"/>
              <a:chOff x="0" y="0"/>
              <a:chExt cx="673466" cy="645606"/>
            </a:xfrm>
          </p:grpSpPr>
          <p:sp>
            <p:nvSpPr>
              <p:cNvPr id="21" name="chenying0907 108"/>
              <p:cNvSpPr/>
              <p:nvPr/>
            </p:nvSpPr>
            <p:spPr>
              <a:xfrm>
                <a:off x="139700" y="380999"/>
                <a:ext cx="192429" cy="1919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19" h="20300" extrusionOk="0">
                    <a:moveTo>
                      <a:pt x="0" y="159"/>
                    </a:moveTo>
                    <a:cubicBezTo>
                      <a:pt x="9860" y="-1300"/>
                      <a:pt x="21600" y="7428"/>
                      <a:pt x="19719" y="203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2" name="chenying0907 109"/>
              <p:cNvSpPr/>
              <p:nvPr/>
            </p:nvSpPr>
            <p:spPr>
              <a:xfrm>
                <a:off x="50800" y="215900"/>
                <a:ext cx="476225" cy="4277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600" extrusionOk="0">
                    <a:moveTo>
                      <a:pt x="0" y="398"/>
                    </a:moveTo>
                    <a:cubicBezTo>
                      <a:pt x="12948" y="-2000"/>
                      <a:pt x="20825" y="6687"/>
                      <a:pt x="21600" y="19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3" name="chenying0907 110"/>
              <p:cNvSpPr/>
              <p:nvPr/>
            </p:nvSpPr>
            <p:spPr>
              <a:xfrm>
                <a:off x="0" y="0"/>
                <a:ext cx="673467" cy="6456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33" h="20799" extrusionOk="0">
                    <a:moveTo>
                      <a:pt x="0" y="71"/>
                    </a:moveTo>
                    <a:cubicBezTo>
                      <a:pt x="11732" y="-801"/>
                      <a:pt x="21600" y="6444"/>
                      <a:pt x="20200" y="20799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sp>
        <p:nvSpPr>
          <p:cNvPr id="28" name="chenying0907 148"/>
          <p:cNvSpPr/>
          <p:nvPr/>
        </p:nvSpPr>
        <p:spPr>
          <a:xfrm>
            <a:off x="5651740" y="1692513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29" name="chenying0907 148"/>
          <p:cNvSpPr/>
          <p:nvPr/>
        </p:nvSpPr>
        <p:spPr>
          <a:xfrm>
            <a:off x="7790492" y="4301601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32" name="chenying0907 130"/>
          <p:cNvSpPr/>
          <p:nvPr/>
        </p:nvSpPr>
        <p:spPr>
          <a:xfrm>
            <a:off x="1609916" y="1338090"/>
            <a:ext cx="3252301" cy="4623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5" h="21243" extrusionOk="0">
                <a:moveTo>
                  <a:pt x="8979" y="195"/>
                </a:moveTo>
                <a:cubicBezTo>
                  <a:pt x="4910" y="325"/>
                  <a:pt x="1091" y="476"/>
                  <a:pt x="309" y="496"/>
                </a:cubicBezTo>
                <a:cubicBezTo>
                  <a:pt x="234" y="498"/>
                  <a:pt x="-62" y="19185"/>
                  <a:pt x="11" y="20822"/>
                </a:cubicBezTo>
                <a:cubicBezTo>
                  <a:pt x="26" y="21152"/>
                  <a:pt x="14268" y="20995"/>
                  <a:pt x="15252" y="21029"/>
                </a:cubicBezTo>
                <a:cubicBezTo>
                  <a:pt x="17137" y="21094"/>
                  <a:pt x="19225" y="21491"/>
                  <a:pt x="21045" y="21004"/>
                </a:cubicBezTo>
                <a:cubicBezTo>
                  <a:pt x="21538" y="20873"/>
                  <a:pt x="20470" y="13501"/>
                  <a:pt x="20432" y="12557"/>
                </a:cubicBezTo>
                <a:cubicBezTo>
                  <a:pt x="20266" y="8457"/>
                  <a:pt x="19945" y="4212"/>
                  <a:pt x="20001" y="129"/>
                </a:cubicBezTo>
                <a:cubicBezTo>
                  <a:pt x="20004" y="-109"/>
                  <a:pt x="14279" y="25"/>
                  <a:pt x="8979" y="195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4" name="chenying0907 131"/>
          <p:cNvSpPr/>
          <p:nvPr/>
        </p:nvSpPr>
        <p:spPr>
          <a:xfrm>
            <a:off x="2001118" y="4437601"/>
            <a:ext cx="2429675" cy="1131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5" h="20442" extrusionOk="0">
                <a:moveTo>
                  <a:pt x="19" y="510"/>
                </a:moveTo>
                <a:cubicBezTo>
                  <a:pt x="518" y="-1108"/>
                  <a:pt x="4" y="1567"/>
                  <a:pt x="9" y="2449"/>
                </a:cubicBezTo>
                <a:cubicBezTo>
                  <a:pt x="29" y="5510"/>
                  <a:pt x="20" y="8572"/>
                  <a:pt x="19" y="11633"/>
                </a:cubicBezTo>
                <a:cubicBezTo>
                  <a:pt x="18" y="14172"/>
                  <a:pt x="-45" y="16792"/>
                  <a:pt x="61" y="19298"/>
                </a:cubicBezTo>
                <a:cubicBezTo>
                  <a:pt x="4074" y="19801"/>
                  <a:pt x="8115" y="19407"/>
                  <a:pt x="12114" y="19356"/>
                </a:cubicBezTo>
                <a:cubicBezTo>
                  <a:pt x="15281" y="19315"/>
                  <a:pt x="18390" y="20492"/>
                  <a:pt x="21555" y="20441"/>
                </a:cubicBezTo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henying0907 133"/>
          <p:cNvSpPr/>
          <p:nvPr/>
        </p:nvSpPr>
        <p:spPr>
          <a:xfrm>
            <a:off x="1971026" y="1699198"/>
            <a:ext cx="2304486" cy="61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2" h="21600" extrusionOk="0">
                <a:moveTo>
                  <a:pt x="99" y="3120"/>
                </a:moveTo>
                <a:cubicBezTo>
                  <a:pt x="7204" y="1286"/>
                  <a:pt x="14219" y="325"/>
                  <a:pt x="21383" y="0"/>
                </a:cubicBezTo>
                <a:cubicBezTo>
                  <a:pt x="21266" y="6220"/>
                  <a:pt x="21409" y="13941"/>
                  <a:pt x="21234" y="20146"/>
                </a:cubicBezTo>
                <a:cubicBezTo>
                  <a:pt x="17855" y="19956"/>
                  <a:pt x="14136" y="19942"/>
                  <a:pt x="10601" y="20322"/>
                </a:cubicBezTo>
                <a:cubicBezTo>
                  <a:pt x="6959" y="20713"/>
                  <a:pt x="3946" y="21600"/>
                  <a:pt x="84" y="21600"/>
                </a:cubicBezTo>
                <a:cubicBezTo>
                  <a:pt x="270" y="13448"/>
                  <a:pt x="-191" y="3195"/>
                  <a:pt x="99" y="3120"/>
                </a:cubicBezTo>
                <a:close/>
              </a:path>
            </a:pathLst>
          </a:custGeom>
          <a:solidFill>
            <a:srgbClr val="FDD67A"/>
          </a:solidFill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7" name="chenying0907 134"/>
          <p:cNvSpPr/>
          <p:nvPr/>
        </p:nvSpPr>
        <p:spPr>
          <a:xfrm>
            <a:off x="1971026" y="2601968"/>
            <a:ext cx="2246893" cy="29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444" extrusionOk="0">
                <a:moveTo>
                  <a:pt x="0" y="10692"/>
                </a:moveTo>
                <a:cubicBezTo>
                  <a:pt x="4388" y="13543"/>
                  <a:pt x="8492" y="-2084"/>
                  <a:pt x="12873" y="236"/>
                </a:cubicBezTo>
                <a:cubicBezTo>
                  <a:pt x="15983" y="1882"/>
                  <a:pt x="18793" y="19516"/>
                  <a:pt x="21600" y="11250"/>
                </a:cubicBezTo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8" name="chenying0907 135"/>
          <p:cNvSpPr/>
          <p:nvPr/>
        </p:nvSpPr>
        <p:spPr>
          <a:xfrm>
            <a:off x="2001118" y="2932984"/>
            <a:ext cx="2226836" cy="24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4959" extrusionOk="0">
                <a:moveTo>
                  <a:pt x="0" y="14959"/>
                </a:moveTo>
                <a:cubicBezTo>
                  <a:pt x="5071" y="14483"/>
                  <a:pt x="9804" y="-5301"/>
                  <a:pt x="14874" y="1831"/>
                </a:cubicBezTo>
                <a:cubicBezTo>
                  <a:pt x="17137" y="5014"/>
                  <a:pt x="19496" y="-6641"/>
                  <a:pt x="21600" y="6143"/>
                </a:cubicBezTo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chenying0907 136"/>
          <p:cNvSpPr/>
          <p:nvPr/>
        </p:nvSpPr>
        <p:spPr>
          <a:xfrm>
            <a:off x="2001118" y="3294092"/>
            <a:ext cx="2239370" cy="1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361" extrusionOk="0">
                <a:moveTo>
                  <a:pt x="0" y="15361"/>
                </a:moveTo>
                <a:cubicBezTo>
                  <a:pt x="7015" y="-6239"/>
                  <a:pt x="14703" y="15203"/>
                  <a:pt x="21600" y="0"/>
                </a:cubicBezTo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0" name="chenying0907 137"/>
          <p:cNvSpPr/>
          <p:nvPr/>
        </p:nvSpPr>
        <p:spPr>
          <a:xfrm>
            <a:off x="2001118" y="3655200"/>
            <a:ext cx="1132317" cy="2"/>
          </a:xfrm>
          <a:prstGeom prst="line">
            <a:avLst/>
          </a:pr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42" name="组 41"/>
          <p:cNvGrpSpPr/>
          <p:nvPr/>
        </p:nvGrpSpPr>
        <p:grpSpPr>
          <a:xfrm>
            <a:off x="2241857" y="4076493"/>
            <a:ext cx="2061328" cy="1263877"/>
            <a:chOff x="1869897" y="4076493"/>
            <a:chExt cx="2061328" cy="1263877"/>
          </a:xfrm>
        </p:grpSpPr>
        <p:sp>
          <p:nvSpPr>
            <p:cNvPr id="35" name="chenying0907 132"/>
            <p:cNvSpPr/>
            <p:nvPr/>
          </p:nvSpPr>
          <p:spPr>
            <a:xfrm>
              <a:off x="1869897" y="4136677"/>
              <a:ext cx="1905857" cy="1203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400" y="19792"/>
                    <a:pt x="2289" y="17606"/>
                    <a:pt x="3426" y="15450"/>
                  </a:cubicBezTo>
                  <a:cubicBezTo>
                    <a:pt x="5535" y="17168"/>
                    <a:pt x="6971" y="18077"/>
                    <a:pt x="9296" y="18901"/>
                  </a:cubicBezTo>
                  <a:cubicBezTo>
                    <a:pt x="10349" y="16142"/>
                    <a:pt x="11143" y="13136"/>
                    <a:pt x="12328" y="10465"/>
                  </a:cubicBezTo>
                  <a:cubicBezTo>
                    <a:pt x="13458" y="12014"/>
                    <a:pt x="14791" y="13469"/>
                    <a:pt x="15740" y="15254"/>
                  </a:cubicBezTo>
                  <a:cubicBezTo>
                    <a:pt x="18248" y="10915"/>
                    <a:pt x="19837" y="4537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1" name="chenying0907 138"/>
            <p:cNvSpPr/>
            <p:nvPr/>
          </p:nvSpPr>
          <p:spPr>
            <a:xfrm>
              <a:off x="3374516" y="4076493"/>
              <a:ext cx="556709" cy="618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092"/>
                  </a:moveTo>
                  <a:cubicBezTo>
                    <a:pt x="6130" y="7695"/>
                    <a:pt x="10045" y="2251"/>
                    <a:pt x="16805" y="0"/>
                  </a:cubicBezTo>
                  <a:cubicBezTo>
                    <a:pt x="17439" y="6864"/>
                    <a:pt x="19062" y="15062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4294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05"/>
          <p:cNvSpPr/>
          <p:nvPr/>
        </p:nvSpPr>
        <p:spPr>
          <a:xfrm rot="338265" flipH="1">
            <a:off x="8416261" y="3357680"/>
            <a:ext cx="832431" cy="1682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3" h="21228" extrusionOk="0">
                <a:moveTo>
                  <a:pt x="21593" y="1070"/>
                </a:moveTo>
                <a:cubicBezTo>
                  <a:pt x="21043" y="3669"/>
                  <a:pt x="18277" y="19641"/>
                  <a:pt x="17823" y="21147"/>
                </a:cubicBezTo>
                <a:cubicBezTo>
                  <a:pt x="11810" y="21461"/>
                  <a:pt x="5061" y="20780"/>
                  <a:pt x="0" y="20507"/>
                </a:cubicBezTo>
                <a:cubicBezTo>
                  <a:pt x="-7" y="20506"/>
                  <a:pt x="3798" y="1831"/>
                  <a:pt x="3949" y="18"/>
                </a:cubicBezTo>
                <a:cubicBezTo>
                  <a:pt x="10865" y="-139"/>
                  <a:pt x="15857" y="800"/>
                  <a:pt x="21593" y="1070"/>
                </a:cubicBezTo>
                <a:close/>
              </a:path>
            </a:pathLst>
          </a:custGeom>
          <a:solidFill>
            <a:srgbClr val="FDD67A"/>
          </a:solidFill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 106"/>
          <p:cNvSpPr/>
          <p:nvPr/>
        </p:nvSpPr>
        <p:spPr>
          <a:xfrm rot="338265" flipH="1">
            <a:off x="7410374" y="2451960"/>
            <a:ext cx="892128" cy="2562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4" h="21434" extrusionOk="0">
                <a:moveTo>
                  <a:pt x="21204" y="698"/>
                </a:moveTo>
                <a:cubicBezTo>
                  <a:pt x="20700" y="2421"/>
                  <a:pt x="16651" y="20394"/>
                  <a:pt x="16235" y="21392"/>
                </a:cubicBezTo>
                <a:cubicBezTo>
                  <a:pt x="10726" y="21600"/>
                  <a:pt x="4680" y="20983"/>
                  <a:pt x="43" y="20802"/>
                </a:cubicBezTo>
                <a:cubicBezTo>
                  <a:pt x="37" y="20801"/>
                  <a:pt x="30" y="20801"/>
                  <a:pt x="23" y="20801"/>
                </a:cubicBezTo>
                <a:cubicBezTo>
                  <a:pt x="-396" y="20784"/>
                  <a:pt x="4899" y="1202"/>
                  <a:pt x="5038" y="0"/>
                </a:cubicBezTo>
                <a:cubicBezTo>
                  <a:pt x="10192" y="131"/>
                  <a:pt x="15949" y="519"/>
                  <a:pt x="21204" y="698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 107"/>
          <p:cNvSpPr/>
          <p:nvPr/>
        </p:nvSpPr>
        <p:spPr>
          <a:xfrm rot="338265" flipH="1">
            <a:off x="6441534" y="2958797"/>
            <a:ext cx="854219" cy="2024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2" h="21258" extrusionOk="0">
                <a:moveTo>
                  <a:pt x="21192" y="844"/>
                </a:moveTo>
                <a:cubicBezTo>
                  <a:pt x="20745" y="2541"/>
                  <a:pt x="17347" y="20248"/>
                  <a:pt x="16958" y="21230"/>
                </a:cubicBezTo>
                <a:cubicBezTo>
                  <a:pt x="11224" y="21398"/>
                  <a:pt x="4893" y="20748"/>
                  <a:pt x="50" y="20537"/>
                </a:cubicBezTo>
                <a:cubicBezTo>
                  <a:pt x="43" y="20537"/>
                  <a:pt x="36" y="20537"/>
                  <a:pt x="29" y="20537"/>
                </a:cubicBezTo>
                <a:cubicBezTo>
                  <a:pt x="-408" y="20517"/>
                  <a:pt x="4216" y="1231"/>
                  <a:pt x="4305" y="46"/>
                </a:cubicBezTo>
                <a:cubicBezTo>
                  <a:pt x="11214" y="-202"/>
                  <a:pt x="15704" y="632"/>
                  <a:pt x="21192" y="844"/>
                </a:cubicBezTo>
                <a:close/>
              </a:path>
            </a:pathLst>
          </a:custGeom>
          <a:solidFill>
            <a:srgbClr val="E7E4EA"/>
          </a:solidFill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 106"/>
          <p:cNvSpPr/>
          <p:nvPr/>
        </p:nvSpPr>
        <p:spPr>
          <a:xfrm rot="338265" flipH="1">
            <a:off x="9362450" y="2476803"/>
            <a:ext cx="892128" cy="2562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4" h="21434" extrusionOk="0">
                <a:moveTo>
                  <a:pt x="21204" y="698"/>
                </a:moveTo>
                <a:cubicBezTo>
                  <a:pt x="20700" y="2421"/>
                  <a:pt x="16651" y="20394"/>
                  <a:pt x="16235" y="21392"/>
                </a:cubicBezTo>
                <a:cubicBezTo>
                  <a:pt x="10726" y="21600"/>
                  <a:pt x="4680" y="20983"/>
                  <a:pt x="43" y="20802"/>
                </a:cubicBezTo>
                <a:cubicBezTo>
                  <a:pt x="37" y="20801"/>
                  <a:pt x="30" y="20801"/>
                  <a:pt x="23" y="20801"/>
                </a:cubicBezTo>
                <a:cubicBezTo>
                  <a:pt x="-396" y="20784"/>
                  <a:pt x="4899" y="1202"/>
                  <a:pt x="5038" y="0"/>
                </a:cubicBezTo>
                <a:cubicBezTo>
                  <a:pt x="10192" y="131"/>
                  <a:pt x="15949" y="519"/>
                  <a:pt x="21204" y="698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" name="Shape 148"/>
          <p:cNvSpPr/>
          <p:nvPr/>
        </p:nvSpPr>
        <p:spPr>
          <a:xfrm>
            <a:off x="6473541" y="5035456"/>
            <a:ext cx="790203" cy="711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3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60</a:t>
            </a:r>
            <a:endParaRPr sz="3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36" name="Shape 148"/>
          <p:cNvSpPr/>
          <p:nvPr/>
        </p:nvSpPr>
        <p:spPr>
          <a:xfrm>
            <a:off x="7411774" y="5035456"/>
            <a:ext cx="790203" cy="711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3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80</a:t>
            </a:r>
            <a:endParaRPr sz="3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37" name="Shape 148"/>
          <p:cNvSpPr/>
          <p:nvPr/>
        </p:nvSpPr>
        <p:spPr>
          <a:xfrm>
            <a:off x="8350007" y="5035456"/>
            <a:ext cx="790203" cy="711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3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50</a:t>
            </a:r>
            <a:endParaRPr sz="3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38" name="Shape 148"/>
          <p:cNvSpPr/>
          <p:nvPr/>
        </p:nvSpPr>
        <p:spPr>
          <a:xfrm>
            <a:off x="9288240" y="5035456"/>
            <a:ext cx="790203" cy="711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altLang="zh-CN" sz="3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80</a:t>
            </a:r>
            <a:endParaRPr sz="3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39" name="Shape 232"/>
          <p:cNvSpPr/>
          <p:nvPr/>
        </p:nvSpPr>
        <p:spPr>
          <a:xfrm>
            <a:off x="1506643" y="1767143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0" name="Shape 148"/>
          <p:cNvSpPr/>
          <p:nvPr/>
        </p:nvSpPr>
        <p:spPr>
          <a:xfrm>
            <a:off x="2188601" y="1682440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41" name="Shape 232"/>
          <p:cNvSpPr/>
          <p:nvPr/>
        </p:nvSpPr>
        <p:spPr>
          <a:xfrm>
            <a:off x="1506643" y="2843197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2" name="Shape 148"/>
          <p:cNvSpPr/>
          <p:nvPr/>
        </p:nvSpPr>
        <p:spPr>
          <a:xfrm>
            <a:off x="2188601" y="2758494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43" name="Shape 232"/>
          <p:cNvSpPr/>
          <p:nvPr/>
        </p:nvSpPr>
        <p:spPr>
          <a:xfrm>
            <a:off x="1506643" y="3919251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148"/>
          <p:cNvSpPr/>
          <p:nvPr/>
        </p:nvSpPr>
        <p:spPr>
          <a:xfrm>
            <a:off x="2188601" y="3834548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45" name="Shape 232"/>
          <p:cNvSpPr/>
          <p:nvPr/>
        </p:nvSpPr>
        <p:spPr>
          <a:xfrm>
            <a:off x="1506643" y="4995305"/>
            <a:ext cx="422990" cy="49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ln w="3810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148"/>
          <p:cNvSpPr/>
          <p:nvPr/>
        </p:nvSpPr>
        <p:spPr>
          <a:xfrm>
            <a:off x="2188601" y="4910602"/>
            <a:ext cx="4410932" cy="667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85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35" grpId="0"/>
      <p:bldP spid="36" grpId="0"/>
      <p:bldP spid="37" grpId="0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08"/>
          <p:cNvSpPr/>
          <p:nvPr/>
        </p:nvSpPr>
        <p:spPr>
          <a:xfrm>
            <a:off x="4253228" y="1690735"/>
            <a:ext cx="3872936" cy="3677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640" h="19897" extrusionOk="0">
                <a:moveTo>
                  <a:pt x="18005" y="12458"/>
                </a:moveTo>
                <a:cubicBezTo>
                  <a:pt x="20332" y="5853"/>
                  <a:pt x="15914" y="569"/>
                  <a:pt x="10366" y="58"/>
                </a:cubicBezTo>
                <a:cubicBezTo>
                  <a:pt x="7527" y="-203"/>
                  <a:pt x="4324" y="365"/>
                  <a:pt x="2381" y="2925"/>
                </a:cubicBezTo>
                <a:cubicBezTo>
                  <a:pt x="-1268" y="7733"/>
                  <a:pt x="-888" y="16788"/>
                  <a:pt x="4667" y="19233"/>
                </a:cubicBezTo>
                <a:cubicBezTo>
                  <a:pt x="9583" y="21397"/>
                  <a:pt x="16036" y="18048"/>
                  <a:pt x="18005" y="12458"/>
                </a:cubicBezTo>
                <a:close/>
              </a:path>
            </a:pathLst>
          </a:custGeom>
          <a:noFill/>
          <a:ln w="57150">
            <a:solidFill>
              <a:srgbClr val="46537A"/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2" name="Group 200"/>
          <p:cNvGrpSpPr/>
          <p:nvPr/>
        </p:nvGrpSpPr>
        <p:grpSpPr>
          <a:xfrm>
            <a:off x="1638879" y="3217685"/>
            <a:ext cx="1677758" cy="797498"/>
            <a:chOff x="0" y="0"/>
            <a:chExt cx="1241523" cy="590141"/>
          </a:xfrm>
        </p:grpSpPr>
        <p:grpSp>
          <p:nvGrpSpPr>
            <p:cNvPr id="3" name="Group 198"/>
            <p:cNvGrpSpPr/>
            <p:nvPr/>
          </p:nvGrpSpPr>
          <p:grpSpPr>
            <a:xfrm>
              <a:off x="114299" y="0"/>
              <a:ext cx="1127225" cy="466337"/>
              <a:chOff x="0" y="0"/>
              <a:chExt cx="1127223" cy="466336"/>
            </a:xfrm>
          </p:grpSpPr>
          <p:sp>
            <p:nvSpPr>
              <p:cNvPr id="5" name="Shape 192"/>
              <p:cNvSpPr/>
              <p:nvPr/>
            </p:nvSpPr>
            <p:spPr>
              <a:xfrm>
                <a:off x="0" y="0"/>
                <a:ext cx="1127224" cy="466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22" h="20771" extrusionOk="0">
                    <a:moveTo>
                      <a:pt x="21057" y="19214"/>
                    </a:moveTo>
                    <a:cubicBezTo>
                      <a:pt x="21061" y="19864"/>
                      <a:pt x="2072" y="21600"/>
                      <a:pt x="223" y="20301"/>
                    </a:cubicBezTo>
                    <a:cubicBezTo>
                      <a:pt x="174" y="19141"/>
                      <a:pt x="540" y="1264"/>
                      <a:pt x="0" y="1377"/>
                    </a:cubicBezTo>
                    <a:cubicBezTo>
                      <a:pt x="2495" y="856"/>
                      <a:pt x="4952" y="1422"/>
                      <a:pt x="7447" y="1498"/>
                    </a:cubicBezTo>
                    <a:cubicBezTo>
                      <a:pt x="11626" y="1624"/>
                      <a:pt x="16694" y="2110"/>
                      <a:pt x="20778" y="0"/>
                    </a:cubicBezTo>
                    <a:cubicBezTo>
                      <a:pt x="21600" y="6400"/>
                      <a:pt x="21023" y="12739"/>
                      <a:pt x="21057" y="19214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" name="Shape 193"/>
              <p:cNvSpPr/>
              <p:nvPr/>
            </p:nvSpPr>
            <p:spPr>
              <a:xfrm>
                <a:off x="419099" y="127000"/>
                <a:ext cx="307328" cy="2297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3215" h="13613" extrusionOk="0">
                    <a:moveTo>
                      <a:pt x="12654" y="9076"/>
                    </a:moveTo>
                    <a:cubicBezTo>
                      <a:pt x="15550" y="786"/>
                      <a:pt x="6479" y="-2052"/>
                      <a:pt x="2689" y="1505"/>
                    </a:cubicBezTo>
                    <a:cubicBezTo>
                      <a:pt x="-6050" y="9707"/>
                      <a:pt x="8996" y="19548"/>
                      <a:pt x="12654" y="907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7" name="Shape 194"/>
              <p:cNvSpPr/>
              <p:nvPr/>
            </p:nvSpPr>
            <p:spPr>
              <a:xfrm>
                <a:off x="88900" y="88900"/>
                <a:ext cx="114300" cy="11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271"/>
                    </a:moveTo>
                    <a:cubicBezTo>
                      <a:pt x="15424" y="505"/>
                      <a:pt x="7015" y="1694"/>
                      <a:pt x="841" y="0"/>
                    </a:cubicBezTo>
                    <a:cubicBezTo>
                      <a:pt x="4188" y="8730"/>
                      <a:pt x="300" y="13804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8" name="Shape 195"/>
              <p:cNvSpPr/>
              <p:nvPr/>
            </p:nvSpPr>
            <p:spPr>
              <a:xfrm>
                <a:off x="76200" y="304800"/>
                <a:ext cx="228738" cy="894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4" h="21286" extrusionOk="0">
                    <a:moveTo>
                      <a:pt x="13" y="0"/>
                    </a:moveTo>
                    <a:cubicBezTo>
                      <a:pt x="-156" y="6216"/>
                      <a:pt x="1392" y="13916"/>
                      <a:pt x="1302" y="20705"/>
                    </a:cubicBezTo>
                    <a:cubicBezTo>
                      <a:pt x="7966" y="21600"/>
                      <a:pt x="14742" y="21204"/>
                      <a:pt x="21444" y="21163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9" name="Shape 196"/>
              <p:cNvSpPr/>
              <p:nvPr/>
            </p:nvSpPr>
            <p:spPr>
              <a:xfrm>
                <a:off x="876300" y="101600"/>
                <a:ext cx="167267" cy="692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6" h="21600" extrusionOk="0">
                    <a:moveTo>
                      <a:pt x="0" y="1804"/>
                    </a:moveTo>
                    <a:cubicBezTo>
                      <a:pt x="6985" y="1715"/>
                      <a:pt x="13933" y="2490"/>
                      <a:pt x="20756" y="0"/>
                    </a:cubicBezTo>
                    <a:cubicBezTo>
                      <a:pt x="21083" y="6561"/>
                      <a:pt x="21600" y="15008"/>
                      <a:pt x="21001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0" name="Shape 197"/>
              <p:cNvSpPr/>
              <p:nvPr/>
            </p:nvSpPr>
            <p:spPr>
              <a:xfrm>
                <a:off x="825500" y="279400"/>
                <a:ext cx="205742" cy="90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8" h="20356" extrusionOk="0">
                    <a:moveTo>
                      <a:pt x="0" y="20089"/>
                    </a:moveTo>
                    <a:cubicBezTo>
                      <a:pt x="7170" y="21600"/>
                      <a:pt x="13690" y="16159"/>
                      <a:pt x="20826" y="17001"/>
                    </a:cubicBezTo>
                    <a:cubicBezTo>
                      <a:pt x="21092" y="11949"/>
                      <a:pt x="21600" y="5031"/>
                      <a:pt x="21025" y="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4" name="Shape 199"/>
            <p:cNvSpPr/>
            <p:nvPr/>
          </p:nvSpPr>
          <p:spPr>
            <a:xfrm>
              <a:off x="0" y="101600"/>
              <a:ext cx="1131190" cy="488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600" extrusionOk="0">
                  <a:moveTo>
                    <a:pt x="2434" y="477"/>
                  </a:moveTo>
                  <a:cubicBezTo>
                    <a:pt x="1616" y="520"/>
                    <a:pt x="801" y="359"/>
                    <a:pt x="0" y="0"/>
                  </a:cubicBezTo>
                  <a:cubicBezTo>
                    <a:pt x="968" y="5896"/>
                    <a:pt x="165" y="15300"/>
                    <a:pt x="261" y="21600"/>
                  </a:cubicBezTo>
                  <a:cubicBezTo>
                    <a:pt x="7348" y="19650"/>
                    <a:pt x="14477" y="21352"/>
                    <a:pt x="21545" y="20000"/>
                  </a:cubicBezTo>
                  <a:cubicBezTo>
                    <a:pt x="21600" y="17805"/>
                    <a:pt x="21591" y="17057"/>
                    <a:pt x="21582" y="1485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1" name="Group 124"/>
          <p:cNvGrpSpPr/>
          <p:nvPr/>
        </p:nvGrpSpPr>
        <p:grpSpPr>
          <a:xfrm>
            <a:off x="9343295" y="3161188"/>
            <a:ext cx="1138316" cy="973034"/>
            <a:chOff x="0" y="0"/>
            <a:chExt cx="1267748" cy="1083670"/>
          </a:xfrm>
        </p:grpSpPr>
        <p:sp>
          <p:nvSpPr>
            <p:cNvPr id="12" name="Shape 120"/>
            <p:cNvSpPr/>
            <p:nvPr/>
          </p:nvSpPr>
          <p:spPr>
            <a:xfrm>
              <a:off x="25400" y="139700"/>
              <a:ext cx="1145121" cy="622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867"/>
                  </a:moveTo>
                  <a:lnTo>
                    <a:pt x="1245" y="21600"/>
                  </a:lnTo>
                  <a:lnTo>
                    <a:pt x="21600" y="4069"/>
                  </a:lnTo>
                  <a:lnTo>
                    <a:pt x="19890" y="0"/>
                  </a:lnTo>
                  <a:cubicBezTo>
                    <a:pt x="19890" y="0"/>
                    <a:pt x="0" y="15867"/>
                    <a:pt x="0" y="15867"/>
                  </a:cubicBezTo>
                  <a:close/>
                </a:path>
              </a:pathLst>
            </a:custGeom>
            <a:solidFill>
              <a:srgbClr val="FDD67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 121"/>
            <p:cNvSpPr/>
            <p:nvPr/>
          </p:nvSpPr>
          <p:spPr>
            <a:xfrm>
              <a:off x="0" y="-1"/>
              <a:ext cx="1267749" cy="108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87" h="18293" extrusionOk="0">
                  <a:moveTo>
                    <a:pt x="8194" y="17719"/>
                  </a:moveTo>
                  <a:cubicBezTo>
                    <a:pt x="10898" y="16631"/>
                    <a:pt x="14425" y="14205"/>
                    <a:pt x="17164" y="12870"/>
                  </a:cubicBezTo>
                  <a:cubicBezTo>
                    <a:pt x="20097" y="11441"/>
                    <a:pt x="18101" y="6816"/>
                    <a:pt x="16907" y="4123"/>
                  </a:cubicBezTo>
                  <a:cubicBezTo>
                    <a:pt x="14303" y="-1751"/>
                    <a:pt x="12799" y="-328"/>
                    <a:pt x="7818" y="2147"/>
                  </a:cubicBezTo>
                  <a:cubicBezTo>
                    <a:pt x="1242" y="5414"/>
                    <a:pt x="-1503" y="5056"/>
                    <a:pt x="807" y="11417"/>
                  </a:cubicBezTo>
                  <a:cubicBezTo>
                    <a:pt x="2354" y="15678"/>
                    <a:pt x="2905" y="19849"/>
                    <a:pt x="8194" y="1771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 122"/>
            <p:cNvSpPr/>
            <p:nvPr/>
          </p:nvSpPr>
          <p:spPr>
            <a:xfrm>
              <a:off x="38100" y="127000"/>
              <a:ext cx="1037171" cy="478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029" y="13297"/>
                    <a:pt x="14620" y="856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 123"/>
            <p:cNvSpPr/>
            <p:nvPr/>
          </p:nvSpPr>
          <p:spPr>
            <a:xfrm>
              <a:off x="101600" y="279400"/>
              <a:ext cx="1049871" cy="495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723" y="8835"/>
                    <a:pt x="7127" y="1383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6" name="Group 191"/>
          <p:cNvGrpSpPr/>
          <p:nvPr/>
        </p:nvGrpSpPr>
        <p:grpSpPr>
          <a:xfrm>
            <a:off x="5030258" y="2519524"/>
            <a:ext cx="2643234" cy="2019554"/>
            <a:chOff x="0" y="0"/>
            <a:chExt cx="1530214" cy="1169156"/>
          </a:xfrm>
        </p:grpSpPr>
        <p:sp>
          <p:nvSpPr>
            <p:cNvPr id="17" name="Shape 180"/>
            <p:cNvSpPr/>
            <p:nvPr/>
          </p:nvSpPr>
          <p:spPr>
            <a:xfrm>
              <a:off x="0" y="203199"/>
              <a:ext cx="1087141" cy="550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extrusionOk="0">
                  <a:moveTo>
                    <a:pt x="21600" y="0"/>
                  </a:moveTo>
                  <a:cubicBezTo>
                    <a:pt x="19532" y="418"/>
                    <a:pt x="1689" y="152"/>
                    <a:pt x="0" y="122"/>
                  </a:cubicBezTo>
                  <a:cubicBezTo>
                    <a:pt x="688" y="2807"/>
                    <a:pt x="3880" y="19337"/>
                    <a:pt x="4116" y="21259"/>
                  </a:cubicBezTo>
                  <a:cubicBezTo>
                    <a:pt x="9519" y="21600"/>
                    <a:pt x="13773" y="20605"/>
                    <a:pt x="18890" y="20744"/>
                  </a:cubicBezTo>
                  <a:cubicBezTo>
                    <a:pt x="18812" y="15990"/>
                    <a:pt x="21237" y="2883"/>
                    <a:pt x="21600" y="0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Shape 181"/>
            <p:cNvSpPr/>
            <p:nvPr/>
          </p:nvSpPr>
          <p:spPr>
            <a:xfrm>
              <a:off x="241300" y="723900"/>
              <a:ext cx="711891" cy="24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extrusionOk="0">
                  <a:moveTo>
                    <a:pt x="21536" y="0"/>
                  </a:moveTo>
                  <a:cubicBezTo>
                    <a:pt x="21537" y="5316"/>
                    <a:pt x="21600" y="14865"/>
                    <a:pt x="21503" y="21600"/>
                  </a:cubicBezTo>
                  <a:cubicBezTo>
                    <a:pt x="15917" y="19594"/>
                    <a:pt x="5170" y="20360"/>
                    <a:pt x="0" y="2035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" name="Shape 182"/>
            <p:cNvSpPr/>
            <p:nvPr/>
          </p:nvSpPr>
          <p:spPr>
            <a:xfrm>
              <a:off x="292099" y="1015999"/>
              <a:ext cx="184237" cy="15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91" h="16651" extrusionOk="0">
                  <a:moveTo>
                    <a:pt x="14823" y="2071"/>
                  </a:moveTo>
                  <a:cubicBezTo>
                    <a:pt x="9171" y="-2796"/>
                    <a:pt x="-2707" y="1299"/>
                    <a:pt x="559" y="10329"/>
                  </a:cubicBezTo>
                  <a:cubicBezTo>
                    <a:pt x="2791" y="16498"/>
                    <a:pt x="11156" y="18804"/>
                    <a:pt x="15530" y="14288"/>
                  </a:cubicBezTo>
                  <a:cubicBezTo>
                    <a:pt x="18893" y="10815"/>
                    <a:pt x="18380" y="5137"/>
                    <a:pt x="14823" y="207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" name="Shape 183"/>
            <p:cNvSpPr/>
            <p:nvPr/>
          </p:nvSpPr>
          <p:spPr>
            <a:xfrm>
              <a:off x="787400" y="1015999"/>
              <a:ext cx="190246" cy="14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41" h="13729" extrusionOk="0">
                  <a:moveTo>
                    <a:pt x="16530" y="5625"/>
                  </a:moveTo>
                  <a:cubicBezTo>
                    <a:pt x="16984" y="-3408"/>
                    <a:pt x="3664" y="46"/>
                    <a:pt x="961" y="4842"/>
                  </a:cubicBezTo>
                  <a:cubicBezTo>
                    <a:pt x="-4616" y="14734"/>
                    <a:pt x="15889" y="18192"/>
                    <a:pt x="16530" y="5625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1" name="Shape 184"/>
            <p:cNvSpPr/>
            <p:nvPr/>
          </p:nvSpPr>
          <p:spPr>
            <a:xfrm>
              <a:off x="1092200" y="38100"/>
              <a:ext cx="279400" cy="15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9" extrusionOk="0">
                  <a:moveTo>
                    <a:pt x="0" y="21589"/>
                  </a:moveTo>
                  <a:cubicBezTo>
                    <a:pt x="1227" y="10566"/>
                    <a:pt x="4418" y="0"/>
                    <a:pt x="4418" y="0"/>
                  </a:cubicBezTo>
                  <a:cubicBezTo>
                    <a:pt x="4418" y="0"/>
                    <a:pt x="17320" y="-11"/>
                    <a:pt x="21600" y="145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2" name="Shape 185"/>
            <p:cNvSpPr/>
            <p:nvPr/>
          </p:nvSpPr>
          <p:spPr>
            <a:xfrm>
              <a:off x="1371600" y="-1"/>
              <a:ext cx="158615" cy="153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267" h="16604" extrusionOk="0">
                  <a:moveTo>
                    <a:pt x="8629" y="257"/>
                  </a:moveTo>
                  <a:cubicBezTo>
                    <a:pt x="1044" y="-2131"/>
                    <a:pt x="-3928" y="12825"/>
                    <a:pt x="4102" y="16166"/>
                  </a:cubicBezTo>
                  <a:cubicBezTo>
                    <a:pt x="12041" y="19469"/>
                    <a:pt x="17672" y="3103"/>
                    <a:pt x="8629" y="257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" name="Shape 186"/>
            <p:cNvSpPr/>
            <p:nvPr/>
          </p:nvSpPr>
          <p:spPr>
            <a:xfrm>
              <a:off x="114300" y="457199"/>
              <a:ext cx="855130" cy="25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0718" extrusionOk="0">
                  <a:moveTo>
                    <a:pt x="0" y="10718"/>
                  </a:moveTo>
                  <a:cubicBezTo>
                    <a:pt x="6815" y="-10882"/>
                    <a:pt x="14605" y="6784"/>
                    <a:pt x="21600" y="7145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" name="Shape 187"/>
            <p:cNvSpPr/>
            <p:nvPr/>
          </p:nvSpPr>
          <p:spPr>
            <a:xfrm>
              <a:off x="139700" y="215900"/>
              <a:ext cx="135471" cy="24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64" y="7348"/>
                    <a:pt x="6577" y="1425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5" name="Shape 188"/>
            <p:cNvSpPr/>
            <p:nvPr/>
          </p:nvSpPr>
          <p:spPr>
            <a:xfrm>
              <a:off x="215900" y="215900"/>
              <a:ext cx="330200" cy="51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854" y="20063"/>
                    <a:pt x="5471" y="16499"/>
                    <a:pt x="7529" y="14064"/>
                  </a:cubicBezTo>
                  <a:cubicBezTo>
                    <a:pt x="10391" y="10676"/>
                    <a:pt x="13587" y="7565"/>
                    <a:pt x="16922" y="4371"/>
                  </a:cubicBezTo>
                  <a:cubicBezTo>
                    <a:pt x="18466" y="2892"/>
                    <a:pt x="19836" y="1336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" name="Shape 189"/>
            <p:cNvSpPr/>
            <p:nvPr/>
          </p:nvSpPr>
          <p:spPr>
            <a:xfrm>
              <a:off x="520700" y="228600"/>
              <a:ext cx="330200" cy="51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262" y="16200"/>
                    <a:pt x="11372" y="10845"/>
                    <a:pt x="16190" y="5663"/>
                  </a:cubicBezTo>
                  <a:cubicBezTo>
                    <a:pt x="17799" y="3933"/>
                    <a:pt x="20928" y="1483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7" name="Shape 190"/>
            <p:cNvSpPr/>
            <p:nvPr/>
          </p:nvSpPr>
          <p:spPr>
            <a:xfrm>
              <a:off x="774700" y="406400"/>
              <a:ext cx="247650" cy="325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908" y="14861"/>
                    <a:pt x="14584" y="702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9" name="Shape 148"/>
          <p:cNvSpPr/>
          <p:nvPr/>
        </p:nvSpPr>
        <p:spPr>
          <a:xfrm>
            <a:off x="1228789" y="4359386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30" name="Shape 148"/>
          <p:cNvSpPr/>
          <p:nvPr/>
        </p:nvSpPr>
        <p:spPr>
          <a:xfrm>
            <a:off x="8663484" y="4359386"/>
            <a:ext cx="2497939" cy="9633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Lorem ipsum dolor sit amet, consectetuer adipiscing elit. </a:t>
            </a:r>
            <a:endParaRPr sz="1600"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59640" y="2405778"/>
            <a:ext cx="104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chemeClr val="tx2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60%</a:t>
            </a:r>
            <a:endParaRPr kumimoji="1" lang="zh-CN" altLang="en-US" sz="3600">
              <a:solidFill>
                <a:schemeClr val="tx2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294335" y="2405778"/>
            <a:ext cx="1047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chemeClr val="tx2"/>
                </a:solidFill>
                <a:latin typeface="萝莉体 第二版" panose="02000500000000000000" pitchFamily="2" charset="-122"/>
                <a:ea typeface="萝莉体 第二版" panose="02000500000000000000" pitchFamily="2" charset="-122"/>
                <a:cs typeface="萝莉体 第二版" panose="02000500000000000000" pitchFamily="2" charset="-122"/>
              </a:rPr>
              <a:t>40%</a:t>
            </a:r>
            <a:endParaRPr kumimoji="1" lang="zh-CN" altLang="en-US" sz="3600">
              <a:solidFill>
                <a:schemeClr val="tx2"/>
              </a:solidFill>
              <a:latin typeface="萝莉体 第二版" panose="02000500000000000000" pitchFamily="2" charset="-122"/>
              <a:ea typeface="萝莉体 第二版" panose="02000500000000000000" pitchFamily="2" charset="-122"/>
              <a:cs typeface="萝莉体 第二版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56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/>
      <p:bldP spid="31" grpId="0"/>
      <p:bldP spid="32" grpId="0"/>
    </p:bldLst>
  </p:timing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56358" y="2854845"/>
            <a:ext cx="3507256" cy="9056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54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감사합니다</a:t>
            </a:r>
            <a:endParaRPr kumimoji="1" lang="ko-KR" altLang="en-US" sz="5400">
              <a:solidFill>
                <a:schemeClr val="tx2"/>
              </a:solidFill>
              <a:latin typeface="萝莉体 第二版"/>
              <a:ea typeface="萝莉体 第二版"/>
              <a:cs typeface="萝莉体 第二版"/>
            </a:endParaRPr>
          </a:p>
        </p:txBody>
      </p:sp>
      <p:grpSp>
        <p:nvGrpSpPr>
          <p:cNvPr id="5" name="Group 24"/>
          <p:cNvGrpSpPr/>
          <p:nvPr/>
        </p:nvGrpSpPr>
        <p:grpSpPr>
          <a:xfrm rot="2186241">
            <a:off x="7834953" y="1807473"/>
            <a:ext cx="595560" cy="3022528"/>
            <a:chOff x="0" y="0"/>
            <a:chExt cx="221332" cy="1123292"/>
          </a:xfrm>
        </p:grpSpPr>
        <p:sp>
          <p:nvSpPr>
            <p:cNvPr id="6" name="Shape 20"/>
            <p:cNvSpPr/>
            <p:nvPr/>
          </p:nvSpPr>
          <p:spPr>
            <a:xfrm>
              <a:off x="12699" y="165100"/>
              <a:ext cx="208634" cy="742430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2" h="21600" extrusionOk="0">
                  <a:moveTo>
                    <a:pt x="19779" y="21600"/>
                  </a:moveTo>
                  <a:cubicBezTo>
                    <a:pt x="21308" y="19799"/>
                    <a:pt x="20061" y="18140"/>
                    <a:pt x="19699" y="16279"/>
                  </a:cubicBezTo>
                  <a:cubicBezTo>
                    <a:pt x="18646" y="10853"/>
                    <a:pt x="19061" y="5372"/>
                    <a:pt x="15824" y="0"/>
                  </a:cubicBezTo>
                  <a:lnTo>
                    <a:pt x="1" y="0"/>
                  </a:lnTo>
                  <a:lnTo>
                    <a:pt x="775" y="1843"/>
                  </a:lnTo>
                  <a:cubicBezTo>
                    <a:pt x="763" y="4727"/>
                    <a:pt x="1217" y="13025"/>
                    <a:pt x="1506" y="15903"/>
                  </a:cubicBezTo>
                  <a:cubicBezTo>
                    <a:pt x="1688" y="17715"/>
                    <a:pt x="-292" y="19629"/>
                    <a:pt x="37" y="21376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 21"/>
            <p:cNvSpPr/>
            <p:nvPr/>
          </p:nvSpPr>
          <p:spPr>
            <a:xfrm>
              <a:off x="12700" y="889000"/>
              <a:ext cx="199716" cy="17526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274" extrusionOk="0">
                  <a:moveTo>
                    <a:pt x="21600" y="0"/>
                  </a:moveTo>
                  <a:cubicBezTo>
                    <a:pt x="18923" y="21600"/>
                    <a:pt x="5182" y="19974"/>
                    <a:pt x="0" y="11161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Shape 22"/>
            <p:cNvSpPr/>
            <p:nvPr/>
          </p:nvSpPr>
          <p:spPr>
            <a:xfrm>
              <a:off x="0" y="-1"/>
              <a:ext cx="169627" cy="156940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extrusionOk="0">
                  <a:moveTo>
                    <a:pt x="21600" y="21399"/>
                  </a:moveTo>
                  <a:cubicBezTo>
                    <a:pt x="21600" y="14641"/>
                    <a:pt x="20714" y="6540"/>
                    <a:pt x="20597" y="325"/>
                  </a:cubicBezTo>
                  <a:cubicBezTo>
                    <a:pt x="13874" y="-42"/>
                    <a:pt x="6603" y="-201"/>
                    <a:pt x="0" y="411"/>
                  </a:cubicBezTo>
                  <a:cubicBezTo>
                    <a:pt x="771" y="6724"/>
                    <a:pt x="1612" y="13779"/>
                    <a:pt x="1316" y="2012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 23"/>
            <p:cNvSpPr/>
            <p:nvPr/>
          </p:nvSpPr>
          <p:spPr>
            <a:xfrm>
              <a:off x="12700" y="889000"/>
              <a:ext cx="200707" cy="234293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72" y="7302"/>
                    <a:pt x="6555" y="15634"/>
                    <a:pt x="11604" y="21600"/>
                  </a:cubicBezTo>
                  <a:cubicBezTo>
                    <a:pt x="14587" y="14593"/>
                    <a:pt x="19470" y="7960"/>
                    <a:pt x="21600" y="70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894091" y="3788093"/>
            <a:ext cx="378824" cy="9058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kumimoji="1" lang="zh-CN" altLang="en-US" sz="5400">
              <a:solidFill>
                <a:schemeClr val="tx2"/>
              </a:solidFill>
              <a:latin typeface="萝莉体 第二版"/>
              <a:ea typeface="萝莉体 第二版"/>
              <a:cs typeface="萝莉体 第二版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003 -0.14699 C -0.30612 -0.1456 -0.3 -0.14352 -0.2961 -0.14259 C -0.26927 -0.13704 -0.29545 -0.14468 -0.25925 -0.13588 C -0.25157 -0.1338 -0.24401 -0.13102 -0.23633 -0.12894 C -0.22878 -0.12709 -0.2211 -0.12616 -0.21354 -0.12454 C -0.20495 -0.12246 -0.19662 -0.11968 -0.18802 -0.11759 C -0.17331 -0.11435 -0.15847 -0.10926 -0.14362 -0.10857 L -0.08516 -0.10648 L -0.00886 -0.10857 C -0.00378 -0.10857 -0.01901 -0.10787 -0.02409 -0.10648 C -0.02709 -0.10556 -0.03008 -0.10371 -0.03295 -0.10185 C -0.03815 -0.09838 -0.04297 -0.09375 -0.04818 -0.09051 C -0.05404 -0.08704 -0.06016 -0.08496 -0.06602 -0.08148 C -0.07865 -0.07408 -0.10768 -0.05116 -0.11563 -0.04537 C -0.12018 -0.04213 -0.125 -0.03935 -0.12956 -0.03634 C -0.13295 -0.03403 -0.1362 -0.03079 -0.13972 -0.0294 C -0.1487 -0.02593 -0.15261 -0.02454 -0.16133 -0.02037 C -0.17839 -0.01227 -0.1625 -0.01968 -0.17787 -0.01134 C -0.17956 -0.01042 -0.18125 -0.00996 -0.18295 -0.00926 C -0.19076 -0.00232 -0.19688 0.00069 -0.17149 0.00208 C -0.14909 0.00347 -0.1267 0.00023 -0.10417 2.22222E-6 L 2.70833E-6 2.22222E-6 " pathEditMode="relative" rAng="0" ptsTypes="AAAAAAAAAAAAAAAAA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nying0907 175"/>
          <p:cNvSpPr/>
          <p:nvPr/>
        </p:nvSpPr>
        <p:spPr>
          <a:xfrm>
            <a:off x="1323576" y="1027261"/>
            <a:ext cx="6376546" cy="4170449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600" extrusionOk="0">
                <a:moveTo>
                  <a:pt x="6742" y="16124"/>
                </a:moveTo>
                <a:cubicBezTo>
                  <a:pt x="5374" y="16910"/>
                  <a:pt x="3929" y="20482"/>
                  <a:pt x="3478" y="21600"/>
                </a:cubicBezTo>
                <a:cubicBezTo>
                  <a:pt x="3702" y="19782"/>
                  <a:pt x="4191" y="18074"/>
                  <a:pt x="4233" y="16234"/>
                </a:cubicBezTo>
                <a:cubicBezTo>
                  <a:pt x="3426" y="16656"/>
                  <a:pt x="2554" y="16263"/>
                  <a:pt x="1729" y="16378"/>
                </a:cubicBezTo>
                <a:cubicBezTo>
                  <a:pt x="1648" y="11313"/>
                  <a:pt x="1059" y="5533"/>
                  <a:pt x="0" y="631"/>
                </a:cubicBezTo>
                <a:cubicBezTo>
                  <a:pt x="4095" y="977"/>
                  <a:pt x="8091" y="628"/>
                  <a:pt x="12162" y="358"/>
                </a:cubicBezTo>
                <a:cubicBezTo>
                  <a:pt x="14982" y="171"/>
                  <a:pt x="18216" y="0"/>
                  <a:pt x="21204" y="0"/>
                </a:cubicBezTo>
                <a:cubicBezTo>
                  <a:pt x="21600" y="812"/>
                  <a:pt x="21523" y="2642"/>
                  <a:pt x="21419" y="3597"/>
                </a:cubicBezTo>
                <a:lnTo>
                  <a:pt x="6120" y="4060"/>
                </a:lnTo>
                <a:cubicBezTo>
                  <a:pt x="6120" y="4060"/>
                  <a:pt x="6742" y="16124"/>
                  <a:pt x="6742" y="16124"/>
                </a:cubicBezTo>
                <a:close/>
              </a:path>
            </a:pathLst>
          </a:custGeom>
          <a:solidFill>
            <a:srgbClr val="e7e4ea"/>
          </a:solidFill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chenying0907 182"/>
          <p:cNvSpPr/>
          <p:nvPr/>
        </p:nvSpPr>
        <p:spPr>
          <a:xfrm>
            <a:off x="3136695" y="1706802"/>
            <a:ext cx="7199061" cy="4779263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3" h="21444" extrusionOk="0">
                <a:moveTo>
                  <a:pt x="9587" y="16461"/>
                </a:moveTo>
                <a:cubicBezTo>
                  <a:pt x="7137" y="17180"/>
                  <a:pt x="4338" y="16988"/>
                  <a:pt x="1871" y="17887"/>
                </a:cubicBezTo>
                <a:cubicBezTo>
                  <a:pt x="741" y="15455"/>
                  <a:pt x="1259" y="12409"/>
                  <a:pt x="871" y="9752"/>
                </a:cubicBezTo>
                <a:cubicBezTo>
                  <a:pt x="413" y="6611"/>
                  <a:pt x="-151" y="3747"/>
                  <a:pt x="36" y="488"/>
                </a:cubicBezTo>
                <a:cubicBezTo>
                  <a:pt x="4480" y="149"/>
                  <a:pt x="9014" y="-156"/>
                  <a:pt x="13493" y="87"/>
                </a:cubicBezTo>
                <a:cubicBezTo>
                  <a:pt x="15942" y="221"/>
                  <a:pt x="18443" y="1027"/>
                  <a:pt x="20887" y="604"/>
                </a:cubicBezTo>
                <a:cubicBezTo>
                  <a:pt x="21449" y="2041"/>
                  <a:pt x="20999" y="15633"/>
                  <a:pt x="21352" y="15738"/>
                </a:cubicBezTo>
                <a:cubicBezTo>
                  <a:pt x="18614" y="14924"/>
                  <a:pt x="16128" y="15633"/>
                  <a:pt x="13384" y="15578"/>
                </a:cubicBezTo>
                <a:cubicBezTo>
                  <a:pt x="14206" y="17474"/>
                  <a:pt x="14961" y="19421"/>
                  <a:pt x="15578" y="21444"/>
                </a:cubicBezTo>
                <a:cubicBezTo>
                  <a:pt x="15386" y="20814"/>
                  <a:pt x="11222" y="16709"/>
                  <a:pt x="10628" y="16085"/>
                </a:cubicBezTo>
                <a:cubicBezTo>
                  <a:pt x="10290" y="16233"/>
                  <a:pt x="9942" y="16357"/>
                  <a:pt x="9587" y="16461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chenying0907 148"/>
          <p:cNvSpPr/>
          <p:nvPr/>
        </p:nvSpPr>
        <p:spPr>
          <a:xfrm>
            <a:off x="4032845" y="2295525"/>
            <a:ext cx="5888957" cy="2419350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600">
                <a:latin typeface="萝莉体 第二版"/>
                <a:ea typeface="萝莉体 第二版"/>
                <a:cs typeface="萝莉体 第二版"/>
              </a:rPr>
              <a:t>현재 약 </a:t>
            </a:r>
            <a:r>
              <a:rPr lang="en-US" altLang="ko-KR" sz="1600">
                <a:latin typeface="萝莉体 第二版"/>
                <a:ea typeface="萝莉体 第二版"/>
                <a:cs typeface="萝莉体 第二版"/>
              </a:rPr>
              <a:t>1</a:t>
            </a:r>
            <a:r>
              <a:rPr lang="ko-KR" altLang="en-US" sz="1600">
                <a:latin typeface="萝莉体 第二版"/>
                <a:ea typeface="萝莉体 第二版"/>
                <a:cs typeface="萝莉体 第二版"/>
              </a:rPr>
              <a:t>년 반동안 코로나 전염병이 전세계적으로 유행하고 있다</a:t>
            </a:r>
            <a:r>
              <a:rPr lang="en-US" altLang="ko-KR" sz="1600">
                <a:latin typeface="萝莉体 第二版"/>
                <a:ea typeface="萝莉体 第二版"/>
                <a:cs typeface="萝莉体 第二版"/>
              </a:rPr>
              <a:t>.</a:t>
            </a:r>
            <a:endParaRPr lang="en-US" altLang="ko-KR" sz="1600">
              <a:latin typeface="萝莉体 第二版"/>
              <a:ea typeface="萝莉体 第二版"/>
              <a:cs typeface="萝莉体 第二版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600">
                <a:latin typeface="萝莉体 第二版"/>
                <a:ea typeface="萝莉体 第二版"/>
                <a:cs typeface="萝莉体 第二版"/>
              </a:rPr>
              <a:t>아직도 코로나는 우리의 건강을 위협하고 있고 그렇기 때문에 안심하기 이르다</a:t>
            </a:r>
            <a:r>
              <a:rPr lang="en-US" altLang="ko-KR" sz="1600">
                <a:latin typeface="萝莉体 第二版"/>
                <a:ea typeface="萝莉体 第二版"/>
                <a:cs typeface="萝莉体 第二版"/>
              </a:rPr>
              <a:t>.</a:t>
            </a:r>
            <a:r>
              <a:rPr lang="ko-KR" altLang="en-US" sz="1600">
                <a:latin typeface="萝莉体 第二版"/>
                <a:ea typeface="萝莉体 第二版"/>
                <a:cs typeface="萝莉体 第二版"/>
              </a:rPr>
              <a:t> </a:t>
            </a:r>
            <a:endParaRPr lang="ko-KR" altLang="en-US" sz="1600">
              <a:latin typeface="萝莉体 第二版"/>
              <a:ea typeface="萝莉体 第二版"/>
              <a:cs typeface="萝莉体 第二版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600">
                <a:latin typeface="萝莉体 第二版"/>
                <a:ea typeface="萝莉体 第二版"/>
                <a:cs typeface="萝莉体 第二版"/>
              </a:rPr>
              <a:t>지피지기 백전 백승</a:t>
            </a:r>
            <a:r>
              <a:rPr lang="en-US" altLang="ko-KR" sz="1600">
                <a:latin typeface="萝莉体 第二版"/>
                <a:ea typeface="萝莉体 第二版"/>
                <a:cs typeface="萝莉体 第二版"/>
              </a:rPr>
              <a:t>.</a:t>
            </a:r>
            <a:endParaRPr lang="en-US" altLang="ko-KR" sz="1600">
              <a:latin typeface="萝莉体 第二版"/>
              <a:ea typeface="萝莉体 第二版"/>
              <a:cs typeface="萝莉体 第二版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600">
                <a:latin typeface="萝莉体 第二版"/>
                <a:ea typeface="萝莉体 第二版"/>
                <a:cs typeface="萝莉体 第二版"/>
              </a:rPr>
              <a:t>적을 알아야 그 적을 알 수 있다</a:t>
            </a:r>
            <a:r>
              <a:rPr lang="en-US" altLang="ko-KR" sz="1600">
                <a:latin typeface="萝莉体 第二版"/>
                <a:ea typeface="萝莉体 第二版"/>
                <a:cs typeface="萝莉体 第二版"/>
              </a:rPr>
              <a:t>.</a:t>
            </a:r>
            <a:endParaRPr lang="en-US" altLang="ko-KR" sz="1600">
              <a:latin typeface="萝莉体 第二版"/>
              <a:ea typeface="萝莉体 第二版"/>
              <a:cs typeface="萝莉体 第二版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600">
                <a:latin typeface="萝莉体 第二版"/>
                <a:ea typeface="萝莉体 第二版"/>
                <a:cs typeface="萝莉体 第二版"/>
              </a:rPr>
              <a:t>따라서 코로나관련 정보를 실시간으로 알고 쉽게 접근이 가능하도록 하는 것이 중요하다고 인식되었다</a:t>
            </a:r>
            <a:r>
              <a:rPr lang="en-US" altLang="ko-KR" sz="1600">
                <a:latin typeface="萝莉体 第二版"/>
                <a:ea typeface="萝莉体 第二版"/>
                <a:cs typeface="萝莉体 第二版"/>
              </a:rPr>
              <a:t>.</a:t>
            </a:r>
            <a:endParaRPr lang="en-US" altLang="ko-KR" sz="1600">
              <a:latin typeface="萝莉体 第二版"/>
              <a:ea typeface="萝莉体 第二版"/>
              <a:cs typeface="萝莉体 第二版"/>
            </a:endParaRPr>
          </a:p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endParaRPr lang="en-US" altLang="ko-KR" sz="1600"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89735" y="825423"/>
            <a:ext cx="4406265" cy="698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1" lang="ko-KR" altLang="en-US" sz="40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프로그램</a:t>
            </a:r>
            <a:r>
              <a:rPr kumimoji="1" lang="en-US" altLang="ko-KR" sz="40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 </a:t>
            </a:r>
            <a:r>
              <a:rPr kumimoji="1" lang="ko-KR" altLang="en-US" sz="40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제작 동기</a:t>
            </a:r>
            <a:endParaRPr kumimoji="1" lang="ko-KR" altLang="en-US" sz="4000">
              <a:solidFill>
                <a:schemeClr val="tx2"/>
              </a:solidFill>
              <a:latin typeface="萝莉体 第二版"/>
              <a:ea typeface="萝莉体 第二版"/>
              <a:cs typeface="萝莉体 第二版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1" animBg="1"/>
      <p:bldP spid="3" grpId="2" animBg="1"/>
      <p:bldP spid="12" grpId="3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337685" y="3919884"/>
            <a:ext cx="29810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1" lang="ko-KR" altLang="en-US" sz="3600">
                <a:solidFill>
                  <a:schemeClr val="tx2">
                    <a:lumMod val="75000"/>
                  </a:schemeClr>
                </a:solidFill>
                <a:latin typeface="萝莉体 第二版"/>
                <a:ea typeface="萝莉体 第二版"/>
                <a:cs typeface="萝莉体 第二版"/>
              </a:rPr>
              <a:t>검색엔진 내용</a:t>
            </a:r>
            <a:endParaRPr kumimoji="1" lang="ko-KR" altLang="en-US" sz="3600">
              <a:solidFill>
                <a:schemeClr val="tx2">
                  <a:lumMod val="75000"/>
                </a:schemeClr>
              </a:solidFill>
              <a:latin typeface="萝莉体 第二版"/>
              <a:ea typeface="萝莉体 第二版"/>
              <a:cs typeface="萝莉体 第二版"/>
            </a:endParaRPr>
          </a:p>
        </p:txBody>
      </p:sp>
      <p:grpSp>
        <p:nvGrpSpPr>
          <p:cNvPr id="11" name="Group 70"/>
          <p:cNvGrpSpPr/>
          <p:nvPr/>
        </p:nvGrpSpPr>
        <p:grpSpPr>
          <a:xfrm rot="0">
            <a:off x="1798278" y="-226774"/>
            <a:ext cx="8602626" cy="8079856"/>
            <a:chOff x="0" y="0"/>
            <a:chExt cx="2335459" cy="2193537"/>
          </a:xfrm>
        </p:grpSpPr>
        <p:sp>
          <p:nvSpPr>
            <p:cNvPr id="1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chenying0907 68"/>
            <p:cNvSpPr/>
            <p:nvPr/>
          </p:nvSpPr>
          <p:spPr>
            <a:xfrm>
              <a:off x="1130300" y="1600199"/>
              <a:ext cx="16672" cy="335486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chenying0907 69"/>
            <p:cNvSpPr/>
            <p:nvPr/>
          </p:nvSpPr>
          <p:spPr>
            <a:xfrm>
              <a:off x="990600" y="1955799"/>
              <a:ext cx="284801" cy="237739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35" h="17669" extrusionOk="0">
                  <a:moveTo>
                    <a:pt x="13789" y="13529"/>
                  </a:moveTo>
                  <a:cubicBezTo>
                    <a:pt x="19485" y="4044"/>
                    <a:pt x="10745" y="-2666"/>
                    <a:pt x="4561" y="1034"/>
                  </a:cubicBezTo>
                  <a:cubicBezTo>
                    <a:pt x="-65" y="3803"/>
                    <a:pt x="-2115" y="11785"/>
                    <a:pt x="2972" y="15848"/>
                  </a:cubicBezTo>
                  <a:cubicBezTo>
                    <a:pt x="6834" y="18934"/>
                    <a:pt x="11071" y="18055"/>
                    <a:pt x="13789" y="1352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/>
            </a:ln>
            <a:effectLst/>
          </p:spPr>
          <p:txBody>
            <a:bodyPr wrap="square" lIns="38100" tIns="38100" rIns="38100" bIns="38100" anchor="ctr">
              <a:noAutofit/>
            </a:bodyPr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6" name="组 15"/>
          <p:cNvGrpSpPr/>
          <p:nvPr/>
        </p:nvGrpSpPr>
        <p:grpSpPr>
          <a:xfrm rot="0">
            <a:off x="4431238" y="1508012"/>
            <a:ext cx="2360904" cy="2195308"/>
            <a:chOff x="4431238" y="1508012"/>
            <a:chExt cx="2360904" cy="2195308"/>
          </a:xfrm>
        </p:grpSpPr>
        <p:sp>
          <p:nvSpPr>
            <p:cNvPr id="1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rgbClr val="fdd67a"/>
            </a:solidFill>
            <a:ln w="38100">
              <a:solidFill>
                <a:srgbClr val="46537a"/>
              </a:solidFill>
              <a:miter/>
            </a:ln>
          </p:spPr>
          <p:txBody>
            <a:bodyPr lIns="38100" tIns="38100" rIns="38100" bIns="38100" anchor="ctr"/>
            <a:lstStyle/>
            <a:p>
              <a:pPr defTabSz="457200">
                <a:defRPr xmlns:mc="http://schemas.openxmlformats.org/markup-compatibility/2006" xmlns:hp="http://schemas.haansoft.com/office/presentation/8.0" sz="3000" mc:Ignorable="hp" hp:hslEmbossed="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466382" y="1833012"/>
              <a:ext cx="697627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kumimoji="1" lang="en-US" altLang="zh-CN" sz="8000">
                  <a:solidFill>
                    <a:schemeClr val="tx2"/>
                  </a:solidFill>
                  <a:latin typeface="萝莉体 第二版"/>
                  <a:ea typeface="萝莉体 第二版"/>
                  <a:cs typeface="萝莉体 第二版"/>
                </a:rPr>
                <a:t>2</a:t>
              </a:r>
              <a:endParaRPr kumimoji="1" lang="zh-CN" altLang="en-US" sz="80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/>
        </p:nvSpPr>
        <p:spPr>
          <a:xfrm rot="900000">
            <a:off x="1685126" y="1237393"/>
            <a:ext cx="2971282" cy="3225059"/>
          </a:xfrm>
          <a:custGeom>
            <a:avLst/>
            <a:gdLst>
              <a:gd name="connsiteX0" fmla="*/ 0 w 2971282"/>
              <a:gd name="connsiteY0" fmla="*/ 597501 h 3225059"/>
              <a:gd name="connsiteX1" fmla="*/ 2243803 w 2971282"/>
              <a:gd name="connsiteY1" fmla="*/ 0 h 3225059"/>
              <a:gd name="connsiteX2" fmla="*/ 2628646 w 2971282"/>
              <a:gd name="connsiteY2" fmla="*/ 1308668 h 3225059"/>
              <a:gd name="connsiteX3" fmla="*/ 2971282 w 2971282"/>
              <a:gd name="connsiteY3" fmla="*/ 2647321 h 3225059"/>
              <a:gd name="connsiteX4" fmla="*/ 702717 w 2971282"/>
              <a:gd name="connsiteY4" fmla="*/ 3225059 h 3225059"/>
              <a:gd name="connsiteX5" fmla="*/ 0 w 2971282"/>
              <a:gd name="connsiteY5" fmla="*/ 597501 h 322505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1282" h="3225059">
                <a:moveTo>
                  <a:pt x="0" y="597501"/>
                </a:moveTo>
                <a:cubicBezTo>
                  <a:pt x="220066" y="604315"/>
                  <a:pt x="2260156" y="49065"/>
                  <a:pt x="2243803" y="0"/>
                </a:cubicBezTo>
                <a:cubicBezTo>
                  <a:pt x="2374783" y="393473"/>
                  <a:pt x="2464647" y="919829"/>
                  <a:pt x="2628646" y="1308668"/>
                </a:cubicBezTo>
                <a:cubicBezTo>
                  <a:pt x="2811022" y="1740848"/>
                  <a:pt x="2810710" y="2221138"/>
                  <a:pt x="2971282" y="2647321"/>
                </a:cubicBezTo>
                <a:cubicBezTo>
                  <a:pt x="2089927" y="2739726"/>
                  <a:pt x="1560554" y="3098717"/>
                  <a:pt x="702717" y="3225059"/>
                </a:cubicBezTo>
                <a:cubicBezTo>
                  <a:pt x="472994" y="2365334"/>
                  <a:pt x="185180" y="1460633"/>
                  <a:pt x="0" y="597501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" name="chenying0907 148"/>
          <p:cNvSpPr/>
          <p:nvPr/>
        </p:nvSpPr>
        <p:spPr>
          <a:xfrm>
            <a:off x="1921797" y="4533900"/>
            <a:ext cx="2497939" cy="952500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spAutoFit/>
          </a:bodyPr>
          <a:lstStyle/>
          <a:p>
            <a:pPr algn="ctr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600">
                <a:latin typeface="萝莉体 第二版"/>
                <a:ea typeface="萝莉体 第二版"/>
                <a:cs typeface="萝莉体 第二版"/>
              </a:rPr>
              <a:t>질병 관리청  코로나 링크</a:t>
            </a:r>
            <a:endParaRPr lang="ko-KR" altLang="en-US" sz="1600">
              <a:latin typeface="萝莉体 第二版"/>
              <a:ea typeface="萝莉体 第二版"/>
              <a:cs typeface="萝莉体 第二版"/>
            </a:endParaRPr>
          </a:p>
          <a:p>
            <a:pPr algn="ctr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600">
                <a:latin typeface="萝莉体 第二版"/>
                <a:ea typeface="萝莉体 第二版"/>
                <a:cs typeface="萝莉体 第二版"/>
              </a:rPr>
              <a:t>코로나 관련 영상 링크</a:t>
            </a:r>
            <a:br>
              <a:rPr lang="ko-KR" altLang="en-US" sz="1600">
                <a:latin typeface="萝莉体 第二版"/>
                <a:ea typeface="萝莉体 第二版"/>
                <a:cs typeface="萝莉体 第二版"/>
              </a:rPr>
            </a:br>
            <a:r>
              <a:rPr lang="en-US" altLang="ko-KR" sz="1600">
                <a:latin typeface="萝莉体 第二版"/>
                <a:ea typeface="萝莉体 第二版"/>
                <a:cs typeface="萝莉体 第二版"/>
              </a:rPr>
              <a:t>Who</a:t>
            </a:r>
            <a:endParaRPr lang="en-US" altLang="ko-KR" sz="1600"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10" name="任意形状 9"/>
          <p:cNvSpPr/>
          <p:nvPr/>
        </p:nvSpPr>
        <p:spPr>
          <a:xfrm rot="900000">
            <a:off x="1972899" y="3453372"/>
            <a:ext cx="2391770" cy="1046964"/>
          </a:xfrm>
          <a:custGeom>
            <a:avLst/>
            <a:gdLst>
              <a:gd name="connsiteX0" fmla="*/ 0 w 2391770"/>
              <a:gd name="connsiteY0" fmla="*/ 602437 h 1046964"/>
              <a:gd name="connsiteX1" fmla="*/ 65159 w 2391770"/>
              <a:gd name="connsiteY1" fmla="*/ 589498 h 1046964"/>
              <a:gd name="connsiteX2" fmla="*/ 2218818 w 2391770"/>
              <a:gd name="connsiteY2" fmla="*/ 16366 h 1046964"/>
              <a:gd name="connsiteX3" fmla="*/ 2268042 w 2391770"/>
              <a:gd name="connsiteY3" fmla="*/ 0 h 1046964"/>
              <a:gd name="connsiteX4" fmla="*/ 2296139 w 2391770"/>
              <a:gd name="connsiteY4" fmla="*/ 141041 h 1046964"/>
              <a:gd name="connsiteX5" fmla="*/ 2391770 w 2391770"/>
              <a:gd name="connsiteY5" fmla="*/ 469226 h 1046964"/>
              <a:gd name="connsiteX6" fmla="*/ 123205 w 2391770"/>
              <a:gd name="connsiteY6" fmla="*/ 1046964 h 104696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1770" h="1046964">
                <a:moveTo>
                  <a:pt x="0" y="602437"/>
                </a:moveTo>
                <a:lnTo>
                  <a:pt x="65159" y="589498"/>
                </a:lnTo>
                <a:cubicBezTo>
                  <a:pt x="598376" y="479849"/>
                  <a:pt x="1743711" y="171011"/>
                  <a:pt x="2218818" y="16366"/>
                </a:cubicBezTo>
                <a:lnTo>
                  <a:pt x="2268042" y="0"/>
                </a:lnTo>
                <a:lnTo>
                  <a:pt x="2296139" y="141041"/>
                </a:lnTo>
                <a:cubicBezTo>
                  <a:pt x="2321539" y="252753"/>
                  <a:pt x="2351627" y="362680"/>
                  <a:pt x="2391770" y="469226"/>
                </a:cubicBezTo>
                <a:cubicBezTo>
                  <a:pt x="1510415" y="561631"/>
                  <a:pt x="981042" y="920623"/>
                  <a:pt x="123205" y="1046964"/>
                </a:cubicBezTo>
                <a:close/>
              </a:path>
            </a:pathLst>
          </a:custGeom>
          <a:solidFill>
            <a:schemeClr val="accent4"/>
          </a:solidFill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文本框 13"/>
          <p:cNvSpPr txBox="1"/>
          <p:nvPr/>
        </p:nvSpPr>
        <p:spPr>
          <a:xfrm>
            <a:off x="2145983" y="3746021"/>
            <a:ext cx="2087880" cy="4525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코로나 </a:t>
            </a:r>
            <a:r>
              <a:rPr lang="en-US" altLang="ko-KR" sz="24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corona</a:t>
            </a:r>
            <a:endParaRPr lang="en-US" altLang="ko-KR" sz="2400">
              <a:solidFill>
                <a:schemeClr val="tx2"/>
              </a:solidFill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23" name="任意形状 22"/>
          <p:cNvSpPr/>
          <p:nvPr/>
        </p:nvSpPr>
        <p:spPr>
          <a:xfrm rot="900000">
            <a:off x="4649762" y="1283926"/>
            <a:ext cx="2971282" cy="3225059"/>
          </a:xfrm>
          <a:custGeom>
            <a:avLst/>
            <a:gdLst>
              <a:gd name="connsiteX0" fmla="*/ 0 w 2971282"/>
              <a:gd name="connsiteY0" fmla="*/ 597501 h 3225059"/>
              <a:gd name="connsiteX1" fmla="*/ 2243803 w 2971282"/>
              <a:gd name="connsiteY1" fmla="*/ 0 h 3225059"/>
              <a:gd name="connsiteX2" fmla="*/ 2628646 w 2971282"/>
              <a:gd name="connsiteY2" fmla="*/ 1308668 h 3225059"/>
              <a:gd name="connsiteX3" fmla="*/ 2971282 w 2971282"/>
              <a:gd name="connsiteY3" fmla="*/ 2647321 h 3225059"/>
              <a:gd name="connsiteX4" fmla="*/ 702717 w 2971282"/>
              <a:gd name="connsiteY4" fmla="*/ 3225059 h 3225059"/>
              <a:gd name="connsiteX5" fmla="*/ 0 w 2971282"/>
              <a:gd name="connsiteY5" fmla="*/ 597501 h 322505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1282" h="3225059">
                <a:moveTo>
                  <a:pt x="0" y="597501"/>
                </a:moveTo>
                <a:cubicBezTo>
                  <a:pt x="220066" y="604315"/>
                  <a:pt x="2260156" y="49065"/>
                  <a:pt x="2243803" y="0"/>
                </a:cubicBezTo>
                <a:cubicBezTo>
                  <a:pt x="2374783" y="393473"/>
                  <a:pt x="2464647" y="919829"/>
                  <a:pt x="2628646" y="1308668"/>
                </a:cubicBezTo>
                <a:cubicBezTo>
                  <a:pt x="2811022" y="1740848"/>
                  <a:pt x="2810710" y="2221138"/>
                  <a:pt x="2971282" y="2647321"/>
                </a:cubicBezTo>
                <a:cubicBezTo>
                  <a:pt x="2089927" y="2739726"/>
                  <a:pt x="1560554" y="3098717"/>
                  <a:pt x="702717" y="3225059"/>
                </a:cubicBezTo>
                <a:cubicBezTo>
                  <a:pt x="472994" y="2365334"/>
                  <a:pt x="185180" y="1460633"/>
                  <a:pt x="0" y="597501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chenying0907 148"/>
          <p:cNvSpPr/>
          <p:nvPr/>
        </p:nvSpPr>
        <p:spPr>
          <a:xfrm>
            <a:off x="4886433" y="4562475"/>
            <a:ext cx="2497939" cy="952500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spAutoFit/>
          </a:bodyPr>
          <a:lstStyle/>
          <a:p>
            <a:pPr algn="ctr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/>
                <a:ea typeface="萝莉体 第二版"/>
                <a:cs typeface="萝莉体 第二版"/>
              </a:rPr>
              <a:t>주된 전파 경로는 감염자의 호흡기 침방울(비말)에 의한 전파</a:t>
            </a:r>
            <a:endParaRPr lang="en-US" sz="1600"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25" name="任意形状 24"/>
          <p:cNvSpPr/>
          <p:nvPr/>
        </p:nvSpPr>
        <p:spPr>
          <a:xfrm rot="900000">
            <a:off x="4937535" y="3499905"/>
            <a:ext cx="2391770" cy="1046964"/>
          </a:xfrm>
          <a:custGeom>
            <a:avLst/>
            <a:gdLst>
              <a:gd name="connsiteX0" fmla="*/ 0 w 2391770"/>
              <a:gd name="connsiteY0" fmla="*/ 602437 h 1046964"/>
              <a:gd name="connsiteX1" fmla="*/ 65159 w 2391770"/>
              <a:gd name="connsiteY1" fmla="*/ 589498 h 1046964"/>
              <a:gd name="connsiteX2" fmla="*/ 2218818 w 2391770"/>
              <a:gd name="connsiteY2" fmla="*/ 16366 h 1046964"/>
              <a:gd name="connsiteX3" fmla="*/ 2268042 w 2391770"/>
              <a:gd name="connsiteY3" fmla="*/ 0 h 1046964"/>
              <a:gd name="connsiteX4" fmla="*/ 2296139 w 2391770"/>
              <a:gd name="connsiteY4" fmla="*/ 141041 h 1046964"/>
              <a:gd name="connsiteX5" fmla="*/ 2391770 w 2391770"/>
              <a:gd name="connsiteY5" fmla="*/ 469226 h 1046964"/>
              <a:gd name="connsiteX6" fmla="*/ 123205 w 2391770"/>
              <a:gd name="connsiteY6" fmla="*/ 1046964 h 104696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1770" h="1046964">
                <a:moveTo>
                  <a:pt x="0" y="602437"/>
                </a:moveTo>
                <a:lnTo>
                  <a:pt x="65159" y="589498"/>
                </a:lnTo>
                <a:cubicBezTo>
                  <a:pt x="598376" y="479849"/>
                  <a:pt x="1743711" y="171011"/>
                  <a:pt x="2218818" y="16366"/>
                </a:cubicBezTo>
                <a:lnTo>
                  <a:pt x="2268042" y="0"/>
                </a:lnTo>
                <a:lnTo>
                  <a:pt x="2296139" y="141041"/>
                </a:lnTo>
                <a:cubicBezTo>
                  <a:pt x="2321539" y="252753"/>
                  <a:pt x="2351627" y="362680"/>
                  <a:pt x="2391770" y="469226"/>
                </a:cubicBezTo>
                <a:cubicBezTo>
                  <a:pt x="1510415" y="561631"/>
                  <a:pt x="981042" y="920623"/>
                  <a:pt x="123205" y="1046964"/>
                </a:cubicBezTo>
                <a:close/>
              </a:path>
            </a:pathLst>
          </a:custGeom>
          <a:solidFill>
            <a:schemeClr val="accent4"/>
          </a:solidFill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文本框 25"/>
          <p:cNvSpPr txBox="1"/>
          <p:nvPr/>
        </p:nvSpPr>
        <p:spPr>
          <a:xfrm>
            <a:off x="5368991" y="3801304"/>
            <a:ext cx="1456623" cy="4449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전파경로 </a:t>
            </a:r>
            <a:endParaRPr lang="ko-KR" altLang="en-US" sz="2400">
              <a:solidFill>
                <a:schemeClr val="tx2"/>
              </a:solidFill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27" name="任意形状 26"/>
          <p:cNvSpPr/>
          <p:nvPr/>
        </p:nvSpPr>
        <p:spPr>
          <a:xfrm rot="900000">
            <a:off x="7614398" y="1330459"/>
            <a:ext cx="2971282" cy="3225059"/>
          </a:xfrm>
          <a:custGeom>
            <a:avLst/>
            <a:gdLst>
              <a:gd name="connsiteX0" fmla="*/ 0 w 2971282"/>
              <a:gd name="connsiteY0" fmla="*/ 597501 h 3225059"/>
              <a:gd name="connsiteX1" fmla="*/ 2243803 w 2971282"/>
              <a:gd name="connsiteY1" fmla="*/ 0 h 3225059"/>
              <a:gd name="connsiteX2" fmla="*/ 2628646 w 2971282"/>
              <a:gd name="connsiteY2" fmla="*/ 1308668 h 3225059"/>
              <a:gd name="connsiteX3" fmla="*/ 2971282 w 2971282"/>
              <a:gd name="connsiteY3" fmla="*/ 2647321 h 3225059"/>
              <a:gd name="connsiteX4" fmla="*/ 702717 w 2971282"/>
              <a:gd name="connsiteY4" fmla="*/ 3225059 h 3225059"/>
              <a:gd name="connsiteX5" fmla="*/ 0 w 2971282"/>
              <a:gd name="connsiteY5" fmla="*/ 597501 h 322505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1282" h="3225059">
                <a:moveTo>
                  <a:pt x="0" y="597501"/>
                </a:moveTo>
                <a:cubicBezTo>
                  <a:pt x="220066" y="604315"/>
                  <a:pt x="2260156" y="49065"/>
                  <a:pt x="2243803" y="0"/>
                </a:cubicBezTo>
                <a:cubicBezTo>
                  <a:pt x="2374783" y="393473"/>
                  <a:pt x="2464647" y="919829"/>
                  <a:pt x="2628646" y="1308668"/>
                </a:cubicBezTo>
                <a:cubicBezTo>
                  <a:pt x="2811022" y="1740848"/>
                  <a:pt x="2810710" y="2221138"/>
                  <a:pt x="2971282" y="2647321"/>
                </a:cubicBezTo>
                <a:cubicBezTo>
                  <a:pt x="2089927" y="2739726"/>
                  <a:pt x="1560554" y="3098717"/>
                  <a:pt x="702717" y="3225059"/>
                </a:cubicBezTo>
                <a:cubicBezTo>
                  <a:pt x="472994" y="2365334"/>
                  <a:pt x="185180" y="1460633"/>
                  <a:pt x="0" y="597501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" name="chenying0907 148"/>
          <p:cNvSpPr/>
          <p:nvPr/>
        </p:nvSpPr>
        <p:spPr>
          <a:xfrm>
            <a:off x="7807433" y="4699347"/>
            <a:ext cx="2497940" cy="371475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spAutoFit/>
          </a:bodyPr>
          <a:lstStyle/>
          <a:p>
            <a:pPr algn="ctr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/>
                <a:ea typeface="萝莉体 第二版"/>
                <a:cs typeface="萝莉体 第二版"/>
              </a:rPr>
              <a:t>1~14일(평균 5~7일)</a:t>
            </a:r>
            <a:endParaRPr lang="en-US" sz="1600"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29" name="任意形状 28"/>
          <p:cNvSpPr/>
          <p:nvPr/>
        </p:nvSpPr>
        <p:spPr>
          <a:xfrm rot="900000">
            <a:off x="7902171" y="3546438"/>
            <a:ext cx="2391770" cy="1046964"/>
          </a:xfrm>
          <a:custGeom>
            <a:avLst/>
            <a:gdLst>
              <a:gd name="connsiteX0" fmla="*/ 0 w 2391770"/>
              <a:gd name="connsiteY0" fmla="*/ 602437 h 1046964"/>
              <a:gd name="connsiteX1" fmla="*/ 65159 w 2391770"/>
              <a:gd name="connsiteY1" fmla="*/ 589498 h 1046964"/>
              <a:gd name="connsiteX2" fmla="*/ 2218818 w 2391770"/>
              <a:gd name="connsiteY2" fmla="*/ 16366 h 1046964"/>
              <a:gd name="connsiteX3" fmla="*/ 2268042 w 2391770"/>
              <a:gd name="connsiteY3" fmla="*/ 0 h 1046964"/>
              <a:gd name="connsiteX4" fmla="*/ 2296139 w 2391770"/>
              <a:gd name="connsiteY4" fmla="*/ 141041 h 1046964"/>
              <a:gd name="connsiteX5" fmla="*/ 2391770 w 2391770"/>
              <a:gd name="connsiteY5" fmla="*/ 469226 h 1046964"/>
              <a:gd name="connsiteX6" fmla="*/ 123205 w 2391770"/>
              <a:gd name="connsiteY6" fmla="*/ 1046964 h 104696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1770" h="1046964">
                <a:moveTo>
                  <a:pt x="0" y="602437"/>
                </a:moveTo>
                <a:lnTo>
                  <a:pt x="65159" y="589498"/>
                </a:lnTo>
                <a:cubicBezTo>
                  <a:pt x="598376" y="479849"/>
                  <a:pt x="1743711" y="171011"/>
                  <a:pt x="2218818" y="16366"/>
                </a:cubicBezTo>
                <a:lnTo>
                  <a:pt x="2268042" y="0"/>
                </a:lnTo>
                <a:lnTo>
                  <a:pt x="2296139" y="141041"/>
                </a:lnTo>
                <a:cubicBezTo>
                  <a:pt x="2321539" y="252753"/>
                  <a:pt x="2351627" y="362680"/>
                  <a:pt x="2391770" y="469226"/>
                </a:cubicBezTo>
                <a:cubicBezTo>
                  <a:pt x="1510415" y="561631"/>
                  <a:pt x="981042" y="920623"/>
                  <a:pt x="123205" y="1046964"/>
                </a:cubicBezTo>
                <a:close/>
              </a:path>
            </a:pathLst>
          </a:custGeom>
          <a:solidFill>
            <a:schemeClr val="accent4"/>
          </a:solidFill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0" name="文本框 29"/>
          <p:cNvSpPr txBox="1"/>
          <p:nvPr/>
        </p:nvSpPr>
        <p:spPr>
          <a:xfrm>
            <a:off x="8078935" y="3847291"/>
            <a:ext cx="2042330" cy="4465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4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코로나 잠복기</a:t>
            </a:r>
            <a:endParaRPr lang="en-US" altLang="zh-CN" sz="2400">
              <a:solidFill>
                <a:schemeClr val="tx2"/>
              </a:solidFill>
              <a:latin typeface="萝莉体 第二版"/>
              <a:ea typeface="萝莉体 第二版"/>
              <a:cs typeface="萝莉体 第二版"/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45983" y="1700420"/>
            <a:ext cx="2045601" cy="2045601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4"/>
          <a:srcRect l="8120" t="14970" r="42400" b="41330"/>
          <a:stretch>
            <a:fillRect/>
          </a:stretch>
        </p:blipFill>
        <p:spPr>
          <a:xfrm>
            <a:off x="5023139" y="1654648"/>
            <a:ext cx="2224527" cy="2091372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5"/>
          <a:srcRect l="3180" t="39710" r="74280" b="43900"/>
          <a:stretch>
            <a:fillRect/>
          </a:stretch>
        </p:blipFill>
        <p:spPr>
          <a:xfrm>
            <a:off x="7987775" y="1654649"/>
            <a:ext cx="2133490" cy="21879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1" animBg="1"/>
      <p:bldP spid="14" grpId="2"/>
      <p:bldP spid="5" grpId="3"/>
      <p:bldP spid="23" grpId="4" animBg="1"/>
      <p:bldP spid="25" grpId="5" animBg="1"/>
      <p:bldP spid="26" grpId="6"/>
      <p:bldP spid="24" grpId="7"/>
      <p:bldP spid="27" grpId="8" animBg="1"/>
      <p:bldP spid="29" grpId="9" animBg="1"/>
      <p:bldP spid="30" grpId="10"/>
      <p:bldP spid="28" grpId="1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/>
        </p:nvSpPr>
        <p:spPr>
          <a:xfrm rot="900000">
            <a:off x="1685126" y="1237393"/>
            <a:ext cx="2971282" cy="3225059"/>
          </a:xfrm>
          <a:custGeom>
            <a:avLst/>
            <a:gdLst>
              <a:gd name="connsiteX0" fmla="*/ 0 w 2971282"/>
              <a:gd name="connsiteY0" fmla="*/ 597501 h 3225059"/>
              <a:gd name="connsiteX1" fmla="*/ 2243803 w 2971282"/>
              <a:gd name="connsiteY1" fmla="*/ 0 h 3225059"/>
              <a:gd name="connsiteX2" fmla="*/ 2628646 w 2971282"/>
              <a:gd name="connsiteY2" fmla="*/ 1308668 h 3225059"/>
              <a:gd name="connsiteX3" fmla="*/ 2971282 w 2971282"/>
              <a:gd name="connsiteY3" fmla="*/ 2647321 h 3225059"/>
              <a:gd name="connsiteX4" fmla="*/ 702717 w 2971282"/>
              <a:gd name="connsiteY4" fmla="*/ 3225059 h 3225059"/>
              <a:gd name="connsiteX5" fmla="*/ 0 w 2971282"/>
              <a:gd name="connsiteY5" fmla="*/ 597501 h 322505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1282" h="3225059">
                <a:moveTo>
                  <a:pt x="0" y="597501"/>
                </a:moveTo>
                <a:cubicBezTo>
                  <a:pt x="220066" y="604315"/>
                  <a:pt x="2260156" y="49065"/>
                  <a:pt x="2243803" y="0"/>
                </a:cubicBezTo>
                <a:cubicBezTo>
                  <a:pt x="2374783" y="393473"/>
                  <a:pt x="2464647" y="919829"/>
                  <a:pt x="2628646" y="1308668"/>
                </a:cubicBezTo>
                <a:cubicBezTo>
                  <a:pt x="2811022" y="1740848"/>
                  <a:pt x="2810710" y="2221138"/>
                  <a:pt x="2971282" y="2647321"/>
                </a:cubicBezTo>
                <a:cubicBezTo>
                  <a:pt x="2089927" y="2739726"/>
                  <a:pt x="1560554" y="3098717"/>
                  <a:pt x="702717" y="3225059"/>
                </a:cubicBezTo>
                <a:cubicBezTo>
                  <a:pt x="472994" y="2365334"/>
                  <a:pt x="185180" y="1460633"/>
                  <a:pt x="0" y="597501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" name="chenying0907 148"/>
          <p:cNvSpPr/>
          <p:nvPr/>
        </p:nvSpPr>
        <p:spPr>
          <a:xfrm>
            <a:off x="1921797" y="4686300"/>
            <a:ext cx="2497939" cy="666750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spAutoFit/>
          </a:bodyPr>
          <a:lstStyle/>
          <a:p>
            <a:pPr algn="ctr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600">
                <a:latin typeface="萝莉体 第二版"/>
                <a:ea typeface="萝莉体 第二版"/>
                <a:cs typeface="萝莉体 第二版"/>
              </a:rPr>
              <a:t> 코로나19 유전자(PCR) 검출</a:t>
            </a:r>
            <a:endParaRPr lang="ko-KR" altLang="en-US" sz="1600"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10" name="任意形状 9"/>
          <p:cNvSpPr/>
          <p:nvPr/>
        </p:nvSpPr>
        <p:spPr>
          <a:xfrm rot="900000">
            <a:off x="1972899" y="3453372"/>
            <a:ext cx="2391770" cy="1046964"/>
          </a:xfrm>
          <a:custGeom>
            <a:avLst/>
            <a:gdLst>
              <a:gd name="connsiteX0" fmla="*/ 0 w 2391770"/>
              <a:gd name="connsiteY0" fmla="*/ 602437 h 1046964"/>
              <a:gd name="connsiteX1" fmla="*/ 65159 w 2391770"/>
              <a:gd name="connsiteY1" fmla="*/ 589498 h 1046964"/>
              <a:gd name="connsiteX2" fmla="*/ 2218818 w 2391770"/>
              <a:gd name="connsiteY2" fmla="*/ 16366 h 1046964"/>
              <a:gd name="connsiteX3" fmla="*/ 2268042 w 2391770"/>
              <a:gd name="connsiteY3" fmla="*/ 0 h 1046964"/>
              <a:gd name="connsiteX4" fmla="*/ 2296139 w 2391770"/>
              <a:gd name="connsiteY4" fmla="*/ 141041 h 1046964"/>
              <a:gd name="connsiteX5" fmla="*/ 2391770 w 2391770"/>
              <a:gd name="connsiteY5" fmla="*/ 469226 h 1046964"/>
              <a:gd name="connsiteX6" fmla="*/ 123205 w 2391770"/>
              <a:gd name="connsiteY6" fmla="*/ 1046964 h 104696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1770" h="1046964">
                <a:moveTo>
                  <a:pt x="0" y="602437"/>
                </a:moveTo>
                <a:lnTo>
                  <a:pt x="65159" y="589498"/>
                </a:lnTo>
                <a:cubicBezTo>
                  <a:pt x="598376" y="479849"/>
                  <a:pt x="1743711" y="171011"/>
                  <a:pt x="2218818" y="16366"/>
                </a:cubicBezTo>
                <a:lnTo>
                  <a:pt x="2268042" y="0"/>
                </a:lnTo>
                <a:lnTo>
                  <a:pt x="2296139" y="141041"/>
                </a:lnTo>
                <a:cubicBezTo>
                  <a:pt x="2321539" y="252753"/>
                  <a:pt x="2351627" y="362680"/>
                  <a:pt x="2391770" y="469226"/>
                </a:cubicBezTo>
                <a:cubicBezTo>
                  <a:pt x="1510415" y="561631"/>
                  <a:pt x="981042" y="920623"/>
                  <a:pt x="123205" y="1046964"/>
                </a:cubicBezTo>
                <a:close/>
              </a:path>
            </a:pathLst>
          </a:custGeom>
          <a:solidFill>
            <a:schemeClr val="accent4"/>
          </a:solidFill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文本框 13"/>
          <p:cNvSpPr txBox="1"/>
          <p:nvPr/>
        </p:nvSpPr>
        <p:spPr>
          <a:xfrm>
            <a:off x="1975485" y="3746021"/>
            <a:ext cx="2421255" cy="4525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코로나 진단 기준</a:t>
            </a:r>
            <a:endParaRPr lang="ko-KR" altLang="en-US" sz="2400">
              <a:solidFill>
                <a:schemeClr val="tx2"/>
              </a:solidFill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23" name="任意形状 22"/>
          <p:cNvSpPr/>
          <p:nvPr/>
        </p:nvSpPr>
        <p:spPr>
          <a:xfrm rot="900000">
            <a:off x="4649762" y="1283926"/>
            <a:ext cx="2971282" cy="3225059"/>
          </a:xfrm>
          <a:custGeom>
            <a:avLst/>
            <a:gdLst>
              <a:gd name="connsiteX0" fmla="*/ 0 w 2971282"/>
              <a:gd name="connsiteY0" fmla="*/ 597501 h 3225059"/>
              <a:gd name="connsiteX1" fmla="*/ 2243803 w 2971282"/>
              <a:gd name="connsiteY1" fmla="*/ 0 h 3225059"/>
              <a:gd name="connsiteX2" fmla="*/ 2628646 w 2971282"/>
              <a:gd name="connsiteY2" fmla="*/ 1308668 h 3225059"/>
              <a:gd name="connsiteX3" fmla="*/ 2971282 w 2971282"/>
              <a:gd name="connsiteY3" fmla="*/ 2647321 h 3225059"/>
              <a:gd name="connsiteX4" fmla="*/ 702717 w 2971282"/>
              <a:gd name="connsiteY4" fmla="*/ 3225059 h 3225059"/>
              <a:gd name="connsiteX5" fmla="*/ 0 w 2971282"/>
              <a:gd name="connsiteY5" fmla="*/ 597501 h 322505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1282" h="3225059">
                <a:moveTo>
                  <a:pt x="0" y="597501"/>
                </a:moveTo>
                <a:cubicBezTo>
                  <a:pt x="220066" y="604315"/>
                  <a:pt x="2260156" y="49065"/>
                  <a:pt x="2243803" y="0"/>
                </a:cubicBezTo>
                <a:cubicBezTo>
                  <a:pt x="2374783" y="393473"/>
                  <a:pt x="2464647" y="919829"/>
                  <a:pt x="2628646" y="1308668"/>
                </a:cubicBezTo>
                <a:cubicBezTo>
                  <a:pt x="2811022" y="1740848"/>
                  <a:pt x="2810710" y="2221138"/>
                  <a:pt x="2971282" y="2647321"/>
                </a:cubicBezTo>
                <a:cubicBezTo>
                  <a:pt x="2089927" y="2739726"/>
                  <a:pt x="1560554" y="3098717"/>
                  <a:pt x="702717" y="3225059"/>
                </a:cubicBezTo>
                <a:cubicBezTo>
                  <a:pt x="472994" y="2365334"/>
                  <a:pt x="185180" y="1460633"/>
                  <a:pt x="0" y="597501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chenying0907 148"/>
          <p:cNvSpPr/>
          <p:nvPr/>
        </p:nvSpPr>
        <p:spPr>
          <a:xfrm>
            <a:off x="4886433" y="4429125"/>
            <a:ext cx="2497939" cy="1247775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spAutoFit/>
          </a:bodyPr>
          <a:lstStyle/>
          <a:p>
            <a:pPr algn="ctr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/>
                <a:ea typeface="萝莉体 第二版"/>
                <a:cs typeface="萝莉体 第二版"/>
              </a:rPr>
              <a:t>주요 증상으로는 발열(37.5℃ 이상), 기침, 호흡곤란, 오한, 근육통, 두통, 인후통, 후각·미각소실</a:t>
            </a:r>
            <a:endParaRPr lang="en-US" sz="1600"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25" name="任意形状 24"/>
          <p:cNvSpPr/>
          <p:nvPr/>
        </p:nvSpPr>
        <p:spPr>
          <a:xfrm rot="900000">
            <a:off x="4937535" y="3499905"/>
            <a:ext cx="2391770" cy="1046964"/>
          </a:xfrm>
          <a:custGeom>
            <a:avLst/>
            <a:gdLst>
              <a:gd name="connsiteX0" fmla="*/ 0 w 2391770"/>
              <a:gd name="connsiteY0" fmla="*/ 602437 h 1046964"/>
              <a:gd name="connsiteX1" fmla="*/ 65159 w 2391770"/>
              <a:gd name="connsiteY1" fmla="*/ 589498 h 1046964"/>
              <a:gd name="connsiteX2" fmla="*/ 2218818 w 2391770"/>
              <a:gd name="connsiteY2" fmla="*/ 16366 h 1046964"/>
              <a:gd name="connsiteX3" fmla="*/ 2268042 w 2391770"/>
              <a:gd name="connsiteY3" fmla="*/ 0 h 1046964"/>
              <a:gd name="connsiteX4" fmla="*/ 2296139 w 2391770"/>
              <a:gd name="connsiteY4" fmla="*/ 141041 h 1046964"/>
              <a:gd name="connsiteX5" fmla="*/ 2391770 w 2391770"/>
              <a:gd name="connsiteY5" fmla="*/ 469226 h 1046964"/>
              <a:gd name="connsiteX6" fmla="*/ 123205 w 2391770"/>
              <a:gd name="connsiteY6" fmla="*/ 1046964 h 104696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1770" h="1046964">
                <a:moveTo>
                  <a:pt x="0" y="602437"/>
                </a:moveTo>
                <a:lnTo>
                  <a:pt x="65159" y="589498"/>
                </a:lnTo>
                <a:cubicBezTo>
                  <a:pt x="598376" y="479849"/>
                  <a:pt x="1743711" y="171011"/>
                  <a:pt x="2218818" y="16366"/>
                </a:cubicBezTo>
                <a:lnTo>
                  <a:pt x="2268042" y="0"/>
                </a:lnTo>
                <a:lnTo>
                  <a:pt x="2296139" y="141041"/>
                </a:lnTo>
                <a:cubicBezTo>
                  <a:pt x="2321539" y="252753"/>
                  <a:pt x="2351627" y="362680"/>
                  <a:pt x="2391770" y="469226"/>
                </a:cubicBezTo>
                <a:cubicBezTo>
                  <a:pt x="1510415" y="561631"/>
                  <a:pt x="981042" y="920623"/>
                  <a:pt x="123205" y="1046964"/>
                </a:cubicBezTo>
                <a:close/>
              </a:path>
            </a:pathLst>
          </a:custGeom>
          <a:solidFill>
            <a:schemeClr val="accent4"/>
          </a:solidFill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文本框 25"/>
          <p:cNvSpPr txBox="1"/>
          <p:nvPr/>
        </p:nvSpPr>
        <p:spPr>
          <a:xfrm>
            <a:off x="5368991" y="3801304"/>
            <a:ext cx="1837623" cy="4449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코로나 증상 </a:t>
            </a:r>
            <a:endParaRPr lang="ko-KR" altLang="en-US" sz="2400">
              <a:solidFill>
                <a:schemeClr val="tx2"/>
              </a:solidFill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27" name="任意形状 26"/>
          <p:cNvSpPr/>
          <p:nvPr/>
        </p:nvSpPr>
        <p:spPr>
          <a:xfrm rot="900000">
            <a:off x="7614398" y="1330459"/>
            <a:ext cx="2971282" cy="3225059"/>
          </a:xfrm>
          <a:custGeom>
            <a:avLst/>
            <a:gdLst>
              <a:gd name="connsiteX0" fmla="*/ 0 w 2971282"/>
              <a:gd name="connsiteY0" fmla="*/ 597501 h 3225059"/>
              <a:gd name="connsiteX1" fmla="*/ 2243803 w 2971282"/>
              <a:gd name="connsiteY1" fmla="*/ 0 h 3225059"/>
              <a:gd name="connsiteX2" fmla="*/ 2628646 w 2971282"/>
              <a:gd name="connsiteY2" fmla="*/ 1308668 h 3225059"/>
              <a:gd name="connsiteX3" fmla="*/ 2971282 w 2971282"/>
              <a:gd name="connsiteY3" fmla="*/ 2647321 h 3225059"/>
              <a:gd name="connsiteX4" fmla="*/ 702717 w 2971282"/>
              <a:gd name="connsiteY4" fmla="*/ 3225059 h 3225059"/>
              <a:gd name="connsiteX5" fmla="*/ 0 w 2971282"/>
              <a:gd name="connsiteY5" fmla="*/ 597501 h 322505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1282" h="3225059">
                <a:moveTo>
                  <a:pt x="0" y="597501"/>
                </a:moveTo>
                <a:cubicBezTo>
                  <a:pt x="220066" y="604315"/>
                  <a:pt x="2260156" y="49065"/>
                  <a:pt x="2243803" y="0"/>
                </a:cubicBezTo>
                <a:cubicBezTo>
                  <a:pt x="2374783" y="393473"/>
                  <a:pt x="2464647" y="919829"/>
                  <a:pt x="2628646" y="1308668"/>
                </a:cubicBezTo>
                <a:cubicBezTo>
                  <a:pt x="2811022" y="1740848"/>
                  <a:pt x="2810710" y="2221138"/>
                  <a:pt x="2971282" y="2647321"/>
                </a:cubicBezTo>
                <a:cubicBezTo>
                  <a:pt x="2089927" y="2739726"/>
                  <a:pt x="1560554" y="3098717"/>
                  <a:pt x="702717" y="3225059"/>
                </a:cubicBezTo>
                <a:cubicBezTo>
                  <a:pt x="472994" y="2365334"/>
                  <a:pt x="185180" y="1460633"/>
                  <a:pt x="0" y="597501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" name="chenying0907 148"/>
          <p:cNvSpPr/>
          <p:nvPr/>
        </p:nvSpPr>
        <p:spPr>
          <a:xfrm>
            <a:off x="7807433" y="4552950"/>
            <a:ext cx="2497940" cy="666750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spAutoFit/>
          </a:bodyPr>
          <a:lstStyle/>
          <a:p>
            <a:pPr algn="ctr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/>
                <a:ea typeface="萝莉体 第二版"/>
                <a:cs typeface="萝莉体 第二版"/>
              </a:rPr>
              <a:t>증상에 따른 해열제, 수액공급, 진해제 등 대</a:t>
            </a:r>
            <a:r>
              <a:rPr lang="ko-KR" altLang="en-US" sz="1600">
                <a:latin typeface="萝莉体 第二版"/>
                <a:ea typeface="萝莉体 第二版"/>
                <a:cs typeface="萝莉体 第二版"/>
              </a:rPr>
              <a:t>증</a:t>
            </a:r>
            <a:r>
              <a:rPr lang="en-US" sz="1600">
                <a:latin typeface="萝莉体 第二版"/>
                <a:ea typeface="萝莉体 第二版"/>
                <a:cs typeface="萝莉体 第二版"/>
              </a:rPr>
              <a:t>치료)</a:t>
            </a:r>
            <a:endParaRPr lang="en-US" sz="1600"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29" name="任意形状 28"/>
          <p:cNvSpPr/>
          <p:nvPr/>
        </p:nvSpPr>
        <p:spPr>
          <a:xfrm rot="900000">
            <a:off x="7902171" y="3546438"/>
            <a:ext cx="2391770" cy="1046964"/>
          </a:xfrm>
          <a:custGeom>
            <a:avLst/>
            <a:gdLst>
              <a:gd name="connsiteX0" fmla="*/ 0 w 2391770"/>
              <a:gd name="connsiteY0" fmla="*/ 602437 h 1046964"/>
              <a:gd name="connsiteX1" fmla="*/ 65159 w 2391770"/>
              <a:gd name="connsiteY1" fmla="*/ 589498 h 1046964"/>
              <a:gd name="connsiteX2" fmla="*/ 2218818 w 2391770"/>
              <a:gd name="connsiteY2" fmla="*/ 16366 h 1046964"/>
              <a:gd name="connsiteX3" fmla="*/ 2268042 w 2391770"/>
              <a:gd name="connsiteY3" fmla="*/ 0 h 1046964"/>
              <a:gd name="connsiteX4" fmla="*/ 2296139 w 2391770"/>
              <a:gd name="connsiteY4" fmla="*/ 141041 h 1046964"/>
              <a:gd name="connsiteX5" fmla="*/ 2391770 w 2391770"/>
              <a:gd name="connsiteY5" fmla="*/ 469226 h 1046964"/>
              <a:gd name="connsiteX6" fmla="*/ 123205 w 2391770"/>
              <a:gd name="connsiteY6" fmla="*/ 1046964 h 104696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1770" h="1046964">
                <a:moveTo>
                  <a:pt x="0" y="602437"/>
                </a:moveTo>
                <a:lnTo>
                  <a:pt x="65159" y="589498"/>
                </a:lnTo>
                <a:cubicBezTo>
                  <a:pt x="598376" y="479849"/>
                  <a:pt x="1743711" y="171011"/>
                  <a:pt x="2218818" y="16366"/>
                </a:cubicBezTo>
                <a:lnTo>
                  <a:pt x="2268042" y="0"/>
                </a:lnTo>
                <a:lnTo>
                  <a:pt x="2296139" y="141041"/>
                </a:lnTo>
                <a:cubicBezTo>
                  <a:pt x="2321539" y="252753"/>
                  <a:pt x="2351627" y="362680"/>
                  <a:pt x="2391770" y="469226"/>
                </a:cubicBezTo>
                <a:cubicBezTo>
                  <a:pt x="1510415" y="561631"/>
                  <a:pt x="981042" y="920623"/>
                  <a:pt x="123205" y="1046964"/>
                </a:cubicBezTo>
                <a:close/>
              </a:path>
            </a:pathLst>
          </a:custGeom>
          <a:solidFill>
            <a:schemeClr val="accent4"/>
          </a:solidFill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0" name="文本框 29"/>
          <p:cNvSpPr txBox="1"/>
          <p:nvPr/>
        </p:nvSpPr>
        <p:spPr>
          <a:xfrm>
            <a:off x="8182875" y="3846630"/>
            <a:ext cx="1747889" cy="447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4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코로나 치료</a:t>
            </a:r>
            <a:endParaRPr lang="en-US" altLang="zh-CN" sz="2400">
              <a:solidFill>
                <a:schemeClr val="tx2"/>
              </a:solidFill>
              <a:latin typeface="萝莉体 第二版"/>
              <a:ea typeface="萝莉体 第二版"/>
              <a:cs typeface="萝莉体 第二版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rcRect l="60030" t="64580" r="14510" b="15520"/>
          <a:stretch>
            <a:fillRect/>
          </a:stretch>
        </p:blipFill>
        <p:spPr>
          <a:xfrm>
            <a:off x="2087140" y="1578797"/>
            <a:ext cx="2195890" cy="2167224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4"/>
          <a:srcRect l="47420" t="62020" r="17910" b="7860"/>
          <a:stretch>
            <a:fillRect/>
          </a:stretch>
        </p:blipFill>
        <p:spPr>
          <a:xfrm>
            <a:off x="5023139" y="1578797"/>
            <a:ext cx="2213785" cy="2167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1" animBg="1"/>
      <p:bldP spid="14" grpId="2"/>
      <p:bldP spid="5" grpId="3"/>
      <p:bldP spid="23" grpId="4" animBg="1"/>
      <p:bldP spid="25" grpId="5" animBg="1"/>
      <p:bldP spid="26" grpId="6"/>
      <p:bldP spid="24" grpId="7"/>
      <p:bldP spid="27" grpId="8" animBg="1"/>
      <p:bldP spid="29" grpId="9" animBg="1"/>
      <p:bldP spid="30" grpId="10"/>
      <p:bldP spid="28" grpId="1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/>
        </p:nvSpPr>
        <p:spPr>
          <a:xfrm rot="900000">
            <a:off x="1685126" y="1237393"/>
            <a:ext cx="2971282" cy="3225059"/>
          </a:xfrm>
          <a:custGeom>
            <a:avLst/>
            <a:gdLst>
              <a:gd name="connsiteX0" fmla="*/ 0 w 2971282"/>
              <a:gd name="connsiteY0" fmla="*/ 597501 h 3225059"/>
              <a:gd name="connsiteX1" fmla="*/ 2243803 w 2971282"/>
              <a:gd name="connsiteY1" fmla="*/ 0 h 3225059"/>
              <a:gd name="connsiteX2" fmla="*/ 2628646 w 2971282"/>
              <a:gd name="connsiteY2" fmla="*/ 1308668 h 3225059"/>
              <a:gd name="connsiteX3" fmla="*/ 2971282 w 2971282"/>
              <a:gd name="connsiteY3" fmla="*/ 2647321 h 3225059"/>
              <a:gd name="connsiteX4" fmla="*/ 702717 w 2971282"/>
              <a:gd name="connsiteY4" fmla="*/ 3225059 h 3225059"/>
              <a:gd name="connsiteX5" fmla="*/ 0 w 2971282"/>
              <a:gd name="connsiteY5" fmla="*/ 597501 h 322505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1282" h="3225059">
                <a:moveTo>
                  <a:pt x="0" y="597501"/>
                </a:moveTo>
                <a:cubicBezTo>
                  <a:pt x="220066" y="604315"/>
                  <a:pt x="2260156" y="49065"/>
                  <a:pt x="2243803" y="0"/>
                </a:cubicBezTo>
                <a:cubicBezTo>
                  <a:pt x="2374783" y="393473"/>
                  <a:pt x="2464647" y="919829"/>
                  <a:pt x="2628646" y="1308668"/>
                </a:cubicBezTo>
                <a:cubicBezTo>
                  <a:pt x="2811022" y="1740848"/>
                  <a:pt x="2810710" y="2221138"/>
                  <a:pt x="2971282" y="2647321"/>
                </a:cubicBezTo>
                <a:cubicBezTo>
                  <a:pt x="2089927" y="2739726"/>
                  <a:pt x="1560554" y="3098717"/>
                  <a:pt x="702717" y="3225059"/>
                </a:cubicBezTo>
                <a:cubicBezTo>
                  <a:pt x="472994" y="2365334"/>
                  <a:pt x="185180" y="1460633"/>
                  <a:pt x="0" y="597501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" name="chenying0907 148"/>
          <p:cNvSpPr/>
          <p:nvPr/>
        </p:nvSpPr>
        <p:spPr>
          <a:xfrm>
            <a:off x="1921797" y="4410075"/>
            <a:ext cx="2497939" cy="1247775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spAutoFit/>
          </a:bodyPr>
          <a:lstStyle/>
          <a:p>
            <a:pPr algn="ctr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600">
                <a:latin typeface="萝莉体 第二版"/>
                <a:ea typeface="萝莉体 第二版"/>
                <a:cs typeface="萝莉体 第二版"/>
              </a:rPr>
              <a:t> 전세계 치명률은 지역, 인구집단연령 구조, 감염 상태 및 기타 요인에 의해 0.1~25%로 다양함</a:t>
            </a:r>
            <a:endParaRPr lang="ko-KR" altLang="en-US" sz="1600"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10" name="任意形状 9"/>
          <p:cNvSpPr/>
          <p:nvPr/>
        </p:nvSpPr>
        <p:spPr>
          <a:xfrm rot="900000">
            <a:off x="1972899" y="3453372"/>
            <a:ext cx="2391770" cy="1046964"/>
          </a:xfrm>
          <a:custGeom>
            <a:avLst/>
            <a:gdLst>
              <a:gd name="connsiteX0" fmla="*/ 0 w 2391770"/>
              <a:gd name="connsiteY0" fmla="*/ 602437 h 1046964"/>
              <a:gd name="connsiteX1" fmla="*/ 65159 w 2391770"/>
              <a:gd name="connsiteY1" fmla="*/ 589498 h 1046964"/>
              <a:gd name="connsiteX2" fmla="*/ 2218818 w 2391770"/>
              <a:gd name="connsiteY2" fmla="*/ 16366 h 1046964"/>
              <a:gd name="connsiteX3" fmla="*/ 2268042 w 2391770"/>
              <a:gd name="connsiteY3" fmla="*/ 0 h 1046964"/>
              <a:gd name="connsiteX4" fmla="*/ 2296139 w 2391770"/>
              <a:gd name="connsiteY4" fmla="*/ 141041 h 1046964"/>
              <a:gd name="connsiteX5" fmla="*/ 2391770 w 2391770"/>
              <a:gd name="connsiteY5" fmla="*/ 469226 h 1046964"/>
              <a:gd name="connsiteX6" fmla="*/ 123205 w 2391770"/>
              <a:gd name="connsiteY6" fmla="*/ 1046964 h 104696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1770" h="1046964">
                <a:moveTo>
                  <a:pt x="0" y="602437"/>
                </a:moveTo>
                <a:lnTo>
                  <a:pt x="65159" y="589498"/>
                </a:lnTo>
                <a:cubicBezTo>
                  <a:pt x="598376" y="479849"/>
                  <a:pt x="1743711" y="171011"/>
                  <a:pt x="2218818" y="16366"/>
                </a:cubicBezTo>
                <a:lnTo>
                  <a:pt x="2268042" y="0"/>
                </a:lnTo>
                <a:lnTo>
                  <a:pt x="2296139" y="141041"/>
                </a:lnTo>
                <a:cubicBezTo>
                  <a:pt x="2321539" y="252753"/>
                  <a:pt x="2351627" y="362680"/>
                  <a:pt x="2391770" y="469226"/>
                </a:cubicBezTo>
                <a:cubicBezTo>
                  <a:pt x="1510415" y="561631"/>
                  <a:pt x="981042" y="920623"/>
                  <a:pt x="123205" y="1046964"/>
                </a:cubicBezTo>
                <a:close/>
              </a:path>
            </a:pathLst>
          </a:custGeom>
          <a:solidFill>
            <a:schemeClr val="accent4"/>
          </a:solidFill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文本框 13"/>
          <p:cNvSpPr txBox="1"/>
          <p:nvPr/>
        </p:nvSpPr>
        <p:spPr>
          <a:xfrm>
            <a:off x="2165985" y="3746021"/>
            <a:ext cx="2040255" cy="4525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코로나 치명률</a:t>
            </a:r>
            <a:endParaRPr lang="ko-KR" altLang="en-US" sz="2400">
              <a:solidFill>
                <a:schemeClr val="tx2"/>
              </a:solidFill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23" name="任意形状 22"/>
          <p:cNvSpPr/>
          <p:nvPr/>
        </p:nvSpPr>
        <p:spPr>
          <a:xfrm rot="900000">
            <a:off x="4649762" y="1283926"/>
            <a:ext cx="2971282" cy="3225059"/>
          </a:xfrm>
          <a:custGeom>
            <a:avLst/>
            <a:gdLst>
              <a:gd name="connsiteX0" fmla="*/ 0 w 2971282"/>
              <a:gd name="connsiteY0" fmla="*/ 597501 h 3225059"/>
              <a:gd name="connsiteX1" fmla="*/ 2243803 w 2971282"/>
              <a:gd name="connsiteY1" fmla="*/ 0 h 3225059"/>
              <a:gd name="connsiteX2" fmla="*/ 2628646 w 2971282"/>
              <a:gd name="connsiteY2" fmla="*/ 1308668 h 3225059"/>
              <a:gd name="connsiteX3" fmla="*/ 2971282 w 2971282"/>
              <a:gd name="connsiteY3" fmla="*/ 2647321 h 3225059"/>
              <a:gd name="connsiteX4" fmla="*/ 702717 w 2971282"/>
              <a:gd name="connsiteY4" fmla="*/ 3225059 h 3225059"/>
              <a:gd name="connsiteX5" fmla="*/ 0 w 2971282"/>
              <a:gd name="connsiteY5" fmla="*/ 597501 h 322505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1282" h="3225059">
                <a:moveTo>
                  <a:pt x="0" y="597501"/>
                </a:moveTo>
                <a:cubicBezTo>
                  <a:pt x="220066" y="604315"/>
                  <a:pt x="2260156" y="49065"/>
                  <a:pt x="2243803" y="0"/>
                </a:cubicBezTo>
                <a:cubicBezTo>
                  <a:pt x="2374783" y="393473"/>
                  <a:pt x="2464647" y="919829"/>
                  <a:pt x="2628646" y="1308668"/>
                </a:cubicBezTo>
                <a:cubicBezTo>
                  <a:pt x="2811022" y="1740848"/>
                  <a:pt x="2810710" y="2221138"/>
                  <a:pt x="2971282" y="2647321"/>
                </a:cubicBezTo>
                <a:cubicBezTo>
                  <a:pt x="2089927" y="2739726"/>
                  <a:pt x="1560554" y="3098717"/>
                  <a:pt x="702717" y="3225059"/>
                </a:cubicBezTo>
                <a:cubicBezTo>
                  <a:pt x="472994" y="2365334"/>
                  <a:pt x="185180" y="1460633"/>
                  <a:pt x="0" y="597501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chenying0907 148"/>
          <p:cNvSpPr/>
          <p:nvPr/>
        </p:nvSpPr>
        <p:spPr>
          <a:xfrm>
            <a:off x="4886433" y="4591050"/>
            <a:ext cx="2497939" cy="952500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spAutoFit/>
          </a:bodyPr>
          <a:lstStyle/>
          <a:p>
            <a:pPr algn="ctr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/>
                <a:ea typeface="萝莉体 第二版"/>
                <a:cs typeface="萝莉体 第二版"/>
              </a:rPr>
              <a:t>식약처에서 승인된 코로나19 백신</a:t>
            </a:r>
            <a:endParaRPr lang="en-US" sz="1600">
              <a:latin typeface="萝莉体 第二版"/>
              <a:ea typeface="萝莉体 第二版"/>
              <a:cs typeface="萝莉体 第二版"/>
            </a:endParaRPr>
          </a:p>
          <a:p>
            <a:pPr algn="ctr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/>
                <a:ea typeface="萝莉体 第二版"/>
                <a:cs typeface="萝莉体 第二版"/>
              </a:rPr>
              <a:t>올바른 손씻기</a:t>
            </a:r>
            <a:endParaRPr lang="en-US" sz="1600"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25" name="任意形状 24"/>
          <p:cNvSpPr/>
          <p:nvPr/>
        </p:nvSpPr>
        <p:spPr>
          <a:xfrm rot="900000">
            <a:off x="4937535" y="3499905"/>
            <a:ext cx="2391770" cy="1046964"/>
          </a:xfrm>
          <a:custGeom>
            <a:avLst/>
            <a:gdLst>
              <a:gd name="connsiteX0" fmla="*/ 0 w 2391770"/>
              <a:gd name="connsiteY0" fmla="*/ 602437 h 1046964"/>
              <a:gd name="connsiteX1" fmla="*/ 65159 w 2391770"/>
              <a:gd name="connsiteY1" fmla="*/ 589498 h 1046964"/>
              <a:gd name="connsiteX2" fmla="*/ 2218818 w 2391770"/>
              <a:gd name="connsiteY2" fmla="*/ 16366 h 1046964"/>
              <a:gd name="connsiteX3" fmla="*/ 2268042 w 2391770"/>
              <a:gd name="connsiteY3" fmla="*/ 0 h 1046964"/>
              <a:gd name="connsiteX4" fmla="*/ 2296139 w 2391770"/>
              <a:gd name="connsiteY4" fmla="*/ 141041 h 1046964"/>
              <a:gd name="connsiteX5" fmla="*/ 2391770 w 2391770"/>
              <a:gd name="connsiteY5" fmla="*/ 469226 h 1046964"/>
              <a:gd name="connsiteX6" fmla="*/ 123205 w 2391770"/>
              <a:gd name="connsiteY6" fmla="*/ 1046964 h 104696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1770" h="1046964">
                <a:moveTo>
                  <a:pt x="0" y="602437"/>
                </a:moveTo>
                <a:lnTo>
                  <a:pt x="65159" y="589498"/>
                </a:lnTo>
                <a:cubicBezTo>
                  <a:pt x="598376" y="479849"/>
                  <a:pt x="1743711" y="171011"/>
                  <a:pt x="2218818" y="16366"/>
                </a:cubicBezTo>
                <a:lnTo>
                  <a:pt x="2268042" y="0"/>
                </a:lnTo>
                <a:lnTo>
                  <a:pt x="2296139" y="141041"/>
                </a:lnTo>
                <a:cubicBezTo>
                  <a:pt x="2321539" y="252753"/>
                  <a:pt x="2351627" y="362680"/>
                  <a:pt x="2391770" y="469226"/>
                </a:cubicBezTo>
                <a:cubicBezTo>
                  <a:pt x="1510415" y="561631"/>
                  <a:pt x="981042" y="920623"/>
                  <a:pt x="123205" y="1046964"/>
                </a:cubicBezTo>
                <a:close/>
              </a:path>
            </a:pathLst>
          </a:custGeom>
          <a:solidFill>
            <a:schemeClr val="accent4"/>
          </a:solidFill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文本框 25"/>
          <p:cNvSpPr txBox="1"/>
          <p:nvPr/>
        </p:nvSpPr>
        <p:spPr>
          <a:xfrm>
            <a:off x="5368991" y="3801304"/>
            <a:ext cx="1837623" cy="4449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코로나 예방 </a:t>
            </a:r>
            <a:endParaRPr lang="ko-KR" altLang="en-US" sz="2400">
              <a:solidFill>
                <a:schemeClr val="tx2"/>
              </a:solidFill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27" name="任意形状 26"/>
          <p:cNvSpPr/>
          <p:nvPr/>
        </p:nvSpPr>
        <p:spPr>
          <a:xfrm rot="900000">
            <a:off x="7614398" y="1330459"/>
            <a:ext cx="2971282" cy="3225059"/>
          </a:xfrm>
          <a:custGeom>
            <a:avLst/>
            <a:gdLst>
              <a:gd name="connsiteX0" fmla="*/ 0 w 2971282"/>
              <a:gd name="connsiteY0" fmla="*/ 597501 h 3225059"/>
              <a:gd name="connsiteX1" fmla="*/ 2243803 w 2971282"/>
              <a:gd name="connsiteY1" fmla="*/ 0 h 3225059"/>
              <a:gd name="connsiteX2" fmla="*/ 2628646 w 2971282"/>
              <a:gd name="connsiteY2" fmla="*/ 1308668 h 3225059"/>
              <a:gd name="connsiteX3" fmla="*/ 2971282 w 2971282"/>
              <a:gd name="connsiteY3" fmla="*/ 2647321 h 3225059"/>
              <a:gd name="connsiteX4" fmla="*/ 702717 w 2971282"/>
              <a:gd name="connsiteY4" fmla="*/ 3225059 h 3225059"/>
              <a:gd name="connsiteX5" fmla="*/ 0 w 2971282"/>
              <a:gd name="connsiteY5" fmla="*/ 597501 h 322505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1282" h="3225059">
                <a:moveTo>
                  <a:pt x="0" y="597501"/>
                </a:moveTo>
                <a:cubicBezTo>
                  <a:pt x="220066" y="604315"/>
                  <a:pt x="2260156" y="49065"/>
                  <a:pt x="2243803" y="0"/>
                </a:cubicBezTo>
                <a:cubicBezTo>
                  <a:pt x="2374783" y="393473"/>
                  <a:pt x="2464647" y="919829"/>
                  <a:pt x="2628646" y="1308668"/>
                </a:cubicBezTo>
                <a:cubicBezTo>
                  <a:pt x="2811022" y="1740848"/>
                  <a:pt x="2810710" y="2221138"/>
                  <a:pt x="2971282" y="2647321"/>
                </a:cubicBezTo>
                <a:cubicBezTo>
                  <a:pt x="2089927" y="2739726"/>
                  <a:pt x="1560554" y="3098717"/>
                  <a:pt x="702717" y="3225059"/>
                </a:cubicBezTo>
                <a:cubicBezTo>
                  <a:pt x="472994" y="2365334"/>
                  <a:pt x="185180" y="1460633"/>
                  <a:pt x="0" y="597501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" name="chenying0907 148"/>
          <p:cNvSpPr/>
          <p:nvPr/>
        </p:nvSpPr>
        <p:spPr>
          <a:xfrm>
            <a:off x="7807433" y="4562475"/>
            <a:ext cx="2497940" cy="666750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spAutoFit/>
          </a:bodyPr>
          <a:lstStyle/>
          <a:p>
            <a:pPr algn="ctr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600">
                <a:latin typeface="萝莉体 第二版"/>
                <a:ea typeface="萝莉体 第二版"/>
                <a:cs typeface="萝莉体 第二版"/>
              </a:rPr>
              <a:t>화이자 정보</a:t>
            </a:r>
            <a:endParaRPr lang="ko-KR" altLang="en-US" sz="1600">
              <a:latin typeface="萝莉体 第二版"/>
              <a:ea typeface="萝莉体 第二版"/>
              <a:cs typeface="萝莉体 第二版"/>
            </a:endParaRPr>
          </a:p>
          <a:p>
            <a:pPr algn="ctr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600">
                <a:latin typeface="萝莉体 第二版"/>
                <a:ea typeface="萝莉体 第二版"/>
                <a:cs typeface="萝莉体 第二版"/>
              </a:rPr>
              <a:t>화이자 부작용</a:t>
            </a:r>
            <a:endParaRPr lang="ko-KR" altLang="en-US" sz="1600"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29" name="任意形状 28"/>
          <p:cNvSpPr/>
          <p:nvPr/>
        </p:nvSpPr>
        <p:spPr>
          <a:xfrm rot="900000">
            <a:off x="7902171" y="3546438"/>
            <a:ext cx="2391770" cy="1046964"/>
          </a:xfrm>
          <a:custGeom>
            <a:avLst/>
            <a:gdLst>
              <a:gd name="connsiteX0" fmla="*/ 0 w 2391770"/>
              <a:gd name="connsiteY0" fmla="*/ 602437 h 1046964"/>
              <a:gd name="connsiteX1" fmla="*/ 65159 w 2391770"/>
              <a:gd name="connsiteY1" fmla="*/ 589498 h 1046964"/>
              <a:gd name="connsiteX2" fmla="*/ 2218818 w 2391770"/>
              <a:gd name="connsiteY2" fmla="*/ 16366 h 1046964"/>
              <a:gd name="connsiteX3" fmla="*/ 2268042 w 2391770"/>
              <a:gd name="connsiteY3" fmla="*/ 0 h 1046964"/>
              <a:gd name="connsiteX4" fmla="*/ 2296139 w 2391770"/>
              <a:gd name="connsiteY4" fmla="*/ 141041 h 1046964"/>
              <a:gd name="connsiteX5" fmla="*/ 2391770 w 2391770"/>
              <a:gd name="connsiteY5" fmla="*/ 469226 h 1046964"/>
              <a:gd name="connsiteX6" fmla="*/ 123205 w 2391770"/>
              <a:gd name="connsiteY6" fmla="*/ 1046964 h 104696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1770" h="1046964">
                <a:moveTo>
                  <a:pt x="0" y="602437"/>
                </a:moveTo>
                <a:lnTo>
                  <a:pt x="65159" y="589498"/>
                </a:lnTo>
                <a:cubicBezTo>
                  <a:pt x="598376" y="479849"/>
                  <a:pt x="1743711" y="171011"/>
                  <a:pt x="2218818" y="16366"/>
                </a:cubicBezTo>
                <a:lnTo>
                  <a:pt x="2268042" y="0"/>
                </a:lnTo>
                <a:lnTo>
                  <a:pt x="2296139" y="141041"/>
                </a:lnTo>
                <a:cubicBezTo>
                  <a:pt x="2321539" y="252753"/>
                  <a:pt x="2351627" y="362680"/>
                  <a:pt x="2391770" y="469226"/>
                </a:cubicBezTo>
                <a:cubicBezTo>
                  <a:pt x="1510415" y="561631"/>
                  <a:pt x="981042" y="920623"/>
                  <a:pt x="123205" y="1046964"/>
                </a:cubicBezTo>
                <a:close/>
              </a:path>
            </a:pathLst>
          </a:custGeom>
          <a:solidFill>
            <a:schemeClr val="accent4"/>
          </a:solidFill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0" name="文本框 29"/>
          <p:cNvSpPr txBox="1"/>
          <p:nvPr/>
        </p:nvSpPr>
        <p:spPr>
          <a:xfrm>
            <a:off x="8182875" y="3846630"/>
            <a:ext cx="1747890" cy="447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4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화이자 백신</a:t>
            </a:r>
            <a:endParaRPr lang="en-US" altLang="zh-CN" sz="2400">
              <a:solidFill>
                <a:schemeClr val="tx2"/>
              </a:solidFill>
              <a:latin typeface="萝莉体 第二版"/>
              <a:ea typeface="萝莉体 第二版"/>
              <a:cs typeface="萝莉体 第二版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1" animBg="1"/>
      <p:bldP spid="14" grpId="2"/>
      <p:bldP spid="5" grpId="3"/>
      <p:bldP spid="23" grpId="4" animBg="1"/>
      <p:bldP spid="25" grpId="5" animBg="1"/>
      <p:bldP spid="26" grpId="6"/>
      <p:bldP spid="24" grpId="7"/>
      <p:bldP spid="27" grpId="8" animBg="1"/>
      <p:bldP spid="29" grpId="9" animBg="1"/>
      <p:bldP spid="30" grpId="10"/>
      <p:bldP spid="28" grpId="1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/>
        </p:nvSpPr>
        <p:spPr>
          <a:xfrm rot="900000">
            <a:off x="1685126" y="1237393"/>
            <a:ext cx="2971282" cy="3225059"/>
          </a:xfrm>
          <a:custGeom>
            <a:avLst/>
            <a:gdLst>
              <a:gd name="connsiteX0" fmla="*/ 0 w 2971282"/>
              <a:gd name="connsiteY0" fmla="*/ 597501 h 3225059"/>
              <a:gd name="connsiteX1" fmla="*/ 2243803 w 2971282"/>
              <a:gd name="connsiteY1" fmla="*/ 0 h 3225059"/>
              <a:gd name="connsiteX2" fmla="*/ 2628646 w 2971282"/>
              <a:gd name="connsiteY2" fmla="*/ 1308668 h 3225059"/>
              <a:gd name="connsiteX3" fmla="*/ 2971282 w 2971282"/>
              <a:gd name="connsiteY3" fmla="*/ 2647321 h 3225059"/>
              <a:gd name="connsiteX4" fmla="*/ 702717 w 2971282"/>
              <a:gd name="connsiteY4" fmla="*/ 3225059 h 3225059"/>
              <a:gd name="connsiteX5" fmla="*/ 0 w 2971282"/>
              <a:gd name="connsiteY5" fmla="*/ 597501 h 322505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1282" h="3225059">
                <a:moveTo>
                  <a:pt x="0" y="597501"/>
                </a:moveTo>
                <a:cubicBezTo>
                  <a:pt x="220066" y="604315"/>
                  <a:pt x="2260156" y="49065"/>
                  <a:pt x="2243803" y="0"/>
                </a:cubicBezTo>
                <a:cubicBezTo>
                  <a:pt x="2374783" y="393473"/>
                  <a:pt x="2464647" y="919829"/>
                  <a:pt x="2628646" y="1308668"/>
                </a:cubicBezTo>
                <a:cubicBezTo>
                  <a:pt x="2811022" y="1740848"/>
                  <a:pt x="2810710" y="2221138"/>
                  <a:pt x="2971282" y="2647321"/>
                </a:cubicBezTo>
                <a:cubicBezTo>
                  <a:pt x="2089927" y="2739726"/>
                  <a:pt x="1560554" y="3098717"/>
                  <a:pt x="702717" y="3225059"/>
                </a:cubicBezTo>
                <a:cubicBezTo>
                  <a:pt x="472994" y="2365334"/>
                  <a:pt x="185180" y="1460633"/>
                  <a:pt x="0" y="597501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" name="chenying0907 148"/>
          <p:cNvSpPr/>
          <p:nvPr/>
        </p:nvSpPr>
        <p:spPr>
          <a:xfrm>
            <a:off x="1921797" y="4267200"/>
            <a:ext cx="2497939" cy="1543050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spAutoFit/>
          </a:bodyPr>
          <a:lstStyle/>
          <a:p>
            <a:pPr algn="ctr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600">
                <a:latin typeface="萝莉体 第二版"/>
                <a:ea typeface="萝莉体 第二版"/>
                <a:cs typeface="萝莉体 第二版"/>
              </a:rPr>
              <a:t> 지금까지 보고에 의하면 약 30 ~ 40%의 사람이 감염되어도 증상이 나타나지 않는 상태로 추정됨</a:t>
            </a:r>
            <a:endParaRPr lang="ko-KR" altLang="en-US" sz="1600"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10" name="任意形状 9"/>
          <p:cNvSpPr/>
          <p:nvPr/>
        </p:nvSpPr>
        <p:spPr>
          <a:xfrm rot="900000">
            <a:off x="1972899" y="3453372"/>
            <a:ext cx="2391770" cy="1046964"/>
          </a:xfrm>
          <a:custGeom>
            <a:avLst/>
            <a:gdLst>
              <a:gd name="connsiteX0" fmla="*/ 0 w 2391770"/>
              <a:gd name="connsiteY0" fmla="*/ 602437 h 1046964"/>
              <a:gd name="connsiteX1" fmla="*/ 65159 w 2391770"/>
              <a:gd name="connsiteY1" fmla="*/ 589498 h 1046964"/>
              <a:gd name="connsiteX2" fmla="*/ 2218818 w 2391770"/>
              <a:gd name="connsiteY2" fmla="*/ 16366 h 1046964"/>
              <a:gd name="connsiteX3" fmla="*/ 2268042 w 2391770"/>
              <a:gd name="connsiteY3" fmla="*/ 0 h 1046964"/>
              <a:gd name="connsiteX4" fmla="*/ 2296139 w 2391770"/>
              <a:gd name="connsiteY4" fmla="*/ 141041 h 1046964"/>
              <a:gd name="connsiteX5" fmla="*/ 2391770 w 2391770"/>
              <a:gd name="connsiteY5" fmla="*/ 469226 h 1046964"/>
              <a:gd name="connsiteX6" fmla="*/ 123205 w 2391770"/>
              <a:gd name="connsiteY6" fmla="*/ 1046964 h 104696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1770" h="1046964">
                <a:moveTo>
                  <a:pt x="0" y="602437"/>
                </a:moveTo>
                <a:lnTo>
                  <a:pt x="65159" y="589498"/>
                </a:lnTo>
                <a:cubicBezTo>
                  <a:pt x="598376" y="479849"/>
                  <a:pt x="1743711" y="171011"/>
                  <a:pt x="2218818" y="16366"/>
                </a:cubicBezTo>
                <a:lnTo>
                  <a:pt x="2268042" y="0"/>
                </a:lnTo>
                <a:lnTo>
                  <a:pt x="2296139" y="141041"/>
                </a:lnTo>
                <a:cubicBezTo>
                  <a:pt x="2321539" y="252753"/>
                  <a:pt x="2351627" y="362680"/>
                  <a:pt x="2391770" y="469226"/>
                </a:cubicBezTo>
                <a:cubicBezTo>
                  <a:pt x="1510415" y="561631"/>
                  <a:pt x="981042" y="920623"/>
                  <a:pt x="123205" y="1046964"/>
                </a:cubicBezTo>
                <a:close/>
              </a:path>
            </a:pathLst>
          </a:custGeom>
          <a:solidFill>
            <a:schemeClr val="accent4"/>
          </a:solidFill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文本框 13"/>
          <p:cNvSpPr txBox="1"/>
          <p:nvPr/>
        </p:nvSpPr>
        <p:spPr>
          <a:xfrm>
            <a:off x="2165985" y="3746021"/>
            <a:ext cx="2040255" cy="4525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무증상 감염자</a:t>
            </a:r>
            <a:endParaRPr lang="ko-KR" altLang="en-US" sz="2400">
              <a:solidFill>
                <a:schemeClr val="tx2"/>
              </a:solidFill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23" name="任意形状 22"/>
          <p:cNvSpPr/>
          <p:nvPr/>
        </p:nvSpPr>
        <p:spPr>
          <a:xfrm rot="900000">
            <a:off x="4649762" y="1283926"/>
            <a:ext cx="2971282" cy="3225059"/>
          </a:xfrm>
          <a:custGeom>
            <a:avLst/>
            <a:gdLst>
              <a:gd name="connsiteX0" fmla="*/ 0 w 2971282"/>
              <a:gd name="connsiteY0" fmla="*/ 597501 h 3225059"/>
              <a:gd name="connsiteX1" fmla="*/ 2243803 w 2971282"/>
              <a:gd name="connsiteY1" fmla="*/ 0 h 3225059"/>
              <a:gd name="connsiteX2" fmla="*/ 2628646 w 2971282"/>
              <a:gd name="connsiteY2" fmla="*/ 1308668 h 3225059"/>
              <a:gd name="connsiteX3" fmla="*/ 2971282 w 2971282"/>
              <a:gd name="connsiteY3" fmla="*/ 2647321 h 3225059"/>
              <a:gd name="connsiteX4" fmla="*/ 702717 w 2971282"/>
              <a:gd name="connsiteY4" fmla="*/ 3225059 h 3225059"/>
              <a:gd name="connsiteX5" fmla="*/ 0 w 2971282"/>
              <a:gd name="connsiteY5" fmla="*/ 597501 h 322505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1282" h="3225059">
                <a:moveTo>
                  <a:pt x="0" y="597501"/>
                </a:moveTo>
                <a:cubicBezTo>
                  <a:pt x="220066" y="604315"/>
                  <a:pt x="2260156" y="49065"/>
                  <a:pt x="2243803" y="0"/>
                </a:cubicBezTo>
                <a:cubicBezTo>
                  <a:pt x="2374783" y="393473"/>
                  <a:pt x="2464647" y="919829"/>
                  <a:pt x="2628646" y="1308668"/>
                </a:cubicBezTo>
                <a:cubicBezTo>
                  <a:pt x="2811022" y="1740848"/>
                  <a:pt x="2810710" y="2221138"/>
                  <a:pt x="2971282" y="2647321"/>
                </a:cubicBezTo>
                <a:cubicBezTo>
                  <a:pt x="2089927" y="2739726"/>
                  <a:pt x="1560554" y="3098717"/>
                  <a:pt x="702717" y="3225059"/>
                </a:cubicBezTo>
                <a:cubicBezTo>
                  <a:pt x="472994" y="2365334"/>
                  <a:pt x="185180" y="1460633"/>
                  <a:pt x="0" y="597501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chenying0907 148"/>
          <p:cNvSpPr/>
          <p:nvPr/>
        </p:nvSpPr>
        <p:spPr>
          <a:xfrm>
            <a:off x="4886433" y="4600575"/>
            <a:ext cx="2497939" cy="952500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spAutoFit/>
          </a:bodyPr>
          <a:lstStyle/>
          <a:p>
            <a:pPr algn="ctr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1600">
                <a:latin typeface="萝莉体 第二版"/>
                <a:ea typeface="萝莉体 第二版"/>
                <a:cs typeface="萝莉体 第二版"/>
              </a:rPr>
              <a:t> 발열(37.5도 이상)이 먼저 일어나고 이후 기침, 근육통 등 다양하게 나타남</a:t>
            </a:r>
            <a:endParaRPr lang="en-US" sz="1600"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25" name="任意形状 24"/>
          <p:cNvSpPr/>
          <p:nvPr/>
        </p:nvSpPr>
        <p:spPr>
          <a:xfrm rot="900000">
            <a:off x="4937535" y="3499905"/>
            <a:ext cx="2391770" cy="1046964"/>
          </a:xfrm>
          <a:custGeom>
            <a:avLst/>
            <a:gdLst>
              <a:gd name="connsiteX0" fmla="*/ 0 w 2391770"/>
              <a:gd name="connsiteY0" fmla="*/ 602437 h 1046964"/>
              <a:gd name="connsiteX1" fmla="*/ 65159 w 2391770"/>
              <a:gd name="connsiteY1" fmla="*/ 589498 h 1046964"/>
              <a:gd name="connsiteX2" fmla="*/ 2218818 w 2391770"/>
              <a:gd name="connsiteY2" fmla="*/ 16366 h 1046964"/>
              <a:gd name="connsiteX3" fmla="*/ 2268042 w 2391770"/>
              <a:gd name="connsiteY3" fmla="*/ 0 h 1046964"/>
              <a:gd name="connsiteX4" fmla="*/ 2296139 w 2391770"/>
              <a:gd name="connsiteY4" fmla="*/ 141041 h 1046964"/>
              <a:gd name="connsiteX5" fmla="*/ 2391770 w 2391770"/>
              <a:gd name="connsiteY5" fmla="*/ 469226 h 1046964"/>
              <a:gd name="connsiteX6" fmla="*/ 123205 w 2391770"/>
              <a:gd name="connsiteY6" fmla="*/ 1046964 h 104696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1770" h="1046964">
                <a:moveTo>
                  <a:pt x="0" y="602437"/>
                </a:moveTo>
                <a:lnTo>
                  <a:pt x="65159" y="589498"/>
                </a:lnTo>
                <a:cubicBezTo>
                  <a:pt x="598376" y="479849"/>
                  <a:pt x="1743711" y="171011"/>
                  <a:pt x="2218818" y="16366"/>
                </a:cubicBezTo>
                <a:lnTo>
                  <a:pt x="2268042" y="0"/>
                </a:lnTo>
                <a:lnTo>
                  <a:pt x="2296139" y="141041"/>
                </a:lnTo>
                <a:cubicBezTo>
                  <a:pt x="2321539" y="252753"/>
                  <a:pt x="2351627" y="362680"/>
                  <a:pt x="2391770" y="469226"/>
                </a:cubicBezTo>
                <a:cubicBezTo>
                  <a:pt x="1510415" y="561631"/>
                  <a:pt x="981042" y="920623"/>
                  <a:pt x="123205" y="1046964"/>
                </a:cubicBezTo>
                <a:close/>
              </a:path>
            </a:pathLst>
          </a:custGeom>
          <a:solidFill>
            <a:schemeClr val="accent4"/>
          </a:solidFill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文本框 25"/>
          <p:cNvSpPr txBox="1"/>
          <p:nvPr/>
        </p:nvSpPr>
        <p:spPr>
          <a:xfrm>
            <a:off x="4910144" y="3822259"/>
            <a:ext cx="2515546" cy="4525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코로나 구별 방법 </a:t>
            </a:r>
            <a:endParaRPr lang="ko-KR" altLang="en-US" sz="2400">
              <a:solidFill>
                <a:schemeClr val="tx2"/>
              </a:solidFill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27" name="任意形状 26"/>
          <p:cNvSpPr/>
          <p:nvPr/>
        </p:nvSpPr>
        <p:spPr>
          <a:xfrm rot="900000">
            <a:off x="7614398" y="1330459"/>
            <a:ext cx="2971282" cy="3225059"/>
          </a:xfrm>
          <a:custGeom>
            <a:avLst/>
            <a:gdLst>
              <a:gd name="connsiteX0" fmla="*/ 0 w 2971282"/>
              <a:gd name="connsiteY0" fmla="*/ 597501 h 3225059"/>
              <a:gd name="connsiteX1" fmla="*/ 2243803 w 2971282"/>
              <a:gd name="connsiteY1" fmla="*/ 0 h 3225059"/>
              <a:gd name="connsiteX2" fmla="*/ 2628646 w 2971282"/>
              <a:gd name="connsiteY2" fmla="*/ 1308668 h 3225059"/>
              <a:gd name="connsiteX3" fmla="*/ 2971282 w 2971282"/>
              <a:gd name="connsiteY3" fmla="*/ 2647321 h 3225059"/>
              <a:gd name="connsiteX4" fmla="*/ 702717 w 2971282"/>
              <a:gd name="connsiteY4" fmla="*/ 3225059 h 3225059"/>
              <a:gd name="connsiteX5" fmla="*/ 0 w 2971282"/>
              <a:gd name="connsiteY5" fmla="*/ 597501 h 322505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1282" h="3225059">
                <a:moveTo>
                  <a:pt x="0" y="597501"/>
                </a:moveTo>
                <a:cubicBezTo>
                  <a:pt x="220066" y="604315"/>
                  <a:pt x="2260156" y="49065"/>
                  <a:pt x="2243803" y="0"/>
                </a:cubicBezTo>
                <a:cubicBezTo>
                  <a:pt x="2374783" y="393473"/>
                  <a:pt x="2464647" y="919829"/>
                  <a:pt x="2628646" y="1308668"/>
                </a:cubicBezTo>
                <a:cubicBezTo>
                  <a:pt x="2811022" y="1740848"/>
                  <a:pt x="2810710" y="2221138"/>
                  <a:pt x="2971282" y="2647321"/>
                </a:cubicBezTo>
                <a:cubicBezTo>
                  <a:pt x="2089927" y="2739726"/>
                  <a:pt x="1560554" y="3098717"/>
                  <a:pt x="702717" y="3225059"/>
                </a:cubicBezTo>
                <a:cubicBezTo>
                  <a:pt x="472994" y="2365334"/>
                  <a:pt x="185180" y="1460633"/>
                  <a:pt x="0" y="597501"/>
                </a:cubicBezTo>
                <a:close/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" name="chenying0907 148"/>
          <p:cNvSpPr/>
          <p:nvPr/>
        </p:nvSpPr>
        <p:spPr>
          <a:xfrm>
            <a:off x="7807433" y="4562475"/>
            <a:ext cx="2497940" cy="666750"/>
          </a:xfrm>
          <a:prstGeom prst="rect">
            <a:avLst/>
          </a:prstGeom>
          <a:noFill/>
          <a:ln w="12700" cap="flat">
            <a:noFill/>
            <a:miter/>
          </a:ln>
          <a:effectLst/>
        </p:spPr>
        <p:txBody>
          <a:bodyPr wrap="square" lIns="38100" tIns="38100" rIns="38100" bIns="38100" anchor="ctr">
            <a:spAutoFit/>
          </a:bodyPr>
          <a:lstStyle/>
          <a:p>
            <a:pPr algn="ctr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600">
                <a:latin typeface="萝莉体 第二版"/>
                <a:ea typeface="萝莉体 第二版"/>
                <a:cs typeface="萝莉体 第二版"/>
              </a:rPr>
              <a:t>아스트라제네카 정보</a:t>
            </a:r>
            <a:endParaRPr lang="ko-KR" altLang="en-US" sz="1600">
              <a:latin typeface="萝莉体 第二版"/>
              <a:ea typeface="萝莉体 第二版"/>
              <a:cs typeface="萝莉体 第二版"/>
            </a:endParaRPr>
          </a:p>
          <a:p>
            <a:pPr algn="ctr"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ko-KR" altLang="en-US" sz="1600">
                <a:latin typeface="萝莉体 第二版"/>
                <a:ea typeface="萝莉体 第二版"/>
                <a:cs typeface="萝莉体 第二版"/>
              </a:rPr>
              <a:t>아스트라제네카 부작용</a:t>
            </a:r>
            <a:endParaRPr lang="ko-KR" altLang="en-US" sz="1600">
              <a:latin typeface="萝莉体 第二版"/>
              <a:ea typeface="萝莉体 第二版"/>
              <a:cs typeface="萝莉体 第二版"/>
            </a:endParaRPr>
          </a:p>
        </p:txBody>
      </p:sp>
      <p:sp>
        <p:nvSpPr>
          <p:cNvPr id="29" name="任意形状 28"/>
          <p:cNvSpPr/>
          <p:nvPr/>
        </p:nvSpPr>
        <p:spPr>
          <a:xfrm rot="900000">
            <a:off x="7902171" y="3546438"/>
            <a:ext cx="2391770" cy="1046964"/>
          </a:xfrm>
          <a:custGeom>
            <a:avLst/>
            <a:gdLst>
              <a:gd name="connsiteX0" fmla="*/ 0 w 2391770"/>
              <a:gd name="connsiteY0" fmla="*/ 602437 h 1046964"/>
              <a:gd name="connsiteX1" fmla="*/ 65159 w 2391770"/>
              <a:gd name="connsiteY1" fmla="*/ 589498 h 1046964"/>
              <a:gd name="connsiteX2" fmla="*/ 2218818 w 2391770"/>
              <a:gd name="connsiteY2" fmla="*/ 16366 h 1046964"/>
              <a:gd name="connsiteX3" fmla="*/ 2268042 w 2391770"/>
              <a:gd name="connsiteY3" fmla="*/ 0 h 1046964"/>
              <a:gd name="connsiteX4" fmla="*/ 2296139 w 2391770"/>
              <a:gd name="connsiteY4" fmla="*/ 141041 h 1046964"/>
              <a:gd name="connsiteX5" fmla="*/ 2391770 w 2391770"/>
              <a:gd name="connsiteY5" fmla="*/ 469226 h 1046964"/>
              <a:gd name="connsiteX6" fmla="*/ 123205 w 2391770"/>
              <a:gd name="connsiteY6" fmla="*/ 1046964 h 104696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91770" h="1046964">
                <a:moveTo>
                  <a:pt x="0" y="602437"/>
                </a:moveTo>
                <a:lnTo>
                  <a:pt x="65159" y="589498"/>
                </a:lnTo>
                <a:cubicBezTo>
                  <a:pt x="598376" y="479849"/>
                  <a:pt x="1743711" y="171011"/>
                  <a:pt x="2218818" y="16366"/>
                </a:cubicBezTo>
                <a:lnTo>
                  <a:pt x="2268042" y="0"/>
                </a:lnTo>
                <a:lnTo>
                  <a:pt x="2296139" y="141041"/>
                </a:lnTo>
                <a:cubicBezTo>
                  <a:pt x="2321539" y="252753"/>
                  <a:pt x="2351627" y="362680"/>
                  <a:pt x="2391770" y="469226"/>
                </a:cubicBezTo>
                <a:cubicBezTo>
                  <a:pt x="1510415" y="561631"/>
                  <a:pt x="981042" y="920623"/>
                  <a:pt x="123205" y="1046964"/>
                </a:cubicBezTo>
                <a:close/>
              </a:path>
            </a:pathLst>
          </a:custGeom>
          <a:solidFill>
            <a:schemeClr val="accent4"/>
          </a:solidFill>
          <a:ln w="38100" cap="flat">
            <a:solidFill>
              <a:srgbClr val="46537a"/>
            </a:solidFill>
            <a:prstDash val="solid"/>
            <a:miter/>
          </a:ln>
          <a:effectLst/>
        </p:spPr>
        <p:txBody>
          <a:bodyPr wrap="square" lIns="38100" tIns="38100" rIns="38100" bIns="38100" anchor="ctr">
            <a:noAutofit/>
          </a:bodyPr>
          <a:lstStyle/>
          <a:p>
            <a:pPr defTabSz="457200">
              <a:defRPr xmlns:mc="http://schemas.openxmlformats.org/markup-compatibility/2006" xmlns:hp="http://schemas.haansoft.com/office/presentation/8.0" sz="3000" mc:Ignorable="hp" hp:hslEmbossed="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0" name="文本框 29"/>
          <p:cNvSpPr txBox="1"/>
          <p:nvPr/>
        </p:nvSpPr>
        <p:spPr>
          <a:xfrm>
            <a:off x="7807433" y="3853329"/>
            <a:ext cx="2928994" cy="392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아스트라제네카</a:t>
            </a:r>
            <a:r>
              <a:rPr lang="en-US" altLang="zh-CN" sz="2000">
                <a:solidFill>
                  <a:schemeClr val="tx2"/>
                </a:solidFill>
                <a:latin typeface="萝莉体 第二版"/>
                <a:ea typeface="萝莉体 第二版"/>
                <a:cs typeface="萝莉体 第二版"/>
              </a:rPr>
              <a:t> 백신</a:t>
            </a:r>
            <a:endParaRPr lang="en-US" altLang="zh-CN" sz="2000">
              <a:solidFill>
                <a:schemeClr val="tx2"/>
              </a:solidFill>
              <a:latin typeface="萝莉体 第二版"/>
              <a:ea typeface="萝莉体 第二版"/>
              <a:cs typeface="萝莉体 第二版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1" animBg="1"/>
      <p:bldP spid="14" grpId="2"/>
      <p:bldP spid="5" grpId="3"/>
      <p:bldP spid="23" grpId="4" animBg="1"/>
      <p:bldP spid="25" grpId="5" animBg="1"/>
      <p:bldP spid="26" grpId="6"/>
      <p:bldP spid="24" grpId="7"/>
      <p:bldP spid="27" grpId="8" animBg="1"/>
      <p:bldP spid="29" grpId="9" animBg="1"/>
      <p:bldP spid="30" grpId="10"/>
      <p:bldP spid="28" grpId="1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主题">
  <a:themeElements>
    <a:clrScheme name="自定义 25">
      <a:dk1>
        <a:srgbClr val="000000"/>
      </a:dk1>
      <a:lt1>
        <a:srgbClr val="ffffff"/>
      </a:lt1>
      <a:dk2>
        <a:srgbClr val="51647e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d77a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1216</ep:Words>
  <ep:PresentationFormat>宽屏</ep:PresentationFormat>
  <ep:Paragraphs>128</ep:Paragraphs>
  <ep:Slides>36</ep:Slides>
  <ep:Notes>36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ep:HeadingPairs>
  <ep:TitlesOfParts>
    <vt:vector size="37" baseType="lpstr">
      <vt:lpstr>Office 主题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2016-08-03T07:39:45.000</dcterms:created>
  <dc:creator>优品PPT</dc:creator>
  <cp:keywords>http:/www.ypppt.com</cp:keywords>
  <cp:lastModifiedBy>pc</cp:lastModifiedBy>
  <dcterms:modified xsi:type="dcterms:W3CDTF">2021-06-08T00:59:52.000</dcterms:modified>
  <cp:revision>54</cp:revision>
  <dc:title>PowerPoint 演示文稿</dc:title>
  <cp:version>0906.0100.01</cp:version>
</cp:coreProperties>
</file>