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79" r:id="rId6"/>
    <p:sldId id="269" r:id="rId7"/>
    <p:sldId id="282" r:id="rId8"/>
    <p:sldId id="280" r:id="rId9"/>
    <p:sldId id="286" r:id="rId10"/>
    <p:sldId id="283" r:id="rId11"/>
    <p:sldId id="288" r:id="rId12"/>
    <p:sldId id="285" r:id="rId13"/>
    <p:sldId id="287" r:id="rId14"/>
    <p:sldId id="289" r:id="rId15"/>
    <p:sldId id="290" r:id="rId16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잘풀리는하루 Medium" panose="02020603020101020101" pitchFamily="18" charset="-127"/>
      <p:regular r:id="rId20"/>
    </p:embeddedFont>
    <p:embeddedFont>
      <p:font typeface="잘풀리는하루OTF Medium" panose="0202050302010102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8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8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500" kern="0" dirty="0">
                  <a:solidFill>
                    <a:prstClr val="whit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웹 </a:t>
              </a:r>
              <a:r>
                <a:rPr lang="ko-KR" altLang="en-US" sz="3500" kern="0" dirty="0" err="1">
                  <a:solidFill>
                    <a:prstClr val="whit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크롤링</a:t>
              </a:r>
              <a:r>
                <a:rPr lang="en-US" altLang="ko-KR" sz="3500" kern="0" dirty="0">
                  <a:solidFill>
                    <a:prstClr val="whit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&amp; </a:t>
              </a:r>
              <a:r>
                <a:rPr lang="ko-KR" altLang="en-US" sz="3500" kern="0" dirty="0">
                  <a:solidFill>
                    <a:prstClr val="whit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필터링</a:t>
              </a:r>
              <a:endParaRPr lang="en-US" altLang="ko-KR" sz="3500" kern="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860812"/>
            </a:xfrm>
            <a:prstGeom prst="round2SameRect">
              <a:avLst>
                <a:gd name="adj1" fmla="val 0"/>
                <a:gd name="adj2" fmla="val 109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2529534" y="6351184"/>
              <a:ext cx="270571" cy="270571"/>
              <a:chOff x="252953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252953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259281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263737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파이썬 과제</a:t>
              </a: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Node.js </a:t>
              </a: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김소연</a:t>
              </a:r>
              <a:endPara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27F846-C227-45B4-82B4-646D64AACD83}"/>
              </a:ext>
            </a:extLst>
          </p:cNvPr>
          <p:cNvSpPr txBox="1"/>
          <p:nvPr/>
        </p:nvSpPr>
        <p:spPr>
          <a:xfrm>
            <a:off x="5372470" y="4365197"/>
            <a:ext cx="1447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 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김소연 </a:t>
            </a: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3C6B-6255-4126-A43C-3264ECA49683}"/>
              </a:ext>
            </a:extLst>
          </p:cNvPr>
          <p:cNvSpPr txBox="1"/>
          <p:nvPr/>
        </p:nvSpPr>
        <p:spPr>
          <a:xfrm>
            <a:off x="4993689" y="2734323"/>
            <a:ext cx="220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 과제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5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624035" y="788661"/>
            <a:ext cx="65431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Q2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없는 시간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9095B-9EE5-3843-612F-419DD68A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2" y="1381022"/>
            <a:ext cx="8934450" cy="2762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1B1E81-E39B-CC7C-24F5-E3859BC06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22" y="5091215"/>
            <a:ext cx="5124450" cy="7715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A7FE32-607F-6FEA-5F3E-AE4133DBFBCE}"/>
              </a:ext>
            </a:extLst>
          </p:cNvPr>
          <p:cNvSpPr txBox="1"/>
          <p:nvPr/>
        </p:nvSpPr>
        <p:spPr>
          <a:xfrm>
            <a:off x="701522" y="4545638"/>
            <a:ext cx="6328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9596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624035" y="773272"/>
            <a:ext cx="65431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Q3 . </a:t>
            </a:r>
            <a:r>
              <a:rPr lang="en-US" altLang="ko-KR" sz="24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sz="24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매장의 </a:t>
            </a:r>
            <a:r>
              <a:rPr lang="ko-KR" altLang="en-US" sz="24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총개수</a:t>
            </a:r>
            <a:r>
              <a:rPr lang="ko-KR" altLang="en-US" sz="24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는</a:t>
            </a:r>
            <a:r>
              <a:rPr lang="en-US" altLang="ko-KR" sz="24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4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A7FE32-607F-6FEA-5F3E-AE4133DBFBCE}"/>
              </a:ext>
            </a:extLst>
          </p:cNvPr>
          <p:cNvSpPr txBox="1"/>
          <p:nvPr/>
        </p:nvSpPr>
        <p:spPr>
          <a:xfrm>
            <a:off x="701522" y="4545638"/>
            <a:ext cx="6328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3158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tkinter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DC674-96C1-712C-2DF5-82C4618A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0" y="819438"/>
            <a:ext cx="3825789" cy="5250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7CD4AC-7496-467C-A39C-B174B861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08" y="819438"/>
            <a:ext cx="2695575" cy="15335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A64D24-5A32-CA6A-4991-0ADA30C565C9}"/>
              </a:ext>
            </a:extLst>
          </p:cNvPr>
          <p:cNvCxnSpPr/>
          <p:nvPr/>
        </p:nvCxnSpPr>
        <p:spPr>
          <a:xfrm>
            <a:off x="4980373" y="1562470"/>
            <a:ext cx="73953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2B8BD-73A4-C7D1-435B-2E1F79C32794}"/>
              </a:ext>
            </a:extLst>
          </p:cNvPr>
          <p:cNvSpPr/>
          <p:nvPr/>
        </p:nvSpPr>
        <p:spPr>
          <a:xfrm>
            <a:off x="3373515" y="1562470"/>
            <a:ext cx="1136341" cy="257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tkinter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2B8BD-73A4-C7D1-435B-2E1F79C32794}"/>
              </a:ext>
            </a:extLst>
          </p:cNvPr>
          <p:cNvSpPr/>
          <p:nvPr/>
        </p:nvSpPr>
        <p:spPr>
          <a:xfrm>
            <a:off x="3373515" y="1562470"/>
            <a:ext cx="1136341" cy="257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E5BB1B5-89B7-56D1-1A71-B78040EB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85" y="832401"/>
            <a:ext cx="3858276" cy="5252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B6A4FF1-D004-5090-24F7-52561E27AA84}"/>
              </a:ext>
            </a:extLst>
          </p:cNvPr>
          <p:cNvSpPr txBox="1"/>
          <p:nvPr/>
        </p:nvSpPr>
        <p:spPr>
          <a:xfrm>
            <a:off x="5268746" y="706989"/>
            <a:ext cx="63280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내가 선택한 시간에 </a:t>
            </a:r>
            <a:r>
              <a:rPr lang="en-US" altLang="ko-KR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매장 리스트를 확인 할 수 있음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34FCB4-D2DE-08F5-3361-3651EE54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54" y="1776838"/>
            <a:ext cx="3136499" cy="4307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8B373D-E99A-C037-1D5A-FE84A674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055" y="2967036"/>
            <a:ext cx="3267075" cy="40957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ABE63F-A8DC-C2B2-4762-17E0ED064833}"/>
              </a:ext>
            </a:extLst>
          </p:cNvPr>
          <p:cNvCxnSpPr/>
          <p:nvPr/>
        </p:nvCxnSpPr>
        <p:spPr>
          <a:xfrm>
            <a:off x="7494180" y="2982897"/>
            <a:ext cx="794589" cy="157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9ED8E-1E64-48FC-6F5D-6370299186FA}"/>
              </a:ext>
            </a:extLst>
          </p:cNvPr>
          <p:cNvSpPr txBox="1"/>
          <p:nvPr/>
        </p:nvSpPr>
        <p:spPr>
          <a:xfrm>
            <a:off x="5996137" y="3740257"/>
            <a:ext cx="509787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해당하는 매장이 없다면 위와 같이 텍스트가 출력됨</a:t>
            </a:r>
            <a:r>
              <a:rPr lang="en-US" altLang="ko-KR" sz="15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36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계획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B51E3-566F-504C-5355-A60CF0E73293}"/>
              </a:ext>
            </a:extLst>
          </p:cNvPr>
          <p:cNvSpPr txBox="1"/>
          <p:nvPr/>
        </p:nvSpPr>
        <p:spPr>
          <a:xfrm>
            <a:off x="5640910" y="1051319"/>
            <a:ext cx="6328045" cy="1131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+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html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문서와 데이터 연결하여 기능 구현</a:t>
            </a:r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+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이전에 구현해 놓은 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html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파일과 연결</a:t>
            </a:r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81903B-FA17-002D-BF54-E63A857D5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" t="2616" r="1987" b="1699"/>
          <a:stretch/>
        </p:blipFill>
        <p:spPr>
          <a:xfrm>
            <a:off x="886133" y="905522"/>
            <a:ext cx="4369447" cy="5095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EEC1E52-C81B-86F2-CFBB-3AAFA0A90104}"/>
              </a:ext>
            </a:extLst>
          </p:cNvPr>
          <p:cNvGrpSpPr/>
          <p:nvPr/>
        </p:nvGrpSpPr>
        <p:grpSpPr>
          <a:xfrm>
            <a:off x="5867063" y="3320512"/>
            <a:ext cx="4716841" cy="2680794"/>
            <a:chOff x="5868370" y="2796781"/>
            <a:chExt cx="5295900" cy="30099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2D0F74-3855-4AB0-D8E5-21A524F8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8370" y="2796781"/>
              <a:ext cx="5295900" cy="30099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612367-836B-A244-6F87-286BE1D38038}"/>
                </a:ext>
              </a:extLst>
            </p:cNvPr>
            <p:cNvSpPr/>
            <p:nvPr/>
          </p:nvSpPr>
          <p:spPr>
            <a:xfrm>
              <a:off x="9624060" y="2926853"/>
              <a:ext cx="870461" cy="3383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D7BD8E-11D1-5430-698F-F2999D9F61A3}"/>
                </a:ext>
              </a:extLst>
            </p:cNvPr>
            <p:cNvSpPr/>
            <p:nvPr/>
          </p:nvSpPr>
          <p:spPr>
            <a:xfrm>
              <a:off x="6637021" y="2923029"/>
              <a:ext cx="811530" cy="3992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791B401-D919-06B5-5ABC-8E838D228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520" y="3119610"/>
              <a:ext cx="193167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4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마무리</a:t>
              </a:r>
              <a:endParaRPr lang="en-US" altLang="ko-KR" sz="2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38A7FD-00A6-6470-2644-AA816F1E3163}"/>
              </a:ext>
            </a:extLst>
          </p:cNvPr>
          <p:cNvSpPr txBox="1"/>
          <p:nvPr/>
        </p:nvSpPr>
        <p:spPr>
          <a:xfrm>
            <a:off x="2556709" y="2868780"/>
            <a:ext cx="7031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13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목차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801DB1-5D65-49AA-A695-1CAD57AC9908}"/>
              </a:ext>
            </a:extLst>
          </p:cNvPr>
          <p:cNvSpPr txBox="1"/>
          <p:nvPr/>
        </p:nvSpPr>
        <p:spPr>
          <a:xfrm>
            <a:off x="1216241" y="1101819"/>
            <a:ext cx="5362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주제 소개</a:t>
            </a:r>
            <a:endParaRPr lang="en-US" altLang="ko-KR" sz="2400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Selenium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Pandas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Tkinter</a:t>
            </a:r>
            <a:endParaRPr lang="en-US" altLang="ko-KR" sz="2400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계획 </a:t>
            </a:r>
          </a:p>
        </p:txBody>
      </p:sp>
    </p:spTree>
    <p:extLst>
      <p:ext uri="{BB962C8B-B14F-4D97-AF65-F5344CB8AC3E}">
        <p14:creationId xmlns:p14="http://schemas.microsoft.com/office/powerpoint/2010/main" val="4482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`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과제 주제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5" y="3210768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D66792-CD1B-8000-8462-8195DBAC85D6}"/>
              </a:ext>
            </a:extLst>
          </p:cNvPr>
          <p:cNvGrpSpPr/>
          <p:nvPr/>
        </p:nvGrpSpPr>
        <p:grpSpPr>
          <a:xfrm>
            <a:off x="5322288" y="1197957"/>
            <a:ext cx="6941757" cy="982656"/>
            <a:chOff x="5322288" y="1180202"/>
            <a:chExt cx="6941757" cy="9826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956CB4-8135-4CAD-B85A-2385254D9778}"/>
                </a:ext>
              </a:extLst>
            </p:cNvPr>
            <p:cNvSpPr txBox="1"/>
            <p:nvPr/>
          </p:nvSpPr>
          <p:spPr>
            <a:xfrm>
              <a:off x="5322288" y="1180202"/>
              <a:ext cx="63475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▶ </a:t>
              </a:r>
              <a:r>
                <a:rPr lang="en-US" altLang="ko-KR" sz="2200" kern="0" dirty="0"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Selenium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을 이용한 동적 웹 </a:t>
              </a:r>
              <a:r>
                <a:rPr lang="ko-KR" altLang="en-US" sz="22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크롤링</a:t>
              </a:r>
              <a:endPara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E5C52-D820-426C-83E3-FC081B64CDD0}"/>
                </a:ext>
              </a:extLst>
            </p:cNvPr>
            <p:cNvSpPr txBox="1"/>
            <p:nvPr/>
          </p:nvSpPr>
          <p:spPr>
            <a:xfrm>
              <a:off x="5343639" y="1793526"/>
              <a:ext cx="6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# </a:t>
              </a:r>
              <a:r>
                <a:rPr lang="ko-KR" altLang="en-US" dirty="0" err="1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크리스피크림도넛</a:t>
              </a:r>
              <a:r>
                <a:rPr lang="ko-KR" altLang="en-US" dirty="0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chemeClr val="accent4">
                      <a:lumMod val="75000"/>
                    </a:schemeClr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HOTNOW </a:t>
              </a:r>
              <a:r>
                <a:rPr lang="ko-KR" altLang="en-US" dirty="0">
                  <a:solidFill>
                    <a:schemeClr val="accent4">
                      <a:lumMod val="75000"/>
                    </a:schemeClr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매장 </a:t>
              </a:r>
              <a:r>
                <a:rPr lang="ko-KR" altLang="en-US" dirty="0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시간별 알아보기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C14D787-5C3C-94CF-A4C5-6DE3505B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4" y="894014"/>
            <a:ext cx="3697231" cy="511797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9D2B52-322B-9E4A-BCB4-30E03B682F82}"/>
              </a:ext>
            </a:extLst>
          </p:cNvPr>
          <p:cNvSpPr txBox="1"/>
          <p:nvPr/>
        </p:nvSpPr>
        <p:spPr>
          <a:xfrm>
            <a:off x="5343639" y="2584937"/>
            <a:ext cx="692040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07:00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–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24:00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중 시간을 선택하고 확인 버튼을 누르면</a:t>
            </a:r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해당 시간대에 </a:t>
            </a:r>
            <a:r>
              <a:rPr lang="en-US" altLang="ko-KR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등이 켜진 매장을 확인할 수 있음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DF22F4-C69B-B999-71A7-A39FD889AA29}"/>
              </a:ext>
            </a:extLst>
          </p:cNvPr>
          <p:cNvSpPr txBox="1"/>
          <p:nvPr/>
        </p:nvSpPr>
        <p:spPr>
          <a:xfrm>
            <a:off x="5343639" y="2080463"/>
            <a:ext cx="6920406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sz="15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</a:t>
            </a:r>
            <a:r>
              <a:rPr lang="en-US" altLang="ko-KR" sz="15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: </a:t>
            </a:r>
            <a:r>
              <a:rPr lang="ko-KR" altLang="en-US" sz="15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갓 나온 따뜻한 도넛을 살 수 있는 매장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71BD66-2034-ACE5-CF8C-50FD9837EC72}"/>
              </a:ext>
            </a:extLst>
          </p:cNvPr>
          <p:cNvSpPr txBox="1"/>
          <p:nvPr/>
        </p:nvSpPr>
        <p:spPr>
          <a:xfrm>
            <a:off x="4926026" y="5605306"/>
            <a:ext cx="4067054" cy="3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← 크리스피크림 </a:t>
            </a:r>
            <a:r>
              <a:rPr lang="en-US" altLang="ko-KR" sz="1300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13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1300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팝업창</a:t>
            </a:r>
            <a:endParaRPr lang="ko-KR" altLang="en-US" sz="1300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5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4" y="195089"/>
              <a:ext cx="3811833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Selenium 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03ABC0-D676-119F-55C1-1F59F8E14973}"/>
              </a:ext>
            </a:extLst>
          </p:cNvPr>
          <p:cNvGrpSpPr/>
          <p:nvPr/>
        </p:nvGrpSpPr>
        <p:grpSpPr>
          <a:xfrm>
            <a:off x="601796" y="432026"/>
            <a:ext cx="10988409" cy="5417602"/>
            <a:chOff x="502069" y="314978"/>
            <a:chExt cx="10988409" cy="54176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ADACEF-F8BF-CA05-44C2-EF7407B5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69" y="1349822"/>
              <a:ext cx="6828782" cy="438275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0992FE8-24BE-A337-3E82-A4FC74676BDA}"/>
                </a:ext>
              </a:extLst>
            </p:cNvPr>
            <p:cNvGrpSpPr/>
            <p:nvPr/>
          </p:nvGrpSpPr>
          <p:grpSpPr>
            <a:xfrm>
              <a:off x="7579766" y="314978"/>
              <a:ext cx="3910712" cy="5413493"/>
              <a:chOff x="7450708" y="131410"/>
              <a:chExt cx="3202496" cy="4433129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F8435A7-9D29-CB2A-8C0C-1F5F03F7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0708" y="131410"/>
                <a:ext cx="3202496" cy="4433129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F9F1771-A208-0C0D-678A-C8FB816120F1}"/>
                  </a:ext>
                </a:extLst>
              </p:cNvPr>
              <p:cNvSpPr/>
              <p:nvPr/>
            </p:nvSpPr>
            <p:spPr>
              <a:xfrm>
                <a:off x="8355689" y="782320"/>
                <a:ext cx="199031" cy="1757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BF0E87D-A643-E7FD-7AFD-26B33EBF6254}"/>
                  </a:ext>
                </a:extLst>
              </p:cNvPr>
              <p:cNvSpPr/>
              <p:nvPr/>
            </p:nvSpPr>
            <p:spPr>
              <a:xfrm>
                <a:off x="9365438" y="1143000"/>
                <a:ext cx="846495" cy="193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79BD1BE-C9A4-58EB-8A09-6FCBEE3B8868}"/>
                  </a:ext>
                </a:extLst>
              </p:cNvPr>
              <p:cNvSpPr/>
              <p:nvPr/>
            </p:nvSpPr>
            <p:spPr>
              <a:xfrm>
                <a:off x="8728135" y="1476511"/>
                <a:ext cx="786706" cy="1636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1E652BA-7830-24EA-DB28-9FDCAD235090}"/>
                  </a:ext>
                </a:extLst>
              </p:cNvPr>
              <p:cNvSpPr/>
              <p:nvPr/>
            </p:nvSpPr>
            <p:spPr>
              <a:xfrm>
                <a:off x="8728135" y="1657643"/>
                <a:ext cx="1088330" cy="2378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1A8B929-29D1-E731-44FD-1E95955A21A2}"/>
                  </a:ext>
                </a:extLst>
              </p:cNvPr>
              <p:cNvSpPr/>
              <p:nvPr/>
            </p:nvSpPr>
            <p:spPr>
              <a:xfrm>
                <a:off x="8728135" y="1893428"/>
                <a:ext cx="535880" cy="2006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3AB2080-4A0E-D24C-F27C-6CD7AC392C4A}"/>
                  </a:ext>
                </a:extLst>
              </p:cNvPr>
              <p:cNvSpPr/>
              <p:nvPr/>
            </p:nvSpPr>
            <p:spPr>
              <a:xfrm>
                <a:off x="10226853" y="1143000"/>
                <a:ext cx="305892" cy="193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15EA0C2-B619-14E2-8802-A163DFA37980}"/>
                  </a:ext>
                </a:extLst>
              </p:cNvPr>
              <p:cNvSpPr/>
              <p:nvPr/>
            </p:nvSpPr>
            <p:spPr>
              <a:xfrm>
                <a:off x="7675879" y="1476510"/>
                <a:ext cx="1052255" cy="75869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EAC5927-211E-FC9E-9440-74145856B59B}"/>
              </a:ext>
            </a:extLst>
          </p:cNvPr>
          <p:cNvSpPr txBox="1"/>
          <p:nvPr/>
        </p:nvSpPr>
        <p:spPr>
          <a:xfrm>
            <a:off x="624034" y="840057"/>
            <a:ext cx="634753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▶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태그로 원하는 정보를 찾아 저장</a:t>
            </a:r>
            <a:endParaRPr lang="ko-KR" altLang="en-US" sz="2200" dirty="0">
              <a:latin typeface="잘풀리는하루OTF Medium" panose="02020503020101020101" pitchFamily="18" charset="-127"/>
              <a:ea typeface="잘풀리는하루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5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4" y="195089"/>
              <a:ext cx="3811833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Selenium 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AC5927-211E-FC9E-9440-74145856B59B}"/>
              </a:ext>
            </a:extLst>
          </p:cNvPr>
          <p:cNvSpPr txBox="1"/>
          <p:nvPr/>
        </p:nvSpPr>
        <p:spPr>
          <a:xfrm>
            <a:off x="624034" y="842407"/>
            <a:ext cx="634753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▶ </a:t>
            </a:r>
            <a:r>
              <a:rPr lang="ko-KR" altLang="en-US" sz="2200" dirty="0" err="1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크롤링</a:t>
            </a:r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 후 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CSV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파일로 저장</a:t>
            </a:r>
            <a:endParaRPr lang="ko-KR" altLang="en-US" sz="2200" dirty="0">
              <a:latin typeface="잘풀리는하루OTF Medium" panose="02020503020101020101" pitchFamily="18" charset="-127"/>
              <a:ea typeface="잘풀리는하루OTF Medium" panose="02020503020101020101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44651BD-A469-1464-D3A2-FE5175555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0"/>
          <a:stretch/>
        </p:blipFill>
        <p:spPr>
          <a:xfrm>
            <a:off x="617284" y="1926831"/>
            <a:ext cx="5543550" cy="2518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E3087A-8011-02DE-5411-41F49CD1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58" y="300705"/>
            <a:ext cx="4904644" cy="539510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8D61E1A-4937-DA1B-476A-27F47A0668FA}"/>
              </a:ext>
            </a:extLst>
          </p:cNvPr>
          <p:cNvSpPr/>
          <p:nvPr/>
        </p:nvSpPr>
        <p:spPr>
          <a:xfrm>
            <a:off x="5980897" y="2974383"/>
            <a:ext cx="518841" cy="256996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C3DA97-B53B-E995-746B-817DBDF3D936}"/>
              </a:ext>
            </a:extLst>
          </p:cNvPr>
          <p:cNvSpPr txBox="1"/>
          <p:nvPr/>
        </p:nvSpPr>
        <p:spPr>
          <a:xfrm>
            <a:off x="624034" y="1364709"/>
            <a:ext cx="65431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→ 시간</a:t>
            </a:r>
            <a:r>
              <a:rPr lang="en-US" altLang="ko-KR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이미지</a:t>
            </a:r>
            <a:r>
              <a:rPr lang="en-US" altLang="ko-KR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매장명</a:t>
            </a:r>
            <a:r>
              <a:rPr lang="en-US" altLang="ko-KR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영업시간</a:t>
            </a:r>
            <a:r>
              <a:rPr lang="en-US" altLang="ko-KR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바로가기 링크</a:t>
            </a:r>
          </a:p>
        </p:txBody>
      </p:sp>
    </p:spTree>
    <p:extLst>
      <p:ext uri="{BB962C8B-B14F-4D97-AF65-F5344CB8AC3E}">
        <p14:creationId xmlns:p14="http://schemas.microsoft.com/office/powerpoint/2010/main" val="340810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0C10C-E8A1-0A47-950D-6296B5DA12BA}"/>
              </a:ext>
            </a:extLst>
          </p:cNvPr>
          <p:cNvSpPr txBox="1"/>
          <p:nvPr/>
        </p:nvSpPr>
        <p:spPr>
          <a:xfrm>
            <a:off x="761665" y="1292727"/>
            <a:ext cx="634753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▶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크롤링한 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CSV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파일로 해본 간단한 데이터 필터링</a:t>
            </a:r>
            <a:endParaRPr lang="en-US" altLang="ko-KR" sz="2200" kern="0" dirty="0">
              <a:solidFill>
                <a:prstClr val="black">
                  <a:lumMod val="75000"/>
                  <a:lumOff val="25000"/>
                </a:prstClr>
              </a:solidFill>
              <a:latin typeface="잘풀리는하루OTF Medium" panose="02020503020101020101" pitchFamily="18" charset="-127"/>
              <a:ea typeface="잘풀리는하루OTF Medium" panose="020205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608BFC-BD55-2592-4B61-05457FF0DC81}"/>
              </a:ext>
            </a:extLst>
          </p:cNvPr>
          <p:cNvSpPr txBox="1"/>
          <p:nvPr/>
        </p:nvSpPr>
        <p:spPr>
          <a:xfrm>
            <a:off x="761665" y="1945463"/>
            <a:ext cx="6543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Q1 . </a:t>
            </a:r>
            <a:r>
              <a:rPr lang="en-US" altLang="ko-KR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가장 많은 시간과 매장 수</a:t>
            </a:r>
            <a:r>
              <a:rPr lang="en-US" altLang="ko-KR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명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761665" y="2383240"/>
            <a:ext cx="6543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Q2 . </a:t>
            </a:r>
            <a:r>
              <a:rPr lang="en-US" altLang="ko-KR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없는 시간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2650E5-3667-1FFD-1B28-DED9E7F81546}"/>
              </a:ext>
            </a:extLst>
          </p:cNvPr>
          <p:cNvSpPr txBox="1"/>
          <p:nvPr/>
        </p:nvSpPr>
        <p:spPr>
          <a:xfrm>
            <a:off x="761665" y="2821017"/>
            <a:ext cx="6543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Q3 . </a:t>
            </a:r>
            <a:r>
              <a:rPr lang="en-US" altLang="ko-KR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매장의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총개수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는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50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14DD6-B89D-A1B7-57E7-11D1FF4E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0" y="683535"/>
            <a:ext cx="6040604" cy="55315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9198E8-95CE-6C5E-7A7C-C634BE837C1A}"/>
              </a:ext>
            </a:extLst>
          </p:cNvPr>
          <p:cNvSpPr txBox="1"/>
          <p:nvPr/>
        </p:nvSpPr>
        <p:spPr>
          <a:xfrm>
            <a:off x="4766420" y="1470685"/>
            <a:ext cx="70446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Q1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가장 많은 시간과 매장 수</a:t>
            </a:r>
            <a:r>
              <a:rPr lang="en-US" altLang="ko-KR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명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8E3B1-40BD-3090-C729-88A85085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5" y="1506153"/>
            <a:ext cx="11236870" cy="1263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05057-C9C4-1FFA-8B2A-1A20F905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5" y="3473621"/>
            <a:ext cx="5715000" cy="21621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A568D85-53AF-A149-75C2-298B5C25A26E}"/>
              </a:ext>
            </a:extLst>
          </p:cNvPr>
          <p:cNvSpPr txBox="1"/>
          <p:nvPr/>
        </p:nvSpPr>
        <p:spPr>
          <a:xfrm>
            <a:off x="554069" y="3013723"/>
            <a:ext cx="6328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72B80-9A2F-FB45-F26C-57FFA9F32DBD}"/>
              </a:ext>
            </a:extLst>
          </p:cNvPr>
          <p:cNvSpPr txBox="1"/>
          <p:nvPr/>
        </p:nvSpPr>
        <p:spPr>
          <a:xfrm>
            <a:off x="514510" y="851190"/>
            <a:ext cx="70446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Q1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가장 많은 시간과 매장 수</a:t>
            </a:r>
            <a:r>
              <a:rPr lang="en-US" altLang="ko-KR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명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58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14DD6-B89D-A1B7-57E7-11D1FF4E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0" y="683535"/>
            <a:ext cx="6040604" cy="553156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5224493" y="1470685"/>
            <a:ext cx="65431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Q2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없는 시간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278314"/>
      </p:ext>
    </p:extLst>
  </p:cSld>
  <p:clrMapOvr>
    <a:masterClrMapping/>
  </p:clrMapOvr>
</p:sld>
</file>

<file path=ppt/theme/theme1.xml><?xml version="1.0" encoding="utf-8"?>
<a:theme xmlns:a="http://schemas.openxmlformats.org/drawingml/2006/main" name="5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261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나눔스퀘어라운드 ExtraBold</vt:lpstr>
      <vt:lpstr>잘풀리는하루OTF Medium</vt:lpstr>
      <vt:lpstr>잘풀리는하루 Medium</vt:lpstr>
      <vt:lpstr>Arial</vt:lpstr>
      <vt:lpstr>54_Office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소연</cp:lastModifiedBy>
  <cp:revision>79</cp:revision>
  <dcterms:created xsi:type="dcterms:W3CDTF">2022-02-28T15:48:38Z</dcterms:created>
  <dcterms:modified xsi:type="dcterms:W3CDTF">2022-05-11T13:18:07Z</dcterms:modified>
</cp:coreProperties>
</file>