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  <p:sldMasterId id="2147483770" r:id="rId5"/>
    <p:sldMasterId id="2147483775" r:id="rId6"/>
    <p:sldMasterId id="2147483778" r:id="rId7"/>
    <p:sldMasterId id="2147483780" r:id="rId8"/>
    <p:sldMasterId id="2147483786" r:id="rId9"/>
  </p:sldMasterIdLst>
  <p:notesMasterIdLst>
    <p:notesMasterId r:id="rId14"/>
  </p:notesMasterIdLst>
  <p:sldIdLst>
    <p:sldId id="256" r:id="rId10"/>
    <p:sldId id="257" r:id="rId11"/>
    <p:sldId id="258" r:id="rId12"/>
    <p:sldId id="259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5822"/>
    <a:srgbClr val="D499B9"/>
    <a:srgbClr val="FEDC00"/>
    <a:srgbClr val="ECF1F5"/>
    <a:srgbClr val="011638"/>
    <a:srgbClr val="9055A2"/>
    <a:srgbClr val="AAABD3"/>
    <a:srgbClr val="B7BACB"/>
    <a:srgbClr val="000000"/>
    <a:srgbClr val="ED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224" y="120"/>
      </p:cViewPr>
      <p:guideLst>
        <p:guide orient="horz" pos="2183"/>
        <p:guide pos="7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360A7-1FC1-4401-AD32-F74EF6D7BCCA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86F3F-A93F-4C9A-9459-4442FE82C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B5CE-02F5-4B64-A1DB-4C10B8EF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B31C6-CCE6-4115-AA7A-0A27F739E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330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58476" y="6457955"/>
            <a:ext cx="7414022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050" tIns="43186" rIns="83050" bIns="43186" anchor="ctr"/>
          <a:lstStyle/>
          <a:p>
            <a:pPr algn="ctr" defTabSz="843808" eaLnBrk="1" latinLnBrk="1" hangingPunct="1">
              <a:defRPr/>
            </a:pPr>
            <a:r>
              <a:rPr lang="ko-KR" altLang="en-US" sz="738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다음 페이지</a:t>
            </a:r>
            <a:endParaRPr lang="en-US" altLang="ko-KR" sz="738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Rectangle 31"/>
          <p:cNvSpPr>
            <a:spLocks noChangeArrowheads="1"/>
          </p:cNvSpPr>
          <p:nvPr userDrawn="1"/>
        </p:nvSpPr>
        <p:spPr bwMode="auto">
          <a:xfrm>
            <a:off x="58476" y="361954"/>
            <a:ext cx="7414022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050" tIns="43186" rIns="83050" bIns="43186" anchor="ctr"/>
          <a:lstStyle/>
          <a:p>
            <a:pPr algn="ctr" defTabSz="843808" eaLnBrk="1" latinLnBrk="1" hangingPunct="1">
              <a:defRPr/>
            </a:pPr>
            <a:r>
              <a:rPr lang="ko-KR" altLang="en-US" sz="738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이전 페이지</a:t>
            </a:r>
            <a:endParaRPr lang="en-US" altLang="ko-KR" sz="738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1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58476" y="6457955"/>
            <a:ext cx="7414022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050" tIns="43186" rIns="83050" bIns="43186" anchor="ctr"/>
          <a:lstStyle/>
          <a:p>
            <a:pPr algn="ctr" defTabSz="843808" eaLnBrk="1" latinLnBrk="1" hangingPunct="1">
              <a:defRPr/>
            </a:pPr>
            <a:r>
              <a:rPr lang="en-US" altLang="ko-KR" sz="738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Footer</a:t>
            </a:r>
          </a:p>
        </p:txBody>
      </p:sp>
      <p:sp>
        <p:nvSpPr>
          <p:cNvPr id="3" name="Rectangle 31"/>
          <p:cNvSpPr>
            <a:spLocks noChangeArrowheads="1"/>
          </p:cNvSpPr>
          <p:nvPr userDrawn="1"/>
        </p:nvSpPr>
        <p:spPr bwMode="auto">
          <a:xfrm>
            <a:off x="58476" y="361954"/>
            <a:ext cx="7414022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050" tIns="43186" rIns="83050" bIns="43186" anchor="ctr"/>
          <a:lstStyle/>
          <a:p>
            <a:pPr algn="ctr" defTabSz="843808" eaLnBrk="1" latinLnBrk="1" hangingPunct="1">
              <a:defRPr/>
            </a:pPr>
            <a:r>
              <a:rPr lang="ko-KR" altLang="en-US" sz="738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이전 페이지</a:t>
            </a:r>
            <a:endParaRPr lang="en-US" altLang="ko-KR" sz="738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65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58476" y="6457955"/>
            <a:ext cx="7414022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050" tIns="43186" rIns="83050" bIns="43186" anchor="ctr"/>
          <a:lstStyle/>
          <a:p>
            <a:pPr algn="ctr" defTabSz="843808" eaLnBrk="1" latinLnBrk="1" hangingPunct="1">
              <a:defRPr/>
            </a:pPr>
            <a:r>
              <a:rPr lang="en-US" altLang="ko-KR" sz="738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2492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EAA7F1-58DB-4920-9461-9643084B28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EAD5C-1D1C-420B-802D-13DF9CE97024}"/>
              </a:ext>
            </a:extLst>
          </p:cNvPr>
          <p:cNvSpPr txBox="1"/>
          <p:nvPr userDrawn="1"/>
        </p:nvSpPr>
        <p:spPr>
          <a:xfrm>
            <a:off x="896593" y="2607226"/>
            <a:ext cx="80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n-ea"/>
                <a:ea typeface="+mj-ea"/>
                <a:cs typeface="Arial" panose="020B0604020202020204" pitchFamily="34" charset="0"/>
              </a:rPr>
              <a:t>감사합니다</a:t>
            </a:r>
            <a:r>
              <a:rPr lang="en-US" altLang="ko-KR" sz="3200" dirty="0">
                <a:latin typeface="+mn-ea"/>
                <a:ea typeface="+mj-ea"/>
                <a:cs typeface="Arial" panose="020B0604020202020204" pitchFamily="34" charset="0"/>
              </a:rPr>
              <a:t>.</a:t>
            </a:r>
            <a:endParaRPr lang="ko-KR" altLang="en-US" sz="3200" dirty="0">
              <a:latin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5075F0-CDE8-477A-BD11-2E48C90C1A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89208" y="6457955"/>
            <a:ext cx="281014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379" tIns="42190" rIns="84379" bIns="42190" anchor="ctr">
            <a:spAutoFit/>
          </a:bodyPr>
          <a:lstStyle/>
          <a:p>
            <a:pPr algn="ctr" defTabSz="843808" eaLnBrk="1" latinLnBrk="1" hangingPunct="1">
              <a:defRPr/>
            </a:pPr>
            <a:r>
              <a:rPr lang="en-US" altLang="ko-KR" sz="738" kern="0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lang="en-US" altLang="ko-KR" sz="738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lang="en-US" altLang="ko-KR" sz="738" kern="0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2020 e-motion corp. All Rights Reserved.</a:t>
            </a:r>
            <a:endParaRPr lang="en-US" altLang="ko-KR" kern="0" dirty="0">
              <a:solidFill>
                <a:prstClr val="white">
                  <a:lumMod val="65000"/>
                </a:prstClr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720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기타, 그리기이(가) 표시된 사진&#10;&#10;자동 생성된 설명">
            <a:extLst>
              <a:ext uri="{FF2B5EF4-FFF2-40B4-BE49-F238E27FC236}">
                <a16:creationId xmlns:a16="http://schemas.microsoft.com/office/drawing/2014/main" id="{C5534CB4-435C-4623-82E8-2841DDF779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6D55C-12B8-42FE-83B5-ABB60E3A177D}"/>
              </a:ext>
            </a:extLst>
          </p:cNvPr>
          <p:cNvSpPr txBox="1"/>
          <p:nvPr userDrawn="1"/>
        </p:nvSpPr>
        <p:spPr>
          <a:xfrm>
            <a:off x="877850" y="5606011"/>
            <a:ext cx="1643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https://www.emotion.co.kr/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63591D-8BCF-4860-904C-4248BCF6D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533" y="5278986"/>
            <a:ext cx="281014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379" tIns="42190" rIns="84379" bIns="42190" anchor="ctr">
            <a:spAutoFit/>
          </a:bodyPr>
          <a:lstStyle/>
          <a:p>
            <a:pPr algn="ctr" defTabSz="843808" eaLnBrk="1" latinLnBrk="1" hangingPunct="1">
              <a:defRPr/>
            </a:pPr>
            <a:r>
              <a:rPr lang="en-US" altLang="ko-KR" sz="738" kern="0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lang="en-US" altLang="ko-KR" sz="738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lang="en-US" altLang="ko-KR" sz="738" kern="0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2020 e-motion corp. All Rights Reserved.</a:t>
            </a:r>
            <a:endParaRPr lang="en-US" altLang="ko-KR" kern="0" dirty="0">
              <a:solidFill>
                <a:prstClr val="white">
                  <a:lumMod val="65000"/>
                </a:prstClr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BC0499-E129-4547-9080-669E77949520}"/>
              </a:ext>
            </a:extLst>
          </p:cNvPr>
          <p:cNvCxnSpPr>
            <a:cxnSpLocks/>
          </p:cNvCxnSpPr>
          <p:nvPr userDrawn="1"/>
        </p:nvCxnSpPr>
        <p:spPr>
          <a:xfrm>
            <a:off x="969925" y="5553402"/>
            <a:ext cx="109331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D35385-61FE-4D9C-B165-2BE990A1CD80}"/>
              </a:ext>
            </a:extLst>
          </p:cNvPr>
          <p:cNvSpPr txBox="1"/>
          <p:nvPr userDrawn="1"/>
        </p:nvSpPr>
        <p:spPr>
          <a:xfrm>
            <a:off x="796630" y="1829459"/>
            <a:ext cx="910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감사합니다</a:t>
            </a:r>
            <a:r>
              <a:rPr lang="en-US" altLang="ko-KR" sz="3200" b="1" dirty="0">
                <a:latin typeface="+mj-ea"/>
                <a:ea typeface="+mj-ea"/>
              </a:rPr>
              <a:t>.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88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16B71465-02A1-4DDA-8024-9CEC2EBDB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C93CD9-22CE-43C9-8E72-E8DECB91440E}"/>
              </a:ext>
            </a:extLst>
          </p:cNvPr>
          <p:cNvSpPr txBox="1"/>
          <p:nvPr userDrawn="1"/>
        </p:nvSpPr>
        <p:spPr>
          <a:xfrm>
            <a:off x="8673551" y="362525"/>
            <a:ext cx="123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Confidential</a:t>
            </a:r>
            <a:endParaRPr lang="ko-KR" altLang="en-US" sz="9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35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내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조류이(가) 표시된 사진&#10;&#10;자동 생성된 설명">
            <a:extLst>
              <a:ext uri="{FF2B5EF4-FFF2-40B4-BE49-F238E27FC236}">
                <a16:creationId xmlns:a16="http://schemas.microsoft.com/office/drawing/2014/main" id="{6261C7F5-B6B0-44AC-88CB-254D0C4F11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347FC-4F14-43C7-BF4C-90260BC557B3}"/>
              </a:ext>
            </a:extLst>
          </p:cNvPr>
          <p:cNvSpPr txBox="1"/>
          <p:nvPr userDrawn="1"/>
        </p:nvSpPr>
        <p:spPr>
          <a:xfrm>
            <a:off x="8673551" y="362525"/>
            <a:ext cx="123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5438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획전 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DEC5E0-9217-4359-BB9F-BBDF71674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99024B-9029-4934-9CAA-9309214A0D14}"/>
              </a:ext>
            </a:extLst>
          </p:cNvPr>
          <p:cNvSpPr txBox="1"/>
          <p:nvPr userDrawn="1"/>
        </p:nvSpPr>
        <p:spPr>
          <a:xfrm>
            <a:off x="8673551" y="362525"/>
            <a:ext cx="123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Confidential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E7B55-FBEA-43BD-9673-0336FC0D3425}"/>
              </a:ext>
            </a:extLst>
          </p:cNvPr>
          <p:cNvSpPr txBox="1"/>
          <p:nvPr userDrawn="1"/>
        </p:nvSpPr>
        <p:spPr>
          <a:xfrm>
            <a:off x="877850" y="5606011"/>
            <a:ext cx="1643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www.emotion.co.kr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9B620-BB9B-44BE-8D82-61BD58C5866C}"/>
              </a:ext>
            </a:extLst>
          </p:cNvPr>
          <p:cNvSpPr txBox="1"/>
          <p:nvPr userDrawn="1"/>
        </p:nvSpPr>
        <p:spPr>
          <a:xfrm>
            <a:off x="858186" y="5081789"/>
            <a:ext cx="647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e-motion corporation, captivating our corporate clients through customized web solutions and</a:t>
            </a:r>
          </a:p>
          <a:p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cutting edge technology it’s our Ultimate objective to provide online marketing strategies worldwide.</a:t>
            </a:r>
          </a:p>
          <a:p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Promote our business strategies today through our effective services built on 20 years of integrated Expertise and continual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64430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EE883-ACD5-48DC-861B-429A88B9CE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5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획전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테이블이(가) 표시된 사진&#10;&#10;자동 생성된 설명">
            <a:extLst>
              <a:ext uri="{FF2B5EF4-FFF2-40B4-BE49-F238E27FC236}">
                <a16:creationId xmlns:a16="http://schemas.microsoft.com/office/drawing/2014/main" id="{B35B99BF-6949-43E6-8B98-BC7ABA2CD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7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-제목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3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09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58476" y="6457955"/>
            <a:ext cx="7414022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050" tIns="43186" rIns="83050" bIns="43186" anchor="ctr"/>
          <a:lstStyle/>
          <a:p>
            <a:pPr algn="ctr" defTabSz="843808" eaLnBrk="1" latinLnBrk="1" hangingPunct="1">
              <a:defRPr/>
            </a:pPr>
            <a:r>
              <a:rPr lang="ko-KR" altLang="en-US" sz="738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다음 페이지</a:t>
            </a:r>
            <a:endParaRPr lang="en-US" altLang="ko-KR" sz="738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6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4" r:id="rId3"/>
  </p:sldLayoutIdLst>
  <p:txStyles>
    <p:titleStyle>
      <a:lvl1pPr algn="ctr" defTabSz="842963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42963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defTabSz="842963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defTabSz="842963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defTabSz="842963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defTabSz="842963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defTabSz="842963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defTabSz="842963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defTabSz="842963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15913" indent="-315913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63525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09550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375" indent="-209550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7063" indent="-209550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0473" indent="-210952" algn="l" defTabSz="84380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indent="-210952" algn="l" defTabSz="84380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281" indent="-210952" algn="l" defTabSz="84380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185" indent="-210952" algn="l" defTabSz="84380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04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808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712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617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521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425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329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233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29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871939" y="6637343"/>
            <a:ext cx="281014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379" tIns="42190" rIns="84379" bIns="42190" anchor="ctr">
            <a:spAutoFit/>
          </a:bodyPr>
          <a:lstStyle/>
          <a:p>
            <a:pPr defTabSz="843808" eaLnBrk="1" latinLnBrk="1" hangingPunct="1">
              <a:defRPr/>
            </a:pPr>
            <a:r>
              <a:rPr lang="en-US" altLang="ko-KR" sz="738" kern="0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lang="en-US" altLang="ko-KR" sz="738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lang="en-US" altLang="ko-KR" sz="738" kern="0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2020 e-motion corp. All Rights Reserved.</a:t>
            </a:r>
            <a:endParaRPr lang="en-US" altLang="ko-KR" kern="0" dirty="0">
              <a:solidFill>
                <a:prstClr val="white">
                  <a:lumMod val="65000"/>
                </a:prstClr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9266238" y="6592888"/>
            <a:ext cx="557214" cy="260350"/>
          </a:xfrm>
          <a:prstGeom prst="rect">
            <a:avLst/>
          </a:prstGeom>
        </p:spPr>
        <p:txBody>
          <a:bodyPr lIns="74726" tIns="37363" rIns="74726" bIns="37363" anchor="ctr"/>
          <a:lstStyle/>
          <a:p>
            <a:pPr algn="r" defTabSz="747277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E627A36B-05C6-487A-B2C4-836BEEA70174}" type="slidenum">
              <a:rPr kumimoji="0" lang="ko-KR" altLang="en-US" sz="738">
                <a:solidFill>
                  <a:prstClr val="white">
                    <a:lumMod val="50000"/>
                    <a:alpha val="99000"/>
                  </a:prstClr>
                </a:solidFill>
                <a:latin typeface="맑은 고딕"/>
                <a:ea typeface="맑은 고딕"/>
              </a:rPr>
              <a:pPr algn="r" defTabSz="747277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738" dirty="0">
              <a:solidFill>
                <a:prstClr val="white">
                  <a:lumMod val="50000"/>
                  <a:alpha val="99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" y="0"/>
            <a:ext cx="9902560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2541" anchor="ctr"/>
          <a:lstStyle/>
          <a:p>
            <a:pPr defTabSz="843808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76" b="1" spc="-138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3" y="441325"/>
            <a:ext cx="9902560" cy="14288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43808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27BCC5-D3FF-4EC3-B34C-C45AD65070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" y="6646738"/>
            <a:ext cx="752613" cy="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21904" algn="l" rtl="0" fontAlgn="base" latinLnBrk="1">
        <a:spcBef>
          <a:spcPct val="0"/>
        </a:spcBef>
        <a:spcAft>
          <a:spcPct val="0"/>
        </a:spcAft>
        <a:defRPr kumimoji="1" sz="1292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3808" algn="l" rtl="0" fontAlgn="base" latinLnBrk="1">
        <a:spcBef>
          <a:spcPct val="0"/>
        </a:spcBef>
        <a:spcAft>
          <a:spcPct val="0"/>
        </a:spcAft>
        <a:defRPr kumimoji="1" sz="1292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5712" algn="l" rtl="0" fontAlgn="base" latinLnBrk="1">
        <a:spcBef>
          <a:spcPct val="0"/>
        </a:spcBef>
        <a:spcAft>
          <a:spcPct val="0"/>
        </a:spcAft>
        <a:defRPr kumimoji="1" sz="1292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7617" algn="l" rtl="0" fontAlgn="base" latinLnBrk="1">
        <a:spcBef>
          <a:spcPct val="0"/>
        </a:spcBef>
        <a:spcAft>
          <a:spcPct val="0"/>
        </a:spcAft>
        <a:defRPr kumimoji="1" sz="1292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5913" indent="-315913" algn="ctr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j-ea"/>
          <a:ea typeface="+mj-ea"/>
          <a:cs typeface="+mn-cs"/>
        </a:defRPr>
      </a:lvl1pPr>
      <a:lvl2pPr marL="684213" indent="-2651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2pPr>
      <a:lvl3pPr marL="1054100" indent="-2095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74788" indent="-2095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897063" indent="-20955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320473" indent="-210952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2377" indent="-210952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4281" indent="-210952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6185" indent="-210952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04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808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712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617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521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425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329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233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8476" y="357188"/>
            <a:ext cx="7414022" cy="62404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843808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1"/>
          <p:cNvSpPr>
            <a:spLocks noChangeArrowheads="1"/>
          </p:cNvSpPr>
          <p:nvPr userDrawn="1"/>
        </p:nvSpPr>
        <p:spPr bwMode="auto">
          <a:xfrm>
            <a:off x="871939" y="6637343"/>
            <a:ext cx="281014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379" tIns="42190" rIns="84379" bIns="42190" anchor="ctr">
            <a:spAutoFit/>
          </a:bodyPr>
          <a:lstStyle/>
          <a:p>
            <a:pPr defTabSz="843808" eaLnBrk="1" latinLnBrk="1" hangingPunct="1">
              <a:defRPr/>
            </a:pPr>
            <a:r>
              <a:rPr lang="en-US" altLang="ko-KR" sz="738" kern="0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Copyright </a:t>
            </a:r>
            <a:r>
              <a:rPr lang="en-US" altLang="ko-KR" sz="738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© </a:t>
            </a:r>
            <a:r>
              <a:rPr lang="en-US" altLang="ko-KR" sz="738" kern="0" dirty="0">
                <a:solidFill>
                  <a:prstClr val="white">
                    <a:lumMod val="65000"/>
                  </a:prst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2020 e-motion corp. All Rights Reserved.</a:t>
            </a:r>
            <a:endParaRPr lang="en-US" altLang="ko-KR" kern="0" dirty="0">
              <a:solidFill>
                <a:prstClr val="white">
                  <a:lumMod val="65000"/>
                </a:prstClr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graphicFrame>
        <p:nvGraphicFramePr>
          <p:cNvPr id="1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629"/>
              </p:ext>
            </p:extLst>
          </p:nvPr>
        </p:nvGraphicFramePr>
        <p:xfrm>
          <a:off x="56755" y="71438"/>
          <a:ext cx="9790776" cy="215900"/>
        </p:xfrm>
        <a:graphic>
          <a:graphicData uri="http://schemas.openxmlformats.org/drawingml/2006/table">
            <a:tbl>
              <a:tblPr/>
              <a:tblGrid>
                <a:gridCol w="100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2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4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marL="53975" marR="53975" marT="35983" marB="35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월드 다이렉트</a:t>
                      </a:r>
                    </a:p>
                  </a:txBody>
                  <a:tcPr marL="53975" marR="53975" marT="35983" marB="35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P.CODE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75" marR="53975" marT="35983" marB="35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75" marR="53975" marT="35983" marB="35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P.NAME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75" marR="53975" marT="35983" marB="35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갤럭시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S20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사전예약</a:t>
                      </a:r>
                    </a:p>
                  </a:txBody>
                  <a:tcPr marL="53975" marR="53975" marT="35983" marB="35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3975" marR="53975" marT="35983" marB="35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김유빈</a:t>
                      </a:r>
                    </a:p>
                  </a:txBody>
                  <a:tcPr marL="53975" marR="53975" marT="35983" marB="35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266238" y="6592888"/>
            <a:ext cx="557214" cy="260350"/>
          </a:xfrm>
          <a:prstGeom prst="rect">
            <a:avLst/>
          </a:prstGeom>
        </p:spPr>
        <p:txBody>
          <a:bodyPr lIns="74726" tIns="37363" rIns="74726" bIns="37363" anchor="ctr"/>
          <a:lstStyle/>
          <a:p>
            <a:pPr algn="r" defTabSz="747277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A9F69D50-3078-4BED-BC2D-9D2E0C82F404}" type="slidenum">
              <a:rPr kumimoji="0" lang="ko-KR" altLang="en-US" sz="738">
                <a:solidFill>
                  <a:prstClr val="white">
                    <a:lumMod val="50000"/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defTabSz="747277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600" dirty="0">
              <a:solidFill>
                <a:prstClr val="white">
                  <a:lumMod val="50000"/>
                  <a:alpha val="99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841D54-0219-47B3-BFC5-074EC1C2F1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" y="6646738"/>
            <a:ext cx="752613" cy="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 algn="ctr" defTabSz="842963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42963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</a:defRPr>
      </a:lvl2pPr>
      <a:lvl3pPr algn="ctr" defTabSz="842963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</a:defRPr>
      </a:lvl3pPr>
      <a:lvl4pPr algn="ctr" defTabSz="842963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</a:defRPr>
      </a:lvl4pPr>
      <a:lvl5pPr algn="ctr" defTabSz="842963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</a:defRPr>
      </a:lvl5pPr>
      <a:lvl6pPr marL="457200" algn="ctr" defTabSz="842963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defTabSz="842963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defTabSz="842963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defTabSz="842963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15913" indent="-315913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63525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09550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375" indent="-209550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7063" indent="-209550" algn="l" defTabSz="8429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0473" indent="-210952" algn="l" defTabSz="84380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indent="-210952" algn="l" defTabSz="84380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281" indent="-210952" algn="l" defTabSz="84380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185" indent="-210952" algn="l" defTabSz="84380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04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808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712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617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521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425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329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233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txStyles>
    <p:titleStyle>
      <a:lvl1pPr algn="l" defTabSz="84296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84296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defTabSz="84296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defTabSz="84296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defTabSz="84296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defTabSz="842963" rtl="0" fontAlgn="base" latinLnBrk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defTabSz="842963" rtl="0" fontAlgn="base" latinLnBrk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defTabSz="842963" rtl="0" fontAlgn="base" latinLnBrk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defTabSz="842963" rtl="0" fontAlgn="base" latinLnBrk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09550" indent="-209550" algn="l" defTabSz="842963" rtl="0" eaLnBrk="0" fontAlgn="base" latinLnBrk="1" hangingPunct="0">
        <a:lnSpc>
          <a:spcPct val="90000"/>
        </a:lnSpc>
        <a:spcBef>
          <a:spcPts val="925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09550" algn="l" defTabSz="842963" rtl="0" eaLnBrk="0" fontAlgn="base" latinLnBrk="1" hangingPunct="0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09550" algn="l" defTabSz="842963" rtl="0" eaLnBrk="0" fontAlgn="base" latinLnBrk="1" hangingPunct="0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76375" indent="-209550" algn="l" defTabSz="842963" rtl="0" eaLnBrk="0" fontAlgn="base" latinLnBrk="1" hangingPunct="0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063" indent="-209550" algn="l" defTabSz="842963" rtl="0" eaLnBrk="0" fontAlgn="base" latinLnBrk="1" hangingPunct="0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20473" indent="-210952" algn="l" defTabSz="843808" rtl="0" eaLnBrk="1" latinLnBrk="1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indent="-210952" algn="l" defTabSz="843808" rtl="0" eaLnBrk="1" latinLnBrk="1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281" indent="-210952" algn="l" defTabSz="843808" rtl="0" eaLnBrk="1" latinLnBrk="1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185" indent="-210952" algn="l" defTabSz="843808" rtl="0" eaLnBrk="1" latinLnBrk="1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04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808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712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617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521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425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329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233" algn="l" defTabSz="843808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CEE02B-D331-494B-A147-3E48639C1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252F0072-09CE-4425-BF7A-9E8794B6C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68BEC1-DB6F-44FB-B824-1D4DD715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69" y="404959"/>
            <a:ext cx="5901794" cy="5530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053E3-65BE-4B38-8E23-09AE77E825DF}"/>
              </a:ext>
            </a:extLst>
          </p:cNvPr>
          <p:cNvSpPr txBox="1"/>
          <p:nvPr/>
        </p:nvSpPr>
        <p:spPr>
          <a:xfrm>
            <a:off x="1090404" y="6150077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 -&gt; </a:t>
            </a:r>
            <a:r>
              <a:rPr lang="ko-KR" altLang="en-US" dirty="0"/>
              <a:t>항공권 조회와 랜덤으로 여행지 장소와 비행시간 노출하기</a:t>
            </a:r>
          </a:p>
        </p:txBody>
      </p:sp>
    </p:spTree>
    <p:extLst>
      <p:ext uri="{BB962C8B-B14F-4D97-AF65-F5344CB8AC3E}">
        <p14:creationId xmlns:p14="http://schemas.microsoft.com/office/powerpoint/2010/main" val="32504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053E3-65BE-4B38-8E23-09AE77E825DF}"/>
              </a:ext>
            </a:extLst>
          </p:cNvPr>
          <p:cNvSpPr txBox="1"/>
          <p:nvPr/>
        </p:nvSpPr>
        <p:spPr>
          <a:xfrm>
            <a:off x="1800886" y="6105832"/>
            <a:ext cx="584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Serach_result.html -&gt; </a:t>
            </a:r>
            <a:r>
              <a:rPr lang="ko-KR" altLang="en-US" dirty="0" err="1"/>
              <a:t>서칭</a:t>
            </a:r>
            <a:r>
              <a:rPr lang="ko-KR" altLang="en-US" dirty="0"/>
              <a:t> 후 결과 페이지 </a:t>
            </a:r>
            <a:r>
              <a:rPr lang="en-US" altLang="ko-KR" dirty="0"/>
              <a:t>sort</a:t>
            </a:r>
            <a:r>
              <a:rPr lang="ko-KR" altLang="en-US" dirty="0"/>
              <a:t>로 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A7BE82-9E90-4325-909E-3614A321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86" y="258096"/>
            <a:ext cx="6304228" cy="55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053E3-65BE-4B38-8E23-09AE77E825DF}"/>
              </a:ext>
            </a:extLst>
          </p:cNvPr>
          <p:cNvSpPr txBox="1"/>
          <p:nvPr/>
        </p:nvSpPr>
        <p:spPr>
          <a:xfrm>
            <a:off x="2525716" y="6198006"/>
            <a:ext cx="489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주요도시 </a:t>
            </a:r>
            <a:r>
              <a:rPr lang="ko-KR" altLang="en-US" dirty="0" err="1"/>
              <a:t>바로선택</a:t>
            </a:r>
            <a:r>
              <a:rPr lang="en-US" altLang="ko-KR" dirty="0"/>
              <a:t>, </a:t>
            </a:r>
            <a:r>
              <a:rPr lang="ko-KR" altLang="en-US" dirty="0"/>
              <a:t>캘린더</a:t>
            </a:r>
            <a:r>
              <a:rPr lang="en-US" altLang="ko-KR" dirty="0"/>
              <a:t>, </a:t>
            </a:r>
            <a:r>
              <a:rPr lang="ko-KR" altLang="en-US" dirty="0"/>
              <a:t>각종 </a:t>
            </a:r>
            <a:r>
              <a:rPr lang="en-US" altLang="ko-KR" dirty="0"/>
              <a:t>sorting </a:t>
            </a:r>
            <a:r>
              <a:rPr lang="ko-KR" altLang="en-US" dirty="0"/>
              <a:t>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E5388-D223-43D1-9EB0-46588BF4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76" y="475328"/>
            <a:ext cx="3462338" cy="3381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A3DBC6-2960-4D70-B0DA-C15B64E7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06" y="567191"/>
            <a:ext cx="3643560" cy="32895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A09C3-4625-4FF4-AEC1-3877DCEA5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72" y="3490452"/>
            <a:ext cx="3976688" cy="2209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8D156C-191C-403A-A948-6F77D936F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497" y="3320231"/>
            <a:ext cx="2869022" cy="2550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1C04EF-6465-4369-B658-535A509B5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746" y="3648951"/>
            <a:ext cx="1624166" cy="20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500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간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ist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이모션-맑은고딕스타일">
      <a:majorFont>
        <a:latin typeface="Arial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pattFill prst="ltUpDiag">
          <a:fgClr>
            <a:schemeClr val="bg1">
              <a:lumMod val="85000"/>
            </a:schemeClr>
          </a:fgClr>
          <a:bgClr>
            <a:schemeClr val="bg1"/>
          </a:bgClr>
        </a:pattFill>
        <a:ln w="0" algn="ctr">
          <a:solidFill>
            <a:schemeClr val="bg1">
              <a:lumMod val="75000"/>
            </a:schemeClr>
          </a:solidFill>
          <a:round/>
          <a:headEnd/>
          <a:tailEnd/>
        </a:ln>
        <a:effectLst/>
      </a:spPr>
      <a:bodyPr wrap="none" anchor="ctr"/>
      <a:lstStyle>
        <a:defPPr algn="ctr">
          <a:defRPr sz="700" dirty="0" smtClean="0">
            <a:solidFill>
              <a:schemeClr val="bg1">
                <a:lumMod val="75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re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FF0000"/>
          </a:solidFill>
        </a:ln>
      </a:spPr>
      <a:bodyPr rtlCol="0" anchor="ctr"/>
      <a:lstStyle>
        <a:defPPr algn="ctr">
          <a:defRPr sz="800" b="1" dirty="0">
            <a:solidFill>
              <a:prstClr val="black">
                <a:lumMod val="75000"/>
                <a:lumOff val="25000"/>
              </a:prstClr>
            </a:solidFill>
            <a:latin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Cover_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A0FE0F670AC7545996B28DEEB3C1544" ma:contentTypeVersion="2" ma:contentTypeDescription="새 문서를 만듭니다." ma:contentTypeScope="" ma:versionID="ceca1220e8b5919e82706a5110cdc6de">
  <xsd:schema xmlns:xsd="http://www.w3.org/2001/XMLSchema" xmlns:xs="http://www.w3.org/2001/XMLSchema" xmlns:p="http://schemas.microsoft.com/office/2006/metadata/properties" xmlns:ns2="d99d1692-d391-4934-a7f8-c5bdcc8a5bc6" targetNamespace="http://schemas.microsoft.com/office/2006/metadata/properties" ma:root="true" ma:fieldsID="53ec6437f6598d604ca7b102042e14e8" ns2:_="">
    <xsd:import namespace="d99d1692-d391-4934-a7f8-c5bdcc8a5b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d1692-d391-4934-a7f8-c5bdcc8a5b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D1678D-6D02-4802-AD5A-B68E7FEE10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A62385-C161-4D45-967D-9189F0E9D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d1692-d391-4934-a7f8-c5bdcc8a5b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047BD-49D7-4CF4-BD8A-33855D47E63C}">
  <ds:schemaRefs>
    <ds:schemaRef ds:uri="http://schemas.microsoft.com/office/2006/documentManagement/types"/>
    <ds:schemaRef ds:uri="http://purl.org/dc/elements/1.1/"/>
    <ds:schemaRef ds:uri="http://purl.org/dc/terms/"/>
    <ds:schemaRef ds:uri="d99d1692-d391-4934-a7f8-c5bdcc8a5bc6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</TotalTime>
  <Words>32</Words>
  <Application>Microsoft Office PowerPoint</Application>
  <PresentationFormat>A4 용지(210x297mm)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디자인 사용자 지정</vt:lpstr>
      <vt:lpstr>Cover</vt:lpstr>
      <vt:lpstr>간지</vt:lpstr>
      <vt:lpstr>List_1</vt:lpstr>
      <vt:lpstr>wireframe</vt:lpstr>
      <vt:lpstr>Cover_end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조정연님/티월드 다이렉트 운영</dc:creator>
  <cp:lastModifiedBy>김소연_이모션</cp:lastModifiedBy>
  <cp:revision>651</cp:revision>
  <dcterms:created xsi:type="dcterms:W3CDTF">2020-01-17T04:56:24Z</dcterms:created>
  <dcterms:modified xsi:type="dcterms:W3CDTF">2020-04-02T06:10:20Z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0x010100BA0FE0F670AC7545996B28DEEB3C1544</vt:lpwstr>
  </property>
</Properties>
</file>