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3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6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8111-9649-4172-B72A-4A791479256A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63EB-45D8-4A84-B52C-A146FFE40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4302"/>
            <a:ext cx="9144000" cy="7767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첫번째 </a:t>
            </a:r>
            <a:r>
              <a:rPr lang="ko-KR" altLang="en-US" sz="3600" dirty="0" err="1" smtClean="0"/>
              <a:t>위크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숙제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9623"/>
            <a:ext cx="9144000" cy="36329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쇼핑몰 상세페이지 작업하기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92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2515" y="791308"/>
            <a:ext cx="4193931" cy="5275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</a:t>
            </a:r>
            <a:r>
              <a:rPr lang="ko-KR" altLang="en-US" dirty="0" err="1" smtClean="0"/>
              <a:t>썸네일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7270" y="791308"/>
            <a:ext cx="119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Product info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7270" y="2689905"/>
            <a:ext cx="12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Product price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7270" y="1099085"/>
            <a:ext cx="359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Josh </a:t>
            </a:r>
            <a:r>
              <a:rPr lang="en-US" altLang="ko-KR" sz="2400" b="1" dirty="0"/>
              <a:t>Coin </a:t>
            </a:r>
            <a:r>
              <a:rPr lang="en-US" altLang="ko-KR" sz="2400" b="1" dirty="0" smtClean="0"/>
              <a:t>Purse / A.P.C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07270" y="1560750"/>
            <a:ext cx="4626588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몰드를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사용하여 단단하고 모서리를 굴려 깔끔하게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잡혀있는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부드러운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소가죽 소재의 멀티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수납형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지갑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위는 동전 및 카드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아래에는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개의 카드를 수납할 수 있는 공간으로 이루어짐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7270" y="309000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 smtClean="0">
                <a:solidFill>
                  <a:schemeClr val="bg1">
                    <a:lumMod val="50000"/>
                  </a:schemeClr>
                </a:solidFill>
              </a:rPr>
              <a:t>329,500 </a:t>
            </a:r>
            <a:r>
              <a:rPr lang="ko-KR" altLang="en-US" sz="1200" strike="sngStrike" dirty="0" smtClean="0">
                <a:solidFill>
                  <a:schemeClr val="bg1">
                    <a:lumMod val="50000"/>
                  </a:schemeClr>
                </a:solidFill>
              </a:rPr>
              <a:t>원</a:t>
            </a:r>
            <a:endParaRPr lang="ko-KR" altLang="en-US" sz="1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0894" y="330545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320,000 </a:t>
            </a:r>
            <a:r>
              <a:rPr lang="ko-KR" altLang="en-US" sz="2400" b="1" dirty="0" smtClean="0"/>
              <a:t>원</a:t>
            </a:r>
            <a:endParaRPr lang="ko-KR" altLang="en-US" sz="2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477609" y="4026880"/>
            <a:ext cx="56622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34146" y="5301761"/>
            <a:ext cx="1705708" cy="764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주문하기</a:t>
            </a:r>
            <a:endParaRPr lang="ko-KR" altLang="en-US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477609" y="4369458"/>
            <a:ext cx="2795953" cy="606669"/>
            <a:chOff x="5477609" y="4395835"/>
            <a:chExt cx="2795953" cy="606669"/>
          </a:xfrm>
        </p:grpSpPr>
        <p:sp>
          <p:nvSpPr>
            <p:cNvPr id="17" name="직사각형 16"/>
            <p:cNvSpPr/>
            <p:nvPr/>
          </p:nvSpPr>
          <p:spPr>
            <a:xfrm>
              <a:off x="5477609" y="4395835"/>
              <a:ext cx="2795953" cy="606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옵션 선택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7870033" y="4648931"/>
              <a:ext cx="218890" cy="10990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343901" y="4365381"/>
            <a:ext cx="2795953" cy="606669"/>
            <a:chOff x="8343901" y="4391758"/>
            <a:chExt cx="2795953" cy="606669"/>
          </a:xfrm>
        </p:grpSpPr>
        <p:sp>
          <p:nvSpPr>
            <p:cNvPr id="20" name="직사각형 19"/>
            <p:cNvSpPr/>
            <p:nvPr/>
          </p:nvSpPr>
          <p:spPr>
            <a:xfrm>
              <a:off x="8343901" y="4391758"/>
              <a:ext cx="2795953" cy="606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수량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10756840" y="4648932"/>
              <a:ext cx="218890" cy="10990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79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첫번째 위크 -숙제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첫번째 위크 -숙제</dc:title>
  <dc:creator>소연김</dc:creator>
  <cp:lastModifiedBy>소연김</cp:lastModifiedBy>
  <cp:revision>2</cp:revision>
  <dcterms:created xsi:type="dcterms:W3CDTF">2020-03-08T09:12:15Z</dcterms:created>
  <dcterms:modified xsi:type="dcterms:W3CDTF">2020-03-08T09:23:59Z</dcterms:modified>
</cp:coreProperties>
</file>