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2.xml" ContentType="application/xml"/>
  <Override PartName="/customXml/itemProps1.xml" ContentType="application/vnd.openxmlformats-officedocument.customXmlProperties+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3.xml" ContentType="application/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906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238400" y="1122480"/>
            <a:ext cx="742932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238400" y="1122480"/>
            <a:ext cx="742932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238400" y="1122480"/>
            <a:ext cx="742932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238400" y="1122480"/>
            <a:ext cx="742932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238400" y="1122480"/>
            <a:ext cx="742932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238400" y="1122480"/>
            <a:ext cx="742932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38400" y="1122480"/>
            <a:ext cx="742932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238400" y="1122480"/>
            <a:ext cx="7429320" cy="11066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38400" y="1122480"/>
            <a:ext cx="742932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238400" y="1122480"/>
            <a:ext cx="742932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238400" y="1122480"/>
            <a:ext cx="742932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238400" y="1122480"/>
            <a:ext cx="7429320" cy="238716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맑은 고딕"/>
              </a:rPr>
              <a:t>마스터 제목 스타일 편집</a:t>
            </a:r>
            <a:endParaRPr b="0" lang="en-US" sz="6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://openapi.airport.co.kr/service/rest/FlightScheduleList/getIflightScheduleList" TargetMode="External"/><Relationship Id="rId2" Type="http://schemas.openxmlformats.org/officeDocument/2006/relationships/hyperlink" Target="http://openapi.airport.co.kr/service/rest/IflightScheduleList/getIflightScheduleList" TargetMode="External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Shape 1"/>
          <p:cNvSpPr txBox="1"/>
          <p:nvPr/>
        </p:nvSpPr>
        <p:spPr>
          <a:xfrm>
            <a:off x="1238400" y="1122480"/>
            <a:ext cx="7429320" cy="2387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" name="TextShape 2"/>
          <p:cNvSpPr txBox="1"/>
          <p:nvPr/>
        </p:nvSpPr>
        <p:spPr>
          <a:xfrm>
            <a:off x="1238400" y="3602160"/>
            <a:ext cx="7429320" cy="165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1" descr=""/>
          <p:cNvPicPr/>
          <p:nvPr/>
        </p:nvPicPr>
        <p:blipFill>
          <a:blip r:embed="rId1"/>
          <a:stretch/>
        </p:blipFill>
        <p:spPr>
          <a:xfrm>
            <a:off x="1928160" y="405000"/>
            <a:ext cx="5901480" cy="5530320"/>
          </a:xfrm>
          <a:prstGeom prst="rect">
            <a:avLst/>
          </a:prstGeom>
          <a:ln>
            <a:noFill/>
          </a:ln>
        </p:spPr>
      </p:pic>
      <p:sp>
        <p:nvSpPr>
          <p:cNvPr id="41" name="CustomShape 1"/>
          <p:cNvSpPr/>
          <p:nvPr/>
        </p:nvSpPr>
        <p:spPr>
          <a:xfrm>
            <a:off x="1142280" y="6150240"/>
            <a:ext cx="7621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Index.html -&gt;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항공권 조회와 랜덤으로 여행지 장소와 비행시간 노출하기</a:t>
            </a:r>
            <a:endParaRPr b="0" lang="en-US" sz="18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841400" y="6105960"/>
            <a:ext cx="5762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Serach_result.html -&gt;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서칭 후 결과 페이지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sort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로 노출</a:t>
            </a:r>
            <a:endParaRPr b="0" lang="en-US" sz="1800" spc="-1" strike="noStrike">
              <a:latin typeface="굴림"/>
            </a:endParaRPr>
          </a:p>
        </p:txBody>
      </p:sp>
      <p:pic>
        <p:nvPicPr>
          <p:cNvPr id="43" name="그림 3" descr=""/>
          <p:cNvPicPr/>
          <p:nvPr/>
        </p:nvPicPr>
        <p:blipFill>
          <a:blip r:embed="rId1"/>
          <a:stretch/>
        </p:blipFill>
        <p:spPr>
          <a:xfrm>
            <a:off x="1800720" y="258120"/>
            <a:ext cx="6303960" cy="5545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2558160" y="6198120"/>
            <a:ext cx="4827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주요도시 바로선택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캘린더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각종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sorting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작업</a:t>
            </a:r>
            <a:endParaRPr b="0" lang="en-US" sz="1800" spc="-1" strike="noStrike">
              <a:latin typeface="굴림"/>
            </a:endParaRPr>
          </a:p>
        </p:txBody>
      </p:sp>
      <p:pic>
        <p:nvPicPr>
          <p:cNvPr id="45" name="그림 3" descr=""/>
          <p:cNvPicPr/>
          <p:nvPr/>
        </p:nvPicPr>
        <p:blipFill>
          <a:blip r:embed="rId1"/>
          <a:stretch/>
        </p:blipFill>
        <p:spPr>
          <a:xfrm>
            <a:off x="915480" y="475200"/>
            <a:ext cx="3462120" cy="3381120"/>
          </a:xfrm>
          <a:prstGeom prst="rect">
            <a:avLst/>
          </a:prstGeom>
          <a:ln>
            <a:noFill/>
          </a:ln>
        </p:spPr>
      </p:pic>
      <p:pic>
        <p:nvPicPr>
          <p:cNvPr id="46" name="그림 4" descr=""/>
          <p:cNvPicPr/>
          <p:nvPr/>
        </p:nvPicPr>
        <p:blipFill>
          <a:blip r:embed="rId2"/>
          <a:stretch/>
        </p:blipFill>
        <p:spPr>
          <a:xfrm>
            <a:off x="4650480" y="567360"/>
            <a:ext cx="3643200" cy="3289320"/>
          </a:xfrm>
          <a:prstGeom prst="rect">
            <a:avLst/>
          </a:prstGeom>
          <a:ln>
            <a:noFill/>
          </a:ln>
        </p:spPr>
      </p:pic>
      <p:pic>
        <p:nvPicPr>
          <p:cNvPr id="47" name="그림 5" descr=""/>
          <p:cNvPicPr/>
          <p:nvPr/>
        </p:nvPicPr>
        <p:blipFill>
          <a:blip r:embed="rId3"/>
          <a:stretch/>
        </p:blipFill>
        <p:spPr>
          <a:xfrm>
            <a:off x="537480" y="3490560"/>
            <a:ext cx="3976200" cy="2209320"/>
          </a:xfrm>
          <a:prstGeom prst="rect">
            <a:avLst/>
          </a:prstGeom>
          <a:ln>
            <a:noFill/>
          </a:ln>
        </p:spPr>
      </p:pic>
      <p:pic>
        <p:nvPicPr>
          <p:cNvPr id="48" name="그림 6" descr=""/>
          <p:cNvPicPr/>
          <p:nvPr/>
        </p:nvPicPr>
        <p:blipFill>
          <a:blip r:embed="rId4"/>
          <a:stretch/>
        </p:blipFill>
        <p:spPr>
          <a:xfrm>
            <a:off x="4601520" y="3320280"/>
            <a:ext cx="2868840" cy="2549880"/>
          </a:xfrm>
          <a:prstGeom prst="rect">
            <a:avLst/>
          </a:prstGeom>
          <a:ln>
            <a:noFill/>
          </a:ln>
        </p:spPr>
      </p:pic>
      <p:pic>
        <p:nvPicPr>
          <p:cNvPr id="49" name="그림 7" descr=""/>
          <p:cNvPicPr/>
          <p:nvPr/>
        </p:nvPicPr>
        <p:blipFill>
          <a:blip r:embed="rId5"/>
          <a:stretch/>
        </p:blipFill>
        <p:spPr>
          <a:xfrm>
            <a:off x="7599600" y="3648960"/>
            <a:ext cx="1623960" cy="2050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216000" y="216000"/>
            <a:ext cx="237600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1800" spc="-1" strike="noStrike">
                <a:latin typeface="굴림"/>
              </a:rPr>
              <a:t>Airline reservation</a:t>
            </a:r>
            <a:endParaRPr b="1" lang="en-US" sz="1800" spc="-1" strike="noStrike">
              <a:latin typeface="굴림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936000" y="2376000"/>
            <a:ext cx="86400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1800" spc="-1" strike="noStrike">
                <a:latin typeface="굴림"/>
              </a:rPr>
              <a:t>인천</a:t>
            </a:r>
            <a:endParaRPr b="1" lang="en-US" sz="1800" spc="-1" strike="noStrike">
              <a:latin typeface="굴림"/>
            </a:endParaRPr>
          </a:p>
        </p:txBody>
      </p:sp>
      <p:sp>
        <p:nvSpPr>
          <p:cNvPr id="52" name="TextShape 3"/>
          <p:cNvSpPr txBox="1"/>
          <p:nvPr/>
        </p:nvSpPr>
        <p:spPr>
          <a:xfrm>
            <a:off x="3600000" y="2376000"/>
            <a:ext cx="86400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1800" spc="-1" strike="noStrike">
                <a:latin typeface="굴림"/>
              </a:rPr>
              <a:t>???</a:t>
            </a:r>
            <a:endParaRPr b="1" lang="en-US" sz="1800" spc="-1" strike="noStrike">
              <a:latin typeface="굴림"/>
            </a:endParaRPr>
          </a:p>
        </p:txBody>
      </p:sp>
      <p:sp>
        <p:nvSpPr>
          <p:cNvPr id="53" name="Line 4"/>
          <p:cNvSpPr/>
          <p:nvPr/>
        </p:nvSpPr>
        <p:spPr>
          <a:xfrm>
            <a:off x="2448000" y="2448000"/>
            <a:ext cx="4320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Line 5"/>
          <p:cNvSpPr/>
          <p:nvPr/>
        </p:nvSpPr>
        <p:spPr>
          <a:xfrm flipH="1">
            <a:off x="2448000" y="2664000"/>
            <a:ext cx="4320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6"/>
          <p:cNvSpPr/>
          <p:nvPr/>
        </p:nvSpPr>
        <p:spPr>
          <a:xfrm>
            <a:off x="1080000" y="3024000"/>
            <a:ext cx="1152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굴림"/>
              </a:rPr>
              <a:t>오늘날짜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56" name="CustomShape 7"/>
          <p:cNvSpPr/>
          <p:nvPr/>
        </p:nvSpPr>
        <p:spPr>
          <a:xfrm>
            <a:off x="3456000" y="3024000"/>
            <a:ext cx="1152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8"/>
          <p:cNvSpPr/>
          <p:nvPr/>
        </p:nvSpPr>
        <p:spPr>
          <a:xfrm>
            <a:off x="4248000" y="2448000"/>
            <a:ext cx="288000" cy="216000"/>
          </a:xfrm>
          <a:custGeom>
            <a:avLst/>
            <a:gdLst/>
            <a:ahLst/>
            <a:rect l="0" t="0" r="r" b="b"/>
            <a:pathLst>
              <a:path w="802" h="602">
                <a:moveTo>
                  <a:pt x="200" y="0"/>
                </a:moveTo>
                <a:lnTo>
                  <a:pt x="200" y="450"/>
                </a:lnTo>
                <a:lnTo>
                  <a:pt x="0" y="450"/>
                </a:lnTo>
                <a:lnTo>
                  <a:pt x="400" y="601"/>
                </a:lnTo>
                <a:lnTo>
                  <a:pt x="801" y="450"/>
                </a:lnTo>
                <a:lnTo>
                  <a:pt x="600" y="450"/>
                </a:lnTo>
                <a:lnTo>
                  <a:pt x="600" y="0"/>
                </a:lnTo>
                <a:lnTo>
                  <a:pt x="2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TextShape 9"/>
          <p:cNvSpPr txBox="1"/>
          <p:nvPr/>
        </p:nvSpPr>
        <p:spPr>
          <a:xfrm>
            <a:off x="216000" y="3024000"/>
            <a:ext cx="93600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1800" spc="-1" strike="noStrike">
                <a:latin typeface="굴림"/>
              </a:rPr>
              <a:t>가는날</a:t>
            </a:r>
            <a:endParaRPr b="1" lang="en-US" sz="1800" spc="-1" strike="noStrike">
              <a:latin typeface="굴림"/>
            </a:endParaRPr>
          </a:p>
        </p:txBody>
      </p:sp>
      <p:sp>
        <p:nvSpPr>
          <p:cNvPr id="59" name="TextShape 10"/>
          <p:cNvSpPr txBox="1"/>
          <p:nvPr/>
        </p:nvSpPr>
        <p:spPr>
          <a:xfrm>
            <a:off x="216000" y="3744000"/>
            <a:ext cx="93600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1800" spc="-1" strike="noStrike">
                <a:latin typeface="굴림"/>
              </a:rPr>
              <a:t>인원</a:t>
            </a:r>
            <a:endParaRPr b="1" lang="en-US" sz="1800" spc="-1" strike="noStrike">
              <a:latin typeface="굴림"/>
            </a:endParaRPr>
          </a:p>
        </p:txBody>
      </p:sp>
      <p:sp>
        <p:nvSpPr>
          <p:cNvPr id="60" name="TextShape 11"/>
          <p:cNvSpPr txBox="1"/>
          <p:nvPr/>
        </p:nvSpPr>
        <p:spPr>
          <a:xfrm>
            <a:off x="2520000" y="3024000"/>
            <a:ext cx="93600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1800" spc="-1" strike="noStrike">
                <a:latin typeface="굴림"/>
              </a:rPr>
              <a:t>오는날</a:t>
            </a:r>
            <a:endParaRPr b="1" lang="en-US" sz="1800" spc="-1" strike="noStrike">
              <a:latin typeface="굴림"/>
            </a:endParaRPr>
          </a:p>
        </p:txBody>
      </p:sp>
      <p:sp>
        <p:nvSpPr>
          <p:cNvPr id="61" name="CustomShape 12"/>
          <p:cNvSpPr/>
          <p:nvPr/>
        </p:nvSpPr>
        <p:spPr>
          <a:xfrm>
            <a:off x="1080000" y="3744000"/>
            <a:ext cx="1152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굴림"/>
              </a:rPr>
              <a:t>성인석 </a:t>
            </a:r>
            <a:r>
              <a:rPr b="0" lang="en-US" sz="1800" spc="-1" strike="noStrike">
                <a:latin typeface="굴림"/>
              </a:rPr>
              <a:t>1</a:t>
            </a:r>
            <a:r>
              <a:rPr b="0" lang="en-US" sz="1800" spc="-1" strike="noStrike">
                <a:latin typeface="굴림"/>
              </a:rPr>
              <a:t>명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62" name="CustomShape 13"/>
          <p:cNvSpPr/>
          <p:nvPr/>
        </p:nvSpPr>
        <p:spPr>
          <a:xfrm>
            <a:off x="3456000" y="3744000"/>
            <a:ext cx="1152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굴림"/>
              </a:rPr>
              <a:t>이코노미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63" name="CustomShape 14"/>
          <p:cNvSpPr/>
          <p:nvPr/>
        </p:nvSpPr>
        <p:spPr>
          <a:xfrm>
            <a:off x="1080000" y="3744000"/>
            <a:ext cx="1152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굴림"/>
              </a:rPr>
              <a:t>성인석 </a:t>
            </a:r>
            <a:r>
              <a:rPr b="0" lang="en-US" sz="1800" spc="-1" strike="noStrike">
                <a:latin typeface="굴림"/>
              </a:rPr>
              <a:t>1</a:t>
            </a:r>
            <a:r>
              <a:rPr b="0" lang="en-US" sz="1800" spc="-1" strike="noStrike">
                <a:latin typeface="굴림"/>
              </a:rPr>
              <a:t>명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64" name="TextShape 15"/>
          <p:cNvSpPr txBox="1"/>
          <p:nvPr/>
        </p:nvSpPr>
        <p:spPr>
          <a:xfrm>
            <a:off x="2520000" y="3744000"/>
            <a:ext cx="93600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1800" spc="-1" strike="noStrike">
                <a:latin typeface="굴림"/>
              </a:rPr>
              <a:t>좌석</a:t>
            </a:r>
            <a:endParaRPr b="1" lang="en-US" sz="1800" spc="-1" strike="noStrike">
              <a:latin typeface="굴림"/>
            </a:endParaRPr>
          </a:p>
        </p:txBody>
      </p:sp>
      <p:sp>
        <p:nvSpPr>
          <p:cNvPr id="65" name="CustomShape 16"/>
          <p:cNvSpPr/>
          <p:nvPr/>
        </p:nvSpPr>
        <p:spPr>
          <a:xfrm>
            <a:off x="1152000" y="4536000"/>
            <a:ext cx="3168000" cy="648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굴림"/>
              </a:rPr>
              <a:t>조회하기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66" name="TextShape 17"/>
          <p:cNvSpPr txBox="1"/>
          <p:nvPr/>
        </p:nvSpPr>
        <p:spPr>
          <a:xfrm>
            <a:off x="6444000" y="1152000"/>
            <a:ext cx="259200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1800" spc="-1" strike="noStrike">
                <a:latin typeface="굴림"/>
              </a:rPr>
              <a:t>가는날 항공편</a:t>
            </a:r>
            <a:endParaRPr b="1" lang="en-US" sz="1800" spc="-1" strike="noStrike">
              <a:latin typeface="굴림"/>
            </a:endParaRPr>
          </a:p>
        </p:txBody>
      </p:sp>
      <p:sp>
        <p:nvSpPr>
          <p:cNvPr id="67" name="TextShape 18"/>
          <p:cNvSpPr txBox="1"/>
          <p:nvPr/>
        </p:nvSpPr>
        <p:spPr>
          <a:xfrm>
            <a:off x="4887360" y="1756440"/>
            <a:ext cx="864000" cy="547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1800" spc="-1" strike="noStrike">
                <a:latin typeface="굴림"/>
              </a:rPr>
              <a:t>항공사   </a:t>
            </a:r>
            <a:endParaRPr b="1" lang="en-US" sz="1800" spc="-1" strike="noStrike">
              <a:latin typeface="굴림"/>
            </a:endParaRPr>
          </a:p>
        </p:txBody>
      </p:sp>
      <p:sp>
        <p:nvSpPr>
          <p:cNvPr id="68" name="TextShape 19"/>
          <p:cNvSpPr txBox="1"/>
          <p:nvPr/>
        </p:nvSpPr>
        <p:spPr>
          <a:xfrm>
            <a:off x="5751360" y="1728000"/>
            <a:ext cx="1988640" cy="776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1800" spc="-1" strike="noStrike">
                <a:latin typeface="굴림"/>
              </a:rPr>
              <a:t> </a:t>
            </a:r>
            <a:r>
              <a:rPr b="1" lang="en-US" sz="1800" spc="-1" strike="noStrike">
                <a:latin typeface="굴림"/>
              </a:rPr>
              <a:t>인천  →  뉴욕</a:t>
            </a:r>
            <a:endParaRPr b="0" lang="en-US" sz="1800" spc="-1" strike="noStrike">
              <a:latin typeface="굴림"/>
            </a:endParaRPr>
          </a:p>
          <a:p>
            <a:r>
              <a:rPr b="1" lang="en-US" sz="1800" spc="-1" strike="noStrike">
                <a:latin typeface="굴림"/>
              </a:rPr>
              <a:t>10:20     10:20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69" name="TextShape 20"/>
          <p:cNvSpPr txBox="1"/>
          <p:nvPr/>
        </p:nvSpPr>
        <p:spPr>
          <a:xfrm>
            <a:off x="7665480" y="1872000"/>
            <a:ext cx="794520" cy="4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1800" spc="-1" strike="noStrike">
                <a:latin typeface="굴림"/>
              </a:rPr>
              <a:t>직항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70" name="TextShape 21"/>
          <p:cNvSpPr txBox="1"/>
          <p:nvPr/>
        </p:nvSpPr>
        <p:spPr>
          <a:xfrm>
            <a:off x="8532000" y="1887840"/>
            <a:ext cx="792000" cy="416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1800" spc="-1" strike="noStrike">
                <a:latin typeface="굴림"/>
              </a:rPr>
              <a:t>가격 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71" name="CustomShape 22"/>
          <p:cNvSpPr/>
          <p:nvPr/>
        </p:nvSpPr>
        <p:spPr>
          <a:xfrm>
            <a:off x="9252000" y="1872000"/>
            <a:ext cx="288000" cy="216000"/>
          </a:xfrm>
          <a:custGeom>
            <a:avLst/>
            <a:gdLst/>
            <a:ahLst/>
            <a:rect l="0" t="0" r="r" b="b"/>
            <a:pathLst>
              <a:path w="802" h="602">
                <a:moveTo>
                  <a:pt x="200" y="0"/>
                </a:moveTo>
                <a:lnTo>
                  <a:pt x="200" y="450"/>
                </a:lnTo>
                <a:lnTo>
                  <a:pt x="0" y="450"/>
                </a:lnTo>
                <a:lnTo>
                  <a:pt x="400" y="601"/>
                </a:lnTo>
                <a:lnTo>
                  <a:pt x="801" y="450"/>
                </a:lnTo>
                <a:lnTo>
                  <a:pt x="600" y="450"/>
                </a:lnTo>
                <a:lnTo>
                  <a:pt x="600" y="0"/>
                </a:lnTo>
                <a:lnTo>
                  <a:pt x="2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Line 23"/>
          <p:cNvSpPr/>
          <p:nvPr/>
        </p:nvSpPr>
        <p:spPr>
          <a:xfrm>
            <a:off x="5004000" y="2448000"/>
            <a:ext cx="4608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TextShape 24"/>
          <p:cNvSpPr txBox="1"/>
          <p:nvPr/>
        </p:nvSpPr>
        <p:spPr>
          <a:xfrm>
            <a:off x="7665480" y="1872000"/>
            <a:ext cx="794520" cy="4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1800" spc="-1" strike="noStrike">
                <a:latin typeface="굴림"/>
              </a:rPr>
              <a:t>직항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74" name="TextShape 25"/>
          <p:cNvSpPr txBox="1"/>
          <p:nvPr/>
        </p:nvSpPr>
        <p:spPr>
          <a:xfrm>
            <a:off x="8532000" y="1887840"/>
            <a:ext cx="792000" cy="416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1800" spc="-1" strike="noStrike">
                <a:latin typeface="굴림"/>
              </a:rPr>
              <a:t>가격 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75" name="CustomShape 26"/>
          <p:cNvSpPr/>
          <p:nvPr/>
        </p:nvSpPr>
        <p:spPr>
          <a:xfrm>
            <a:off x="9252000" y="1872000"/>
            <a:ext cx="288000" cy="216000"/>
          </a:xfrm>
          <a:custGeom>
            <a:avLst/>
            <a:gdLst/>
            <a:ahLst/>
            <a:rect l="0" t="0" r="r" b="b"/>
            <a:pathLst>
              <a:path w="802" h="602">
                <a:moveTo>
                  <a:pt x="200" y="0"/>
                </a:moveTo>
                <a:lnTo>
                  <a:pt x="200" y="450"/>
                </a:lnTo>
                <a:lnTo>
                  <a:pt x="0" y="450"/>
                </a:lnTo>
                <a:lnTo>
                  <a:pt x="400" y="601"/>
                </a:lnTo>
                <a:lnTo>
                  <a:pt x="801" y="450"/>
                </a:lnTo>
                <a:lnTo>
                  <a:pt x="600" y="450"/>
                </a:lnTo>
                <a:lnTo>
                  <a:pt x="600" y="0"/>
                </a:lnTo>
                <a:lnTo>
                  <a:pt x="2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Line 27"/>
          <p:cNvSpPr/>
          <p:nvPr/>
        </p:nvSpPr>
        <p:spPr>
          <a:xfrm>
            <a:off x="5004000" y="2448000"/>
            <a:ext cx="4608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TextShape 28"/>
          <p:cNvSpPr txBox="1"/>
          <p:nvPr/>
        </p:nvSpPr>
        <p:spPr>
          <a:xfrm>
            <a:off x="4887720" y="1756440"/>
            <a:ext cx="864000" cy="547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1800" spc="-1" strike="noStrike">
                <a:latin typeface="굴림"/>
              </a:rPr>
              <a:t>항공사   </a:t>
            </a:r>
            <a:endParaRPr b="1" lang="en-US" sz="1800" spc="-1" strike="noStrike">
              <a:latin typeface="굴림"/>
            </a:endParaRPr>
          </a:p>
        </p:txBody>
      </p:sp>
      <p:sp>
        <p:nvSpPr>
          <p:cNvPr id="78" name="TextShape 29"/>
          <p:cNvSpPr txBox="1"/>
          <p:nvPr/>
        </p:nvSpPr>
        <p:spPr>
          <a:xfrm>
            <a:off x="5751720" y="1728000"/>
            <a:ext cx="1988640" cy="776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1800" spc="-1" strike="noStrike">
                <a:latin typeface="굴림"/>
              </a:rPr>
              <a:t> </a:t>
            </a:r>
            <a:r>
              <a:rPr b="1" lang="en-US" sz="1800" spc="-1" strike="noStrike">
                <a:latin typeface="굴림"/>
              </a:rPr>
              <a:t>인천  →  뉴욕</a:t>
            </a:r>
            <a:endParaRPr b="0" lang="en-US" sz="1800" spc="-1" strike="noStrike">
              <a:latin typeface="굴림"/>
            </a:endParaRPr>
          </a:p>
          <a:p>
            <a:r>
              <a:rPr b="1" lang="en-US" sz="1800" spc="-1" strike="noStrike">
                <a:latin typeface="굴림"/>
              </a:rPr>
              <a:t>10:20     10:20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79" name="TextShape 30"/>
          <p:cNvSpPr txBox="1"/>
          <p:nvPr/>
        </p:nvSpPr>
        <p:spPr>
          <a:xfrm>
            <a:off x="7665840" y="1872000"/>
            <a:ext cx="794520" cy="4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1800" spc="-1" strike="noStrike">
                <a:latin typeface="굴림"/>
              </a:rPr>
              <a:t>직항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80" name="TextShape 31"/>
          <p:cNvSpPr txBox="1"/>
          <p:nvPr/>
        </p:nvSpPr>
        <p:spPr>
          <a:xfrm>
            <a:off x="8532360" y="1887840"/>
            <a:ext cx="792000" cy="416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1800" spc="-1" strike="noStrike">
                <a:latin typeface="굴림"/>
              </a:rPr>
              <a:t>가격 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81" name="CustomShape 32"/>
          <p:cNvSpPr/>
          <p:nvPr/>
        </p:nvSpPr>
        <p:spPr>
          <a:xfrm>
            <a:off x="9252360" y="1872000"/>
            <a:ext cx="288000" cy="216000"/>
          </a:xfrm>
          <a:custGeom>
            <a:avLst/>
            <a:gdLst/>
            <a:ahLst/>
            <a:rect l="0" t="0" r="r" b="b"/>
            <a:pathLst>
              <a:path w="802" h="602">
                <a:moveTo>
                  <a:pt x="200" y="0"/>
                </a:moveTo>
                <a:lnTo>
                  <a:pt x="200" y="450"/>
                </a:lnTo>
                <a:lnTo>
                  <a:pt x="0" y="450"/>
                </a:lnTo>
                <a:lnTo>
                  <a:pt x="400" y="601"/>
                </a:lnTo>
                <a:lnTo>
                  <a:pt x="801" y="450"/>
                </a:lnTo>
                <a:lnTo>
                  <a:pt x="600" y="450"/>
                </a:lnTo>
                <a:lnTo>
                  <a:pt x="600" y="0"/>
                </a:lnTo>
                <a:lnTo>
                  <a:pt x="2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Line 33"/>
          <p:cNvSpPr/>
          <p:nvPr/>
        </p:nvSpPr>
        <p:spPr>
          <a:xfrm>
            <a:off x="5004360" y="2448000"/>
            <a:ext cx="4608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TextShape 34"/>
          <p:cNvSpPr txBox="1"/>
          <p:nvPr/>
        </p:nvSpPr>
        <p:spPr>
          <a:xfrm>
            <a:off x="7665840" y="1872000"/>
            <a:ext cx="794520" cy="4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1800" spc="-1" strike="noStrike">
                <a:latin typeface="굴림"/>
              </a:rPr>
              <a:t>직항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84" name="TextShape 35"/>
          <p:cNvSpPr txBox="1"/>
          <p:nvPr/>
        </p:nvSpPr>
        <p:spPr>
          <a:xfrm>
            <a:off x="8532360" y="1887840"/>
            <a:ext cx="792000" cy="416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1800" spc="-1" strike="noStrike">
                <a:latin typeface="굴림"/>
              </a:rPr>
              <a:t>가격 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85" name="CustomShape 36"/>
          <p:cNvSpPr/>
          <p:nvPr/>
        </p:nvSpPr>
        <p:spPr>
          <a:xfrm>
            <a:off x="9252360" y="1872000"/>
            <a:ext cx="288000" cy="216000"/>
          </a:xfrm>
          <a:custGeom>
            <a:avLst/>
            <a:gdLst/>
            <a:ahLst/>
            <a:rect l="0" t="0" r="r" b="b"/>
            <a:pathLst>
              <a:path w="802" h="602">
                <a:moveTo>
                  <a:pt x="200" y="0"/>
                </a:moveTo>
                <a:lnTo>
                  <a:pt x="200" y="450"/>
                </a:lnTo>
                <a:lnTo>
                  <a:pt x="0" y="450"/>
                </a:lnTo>
                <a:lnTo>
                  <a:pt x="400" y="601"/>
                </a:lnTo>
                <a:lnTo>
                  <a:pt x="801" y="450"/>
                </a:lnTo>
                <a:lnTo>
                  <a:pt x="600" y="450"/>
                </a:lnTo>
                <a:lnTo>
                  <a:pt x="600" y="0"/>
                </a:lnTo>
                <a:lnTo>
                  <a:pt x="2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Line 37"/>
          <p:cNvSpPr/>
          <p:nvPr/>
        </p:nvSpPr>
        <p:spPr>
          <a:xfrm>
            <a:off x="5004360" y="2448000"/>
            <a:ext cx="4608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TextShape 38"/>
          <p:cNvSpPr txBox="1"/>
          <p:nvPr/>
        </p:nvSpPr>
        <p:spPr>
          <a:xfrm>
            <a:off x="4887360" y="2744640"/>
            <a:ext cx="864000" cy="547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1800" spc="-1" strike="noStrike">
                <a:latin typeface="굴림"/>
              </a:rPr>
              <a:t>항공사   </a:t>
            </a:r>
            <a:endParaRPr b="1" lang="en-US" sz="1800" spc="-1" strike="noStrike">
              <a:latin typeface="굴림"/>
            </a:endParaRPr>
          </a:p>
        </p:txBody>
      </p:sp>
      <p:sp>
        <p:nvSpPr>
          <p:cNvPr id="88" name="TextShape 39"/>
          <p:cNvSpPr txBox="1"/>
          <p:nvPr/>
        </p:nvSpPr>
        <p:spPr>
          <a:xfrm>
            <a:off x="5751360" y="2716200"/>
            <a:ext cx="1988640" cy="776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1800" spc="-1" strike="noStrike">
                <a:latin typeface="굴림"/>
              </a:rPr>
              <a:t> </a:t>
            </a:r>
            <a:r>
              <a:rPr b="1" lang="en-US" sz="1800" spc="-1" strike="noStrike">
                <a:latin typeface="굴림"/>
              </a:rPr>
              <a:t>인천  →  뉴욕</a:t>
            </a:r>
            <a:endParaRPr b="0" lang="en-US" sz="1800" spc="-1" strike="noStrike">
              <a:latin typeface="굴림"/>
            </a:endParaRPr>
          </a:p>
          <a:p>
            <a:r>
              <a:rPr b="1" lang="en-US" sz="1800" spc="-1" strike="noStrike">
                <a:latin typeface="굴림"/>
              </a:rPr>
              <a:t>10:20     10:20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89" name="TextShape 40"/>
          <p:cNvSpPr txBox="1"/>
          <p:nvPr/>
        </p:nvSpPr>
        <p:spPr>
          <a:xfrm>
            <a:off x="7665480" y="2860200"/>
            <a:ext cx="794520" cy="4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1800" spc="-1" strike="noStrike">
                <a:latin typeface="굴림"/>
              </a:rPr>
              <a:t>직항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90" name="TextShape 41"/>
          <p:cNvSpPr txBox="1"/>
          <p:nvPr/>
        </p:nvSpPr>
        <p:spPr>
          <a:xfrm>
            <a:off x="8532000" y="2876040"/>
            <a:ext cx="792000" cy="416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1800" spc="-1" strike="noStrike">
                <a:latin typeface="굴림"/>
              </a:rPr>
              <a:t>가격 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91" name="CustomShape 42"/>
          <p:cNvSpPr/>
          <p:nvPr/>
        </p:nvSpPr>
        <p:spPr>
          <a:xfrm>
            <a:off x="9252000" y="2860200"/>
            <a:ext cx="288000" cy="216000"/>
          </a:xfrm>
          <a:custGeom>
            <a:avLst/>
            <a:gdLst/>
            <a:ahLst/>
            <a:rect l="0" t="0" r="r" b="b"/>
            <a:pathLst>
              <a:path w="802" h="602">
                <a:moveTo>
                  <a:pt x="200" y="0"/>
                </a:moveTo>
                <a:lnTo>
                  <a:pt x="200" y="450"/>
                </a:lnTo>
                <a:lnTo>
                  <a:pt x="0" y="450"/>
                </a:lnTo>
                <a:lnTo>
                  <a:pt x="400" y="601"/>
                </a:lnTo>
                <a:lnTo>
                  <a:pt x="801" y="450"/>
                </a:lnTo>
                <a:lnTo>
                  <a:pt x="600" y="450"/>
                </a:lnTo>
                <a:lnTo>
                  <a:pt x="600" y="0"/>
                </a:lnTo>
                <a:lnTo>
                  <a:pt x="2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Line 43"/>
          <p:cNvSpPr/>
          <p:nvPr/>
        </p:nvSpPr>
        <p:spPr>
          <a:xfrm>
            <a:off x="5004000" y="3436200"/>
            <a:ext cx="4608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TextShape 44"/>
          <p:cNvSpPr txBox="1"/>
          <p:nvPr/>
        </p:nvSpPr>
        <p:spPr>
          <a:xfrm>
            <a:off x="7665480" y="2860200"/>
            <a:ext cx="794520" cy="4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1800" spc="-1" strike="noStrike">
                <a:latin typeface="굴림"/>
              </a:rPr>
              <a:t>직항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94" name="TextShape 45"/>
          <p:cNvSpPr txBox="1"/>
          <p:nvPr/>
        </p:nvSpPr>
        <p:spPr>
          <a:xfrm>
            <a:off x="8532000" y="2876040"/>
            <a:ext cx="792000" cy="416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1800" spc="-1" strike="noStrike">
                <a:latin typeface="굴림"/>
              </a:rPr>
              <a:t>가격 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95" name="CustomShape 46"/>
          <p:cNvSpPr/>
          <p:nvPr/>
        </p:nvSpPr>
        <p:spPr>
          <a:xfrm>
            <a:off x="9252000" y="2860200"/>
            <a:ext cx="288000" cy="216000"/>
          </a:xfrm>
          <a:custGeom>
            <a:avLst/>
            <a:gdLst/>
            <a:ahLst/>
            <a:rect l="0" t="0" r="r" b="b"/>
            <a:pathLst>
              <a:path w="802" h="602">
                <a:moveTo>
                  <a:pt x="200" y="0"/>
                </a:moveTo>
                <a:lnTo>
                  <a:pt x="200" y="450"/>
                </a:lnTo>
                <a:lnTo>
                  <a:pt x="0" y="450"/>
                </a:lnTo>
                <a:lnTo>
                  <a:pt x="400" y="601"/>
                </a:lnTo>
                <a:lnTo>
                  <a:pt x="801" y="450"/>
                </a:lnTo>
                <a:lnTo>
                  <a:pt x="600" y="450"/>
                </a:lnTo>
                <a:lnTo>
                  <a:pt x="600" y="0"/>
                </a:lnTo>
                <a:lnTo>
                  <a:pt x="2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Line 47"/>
          <p:cNvSpPr/>
          <p:nvPr/>
        </p:nvSpPr>
        <p:spPr>
          <a:xfrm>
            <a:off x="5004000" y="3436200"/>
            <a:ext cx="4608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TextShape 48"/>
          <p:cNvSpPr txBox="1"/>
          <p:nvPr/>
        </p:nvSpPr>
        <p:spPr>
          <a:xfrm>
            <a:off x="4887720" y="2744640"/>
            <a:ext cx="864000" cy="547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1800" spc="-1" strike="noStrike">
                <a:latin typeface="굴림"/>
              </a:rPr>
              <a:t>항공사   </a:t>
            </a:r>
            <a:endParaRPr b="1" lang="en-US" sz="1800" spc="-1" strike="noStrike">
              <a:latin typeface="굴림"/>
            </a:endParaRPr>
          </a:p>
        </p:txBody>
      </p:sp>
      <p:sp>
        <p:nvSpPr>
          <p:cNvPr id="98" name="TextShape 49"/>
          <p:cNvSpPr txBox="1"/>
          <p:nvPr/>
        </p:nvSpPr>
        <p:spPr>
          <a:xfrm>
            <a:off x="5751720" y="2716200"/>
            <a:ext cx="1988640" cy="776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1800" spc="-1" strike="noStrike">
                <a:latin typeface="굴림"/>
              </a:rPr>
              <a:t> </a:t>
            </a:r>
            <a:r>
              <a:rPr b="1" lang="en-US" sz="1800" spc="-1" strike="noStrike">
                <a:latin typeface="굴림"/>
              </a:rPr>
              <a:t>인천  →  뉴욕</a:t>
            </a:r>
            <a:endParaRPr b="0" lang="en-US" sz="1800" spc="-1" strike="noStrike">
              <a:latin typeface="굴림"/>
            </a:endParaRPr>
          </a:p>
          <a:p>
            <a:r>
              <a:rPr b="1" lang="en-US" sz="1800" spc="-1" strike="noStrike">
                <a:latin typeface="굴림"/>
              </a:rPr>
              <a:t>10:20     10:20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99" name="TextShape 50"/>
          <p:cNvSpPr txBox="1"/>
          <p:nvPr/>
        </p:nvSpPr>
        <p:spPr>
          <a:xfrm>
            <a:off x="7665840" y="2860200"/>
            <a:ext cx="794520" cy="4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1800" spc="-1" strike="noStrike">
                <a:latin typeface="굴림"/>
              </a:rPr>
              <a:t>직항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100" name="TextShape 51"/>
          <p:cNvSpPr txBox="1"/>
          <p:nvPr/>
        </p:nvSpPr>
        <p:spPr>
          <a:xfrm>
            <a:off x="8532360" y="2876040"/>
            <a:ext cx="792000" cy="416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1800" spc="-1" strike="noStrike">
                <a:latin typeface="굴림"/>
              </a:rPr>
              <a:t>가격 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101" name="CustomShape 52"/>
          <p:cNvSpPr/>
          <p:nvPr/>
        </p:nvSpPr>
        <p:spPr>
          <a:xfrm>
            <a:off x="9252360" y="2860200"/>
            <a:ext cx="288000" cy="216000"/>
          </a:xfrm>
          <a:custGeom>
            <a:avLst/>
            <a:gdLst/>
            <a:ahLst/>
            <a:rect l="0" t="0" r="r" b="b"/>
            <a:pathLst>
              <a:path w="802" h="602">
                <a:moveTo>
                  <a:pt x="200" y="0"/>
                </a:moveTo>
                <a:lnTo>
                  <a:pt x="200" y="450"/>
                </a:lnTo>
                <a:lnTo>
                  <a:pt x="0" y="450"/>
                </a:lnTo>
                <a:lnTo>
                  <a:pt x="400" y="601"/>
                </a:lnTo>
                <a:lnTo>
                  <a:pt x="801" y="450"/>
                </a:lnTo>
                <a:lnTo>
                  <a:pt x="600" y="450"/>
                </a:lnTo>
                <a:lnTo>
                  <a:pt x="600" y="0"/>
                </a:lnTo>
                <a:lnTo>
                  <a:pt x="2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Line 53"/>
          <p:cNvSpPr/>
          <p:nvPr/>
        </p:nvSpPr>
        <p:spPr>
          <a:xfrm>
            <a:off x="5004360" y="3436200"/>
            <a:ext cx="4608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TextShape 54"/>
          <p:cNvSpPr txBox="1"/>
          <p:nvPr/>
        </p:nvSpPr>
        <p:spPr>
          <a:xfrm>
            <a:off x="7665840" y="2860200"/>
            <a:ext cx="794520" cy="4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1800" spc="-1" strike="noStrike">
                <a:latin typeface="굴림"/>
              </a:rPr>
              <a:t>직항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104" name="TextShape 55"/>
          <p:cNvSpPr txBox="1"/>
          <p:nvPr/>
        </p:nvSpPr>
        <p:spPr>
          <a:xfrm>
            <a:off x="8532360" y="2876040"/>
            <a:ext cx="792000" cy="416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1800" spc="-1" strike="noStrike">
                <a:latin typeface="굴림"/>
              </a:rPr>
              <a:t>가격 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105" name="CustomShape 56"/>
          <p:cNvSpPr/>
          <p:nvPr/>
        </p:nvSpPr>
        <p:spPr>
          <a:xfrm>
            <a:off x="9252360" y="2860200"/>
            <a:ext cx="288000" cy="216000"/>
          </a:xfrm>
          <a:custGeom>
            <a:avLst/>
            <a:gdLst/>
            <a:ahLst/>
            <a:rect l="0" t="0" r="r" b="b"/>
            <a:pathLst>
              <a:path w="802" h="602">
                <a:moveTo>
                  <a:pt x="200" y="0"/>
                </a:moveTo>
                <a:lnTo>
                  <a:pt x="200" y="450"/>
                </a:lnTo>
                <a:lnTo>
                  <a:pt x="0" y="450"/>
                </a:lnTo>
                <a:lnTo>
                  <a:pt x="400" y="601"/>
                </a:lnTo>
                <a:lnTo>
                  <a:pt x="801" y="450"/>
                </a:lnTo>
                <a:lnTo>
                  <a:pt x="600" y="450"/>
                </a:lnTo>
                <a:lnTo>
                  <a:pt x="600" y="0"/>
                </a:lnTo>
                <a:lnTo>
                  <a:pt x="2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Line 57"/>
          <p:cNvSpPr/>
          <p:nvPr/>
        </p:nvSpPr>
        <p:spPr>
          <a:xfrm>
            <a:off x="5004360" y="3436200"/>
            <a:ext cx="4608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TextShape 58"/>
          <p:cNvSpPr txBox="1"/>
          <p:nvPr/>
        </p:nvSpPr>
        <p:spPr>
          <a:xfrm>
            <a:off x="6444000" y="4107600"/>
            <a:ext cx="259200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1800" spc="-1" strike="noStrike">
                <a:latin typeface="굴림"/>
              </a:rPr>
              <a:t>오는날 항공편</a:t>
            </a:r>
            <a:endParaRPr b="1" lang="en-US" sz="1800" spc="-1" strike="noStrike">
              <a:latin typeface="굴림"/>
            </a:endParaRPr>
          </a:p>
        </p:txBody>
      </p:sp>
      <p:sp>
        <p:nvSpPr>
          <p:cNvPr id="108" name="TextShape 59"/>
          <p:cNvSpPr txBox="1"/>
          <p:nvPr/>
        </p:nvSpPr>
        <p:spPr>
          <a:xfrm>
            <a:off x="4887360" y="4712040"/>
            <a:ext cx="864000" cy="547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1800" spc="-1" strike="noStrike">
                <a:latin typeface="굴림"/>
              </a:rPr>
              <a:t>항공사   </a:t>
            </a:r>
            <a:endParaRPr b="1" lang="en-US" sz="1800" spc="-1" strike="noStrike">
              <a:latin typeface="굴림"/>
            </a:endParaRPr>
          </a:p>
        </p:txBody>
      </p:sp>
      <p:sp>
        <p:nvSpPr>
          <p:cNvPr id="109" name="TextShape 60"/>
          <p:cNvSpPr txBox="1"/>
          <p:nvPr/>
        </p:nvSpPr>
        <p:spPr>
          <a:xfrm>
            <a:off x="5751360" y="4683600"/>
            <a:ext cx="1988640" cy="776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1800" spc="-1" strike="noStrike">
                <a:latin typeface="굴림"/>
              </a:rPr>
              <a:t> </a:t>
            </a:r>
            <a:r>
              <a:rPr b="1" lang="en-US" sz="1800" spc="-1" strike="noStrike">
                <a:latin typeface="굴림"/>
              </a:rPr>
              <a:t>뉴욕  →  인천</a:t>
            </a:r>
            <a:endParaRPr b="0" lang="en-US" sz="1800" spc="-1" strike="noStrike">
              <a:latin typeface="굴림"/>
            </a:endParaRPr>
          </a:p>
          <a:p>
            <a:r>
              <a:rPr b="1" lang="en-US" sz="1800" spc="-1" strike="noStrike">
                <a:latin typeface="굴림"/>
              </a:rPr>
              <a:t>10:20     10:20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110" name="TextShape 61"/>
          <p:cNvSpPr txBox="1"/>
          <p:nvPr/>
        </p:nvSpPr>
        <p:spPr>
          <a:xfrm>
            <a:off x="7665480" y="4827600"/>
            <a:ext cx="794520" cy="4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1800" spc="-1" strike="noStrike">
                <a:latin typeface="굴림"/>
              </a:rPr>
              <a:t>직항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111" name="TextShape 62"/>
          <p:cNvSpPr txBox="1"/>
          <p:nvPr/>
        </p:nvSpPr>
        <p:spPr>
          <a:xfrm>
            <a:off x="8532000" y="4843440"/>
            <a:ext cx="792000" cy="416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1800" spc="-1" strike="noStrike">
                <a:latin typeface="굴림"/>
              </a:rPr>
              <a:t>가격 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112" name="CustomShape 63"/>
          <p:cNvSpPr/>
          <p:nvPr/>
        </p:nvSpPr>
        <p:spPr>
          <a:xfrm>
            <a:off x="9252000" y="4827600"/>
            <a:ext cx="288000" cy="216000"/>
          </a:xfrm>
          <a:custGeom>
            <a:avLst/>
            <a:gdLst/>
            <a:ahLst/>
            <a:rect l="0" t="0" r="r" b="b"/>
            <a:pathLst>
              <a:path w="802" h="602">
                <a:moveTo>
                  <a:pt x="200" y="0"/>
                </a:moveTo>
                <a:lnTo>
                  <a:pt x="200" y="450"/>
                </a:lnTo>
                <a:lnTo>
                  <a:pt x="0" y="450"/>
                </a:lnTo>
                <a:lnTo>
                  <a:pt x="400" y="601"/>
                </a:lnTo>
                <a:lnTo>
                  <a:pt x="801" y="450"/>
                </a:lnTo>
                <a:lnTo>
                  <a:pt x="600" y="450"/>
                </a:lnTo>
                <a:lnTo>
                  <a:pt x="600" y="0"/>
                </a:lnTo>
                <a:lnTo>
                  <a:pt x="2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Line 64"/>
          <p:cNvSpPr/>
          <p:nvPr/>
        </p:nvSpPr>
        <p:spPr>
          <a:xfrm>
            <a:off x="5004000" y="5403600"/>
            <a:ext cx="4608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TextShape 65"/>
          <p:cNvSpPr txBox="1"/>
          <p:nvPr/>
        </p:nvSpPr>
        <p:spPr>
          <a:xfrm>
            <a:off x="7665480" y="4827600"/>
            <a:ext cx="794520" cy="4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1800" spc="-1" strike="noStrike">
                <a:latin typeface="굴림"/>
              </a:rPr>
              <a:t>직항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115" name="TextShape 66"/>
          <p:cNvSpPr txBox="1"/>
          <p:nvPr/>
        </p:nvSpPr>
        <p:spPr>
          <a:xfrm>
            <a:off x="8532000" y="4843440"/>
            <a:ext cx="792000" cy="416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1800" spc="-1" strike="noStrike">
                <a:latin typeface="굴림"/>
              </a:rPr>
              <a:t>가격 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116" name="CustomShape 67"/>
          <p:cNvSpPr/>
          <p:nvPr/>
        </p:nvSpPr>
        <p:spPr>
          <a:xfrm>
            <a:off x="9252000" y="4827600"/>
            <a:ext cx="288000" cy="216000"/>
          </a:xfrm>
          <a:custGeom>
            <a:avLst/>
            <a:gdLst/>
            <a:ahLst/>
            <a:rect l="0" t="0" r="r" b="b"/>
            <a:pathLst>
              <a:path w="802" h="602">
                <a:moveTo>
                  <a:pt x="200" y="0"/>
                </a:moveTo>
                <a:lnTo>
                  <a:pt x="200" y="450"/>
                </a:lnTo>
                <a:lnTo>
                  <a:pt x="0" y="450"/>
                </a:lnTo>
                <a:lnTo>
                  <a:pt x="400" y="601"/>
                </a:lnTo>
                <a:lnTo>
                  <a:pt x="801" y="450"/>
                </a:lnTo>
                <a:lnTo>
                  <a:pt x="600" y="450"/>
                </a:lnTo>
                <a:lnTo>
                  <a:pt x="600" y="0"/>
                </a:lnTo>
                <a:lnTo>
                  <a:pt x="2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Line 68"/>
          <p:cNvSpPr/>
          <p:nvPr/>
        </p:nvSpPr>
        <p:spPr>
          <a:xfrm>
            <a:off x="5004000" y="5403600"/>
            <a:ext cx="4608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TextShape 69"/>
          <p:cNvSpPr txBox="1"/>
          <p:nvPr/>
        </p:nvSpPr>
        <p:spPr>
          <a:xfrm>
            <a:off x="4887720" y="4712040"/>
            <a:ext cx="864000" cy="547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1800" spc="-1" strike="noStrike">
                <a:latin typeface="굴림"/>
              </a:rPr>
              <a:t>항공사   </a:t>
            </a:r>
            <a:endParaRPr b="1" lang="en-US" sz="1800" spc="-1" strike="noStrike">
              <a:latin typeface="굴림"/>
            </a:endParaRPr>
          </a:p>
        </p:txBody>
      </p:sp>
      <p:sp>
        <p:nvSpPr>
          <p:cNvPr id="119" name="TextShape 70"/>
          <p:cNvSpPr txBox="1"/>
          <p:nvPr/>
        </p:nvSpPr>
        <p:spPr>
          <a:xfrm>
            <a:off x="7665840" y="4827600"/>
            <a:ext cx="794520" cy="4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1800" spc="-1" strike="noStrike">
                <a:latin typeface="굴림"/>
              </a:rPr>
              <a:t>직항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120" name="TextShape 71"/>
          <p:cNvSpPr txBox="1"/>
          <p:nvPr/>
        </p:nvSpPr>
        <p:spPr>
          <a:xfrm>
            <a:off x="8532360" y="4843440"/>
            <a:ext cx="792000" cy="416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1800" spc="-1" strike="noStrike">
                <a:latin typeface="굴림"/>
              </a:rPr>
              <a:t>가격 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121" name="CustomShape 72"/>
          <p:cNvSpPr/>
          <p:nvPr/>
        </p:nvSpPr>
        <p:spPr>
          <a:xfrm>
            <a:off x="9252360" y="4827600"/>
            <a:ext cx="288000" cy="216000"/>
          </a:xfrm>
          <a:custGeom>
            <a:avLst/>
            <a:gdLst/>
            <a:ahLst/>
            <a:rect l="0" t="0" r="r" b="b"/>
            <a:pathLst>
              <a:path w="802" h="602">
                <a:moveTo>
                  <a:pt x="200" y="0"/>
                </a:moveTo>
                <a:lnTo>
                  <a:pt x="200" y="450"/>
                </a:lnTo>
                <a:lnTo>
                  <a:pt x="0" y="450"/>
                </a:lnTo>
                <a:lnTo>
                  <a:pt x="400" y="601"/>
                </a:lnTo>
                <a:lnTo>
                  <a:pt x="801" y="450"/>
                </a:lnTo>
                <a:lnTo>
                  <a:pt x="600" y="450"/>
                </a:lnTo>
                <a:lnTo>
                  <a:pt x="600" y="0"/>
                </a:lnTo>
                <a:lnTo>
                  <a:pt x="2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Line 73"/>
          <p:cNvSpPr/>
          <p:nvPr/>
        </p:nvSpPr>
        <p:spPr>
          <a:xfrm>
            <a:off x="5004360" y="5403600"/>
            <a:ext cx="4608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TextShape 74"/>
          <p:cNvSpPr txBox="1"/>
          <p:nvPr/>
        </p:nvSpPr>
        <p:spPr>
          <a:xfrm>
            <a:off x="7665840" y="4827600"/>
            <a:ext cx="794520" cy="4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1800" spc="-1" strike="noStrike">
                <a:latin typeface="굴림"/>
              </a:rPr>
              <a:t>직항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124" name="TextShape 75"/>
          <p:cNvSpPr txBox="1"/>
          <p:nvPr/>
        </p:nvSpPr>
        <p:spPr>
          <a:xfrm>
            <a:off x="8532360" y="4843440"/>
            <a:ext cx="792000" cy="416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1800" spc="-1" strike="noStrike">
                <a:latin typeface="굴림"/>
              </a:rPr>
              <a:t>가격 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125" name="CustomShape 76"/>
          <p:cNvSpPr/>
          <p:nvPr/>
        </p:nvSpPr>
        <p:spPr>
          <a:xfrm>
            <a:off x="9252360" y="4827600"/>
            <a:ext cx="288000" cy="216000"/>
          </a:xfrm>
          <a:custGeom>
            <a:avLst/>
            <a:gdLst/>
            <a:ahLst/>
            <a:rect l="0" t="0" r="r" b="b"/>
            <a:pathLst>
              <a:path w="802" h="602">
                <a:moveTo>
                  <a:pt x="200" y="0"/>
                </a:moveTo>
                <a:lnTo>
                  <a:pt x="200" y="450"/>
                </a:lnTo>
                <a:lnTo>
                  <a:pt x="0" y="450"/>
                </a:lnTo>
                <a:lnTo>
                  <a:pt x="400" y="601"/>
                </a:lnTo>
                <a:lnTo>
                  <a:pt x="801" y="450"/>
                </a:lnTo>
                <a:lnTo>
                  <a:pt x="600" y="450"/>
                </a:lnTo>
                <a:lnTo>
                  <a:pt x="600" y="0"/>
                </a:lnTo>
                <a:lnTo>
                  <a:pt x="2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Line 77"/>
          <p:cNvSpPr/>
          <p:nvPr/>
        </p:nvSpPr>
        <p:spPr>
          <a:xfrm>
            <a:off x="5004360" y="5403600"/>
            <a:ext cx="4608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TextShape 78"/>
          <p:cNvSpPr txBox="1"/>
          <p:nvPr/>
        </p:nvSpPr>
        <p:spPr>
          <a:xfrm>
            <a:off x="4887360" y="5700240"/>
            <a:ext cx="864000" cy="547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1800" spc="-1" strike="noStrike">
                <a:latin typeface="굴림"/>
              </a:rPr>
              <a:t>항공사   </a:t>
            </a:r>
            <a:endParaRPr b="1" lang="en-US" sz="1800" spc="-1" strike="noStrike">
              <a:latin typeface="굴림"/>
            </a:endParaRPr>
          </a:p>
        </p:txBody>
      </p:sp>
      <p:sp>
        <p:nvSpPr>
          <p:cNvPr id="128" name="TextShape 79"/>
          <p:cNvSpPr txBox="1"/>
          <p:nvPr/>
        </p:nvSpPr>
        <p:spPr>
          <a:xfrm>
            <a:off x="5751360" y="5671800"/>
            <a:ext cx="1988640" cy="776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1800" spc="-1" strike="noStrike">
                <a:latin typeface="굴림"/>
              </a:rPr>
              <a:t> </a:t>
            </a:r>
            <a:r>
              <a:rPr b="1" lang="en-US" sz="1800" spc="-1" strike="noStrike">
                <a:latin typeface="굴림"/>
              </a:rPr>
              <a:t>뉴욕  →  인천</a:t>
            </a:r>
            <a:endParaRPr b="0" lang="en-US" sz="1800" spc="-1" strike="noStrike">
              <a:latin typeface="굴림"/>
            </a:endParaRPr>
          </a:p>
          <a:p>
            <a:r>
              <a:rPr b="1" lang="en-US" sz="1800" spc="-1" strike="noStrike">
                <a:latin typeface="굴림"/>
              </a:rPr>
              <a:t>10:20     10:20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129" name="TextShape 80"/>
          <p:cNvSpPr txBox="1"/>
          <p:nvPr/>
        </p:nvSpPr>
        <p:spPr>
          <a:xfrm>
            <a:off x="7665480" y="5815800"/>
            <a:ext cx="794520" cy="4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1800" spc="-1" strike="noStrike">
                <a:latin typeface="굴림"/>
              </a:rPr>
              <a:t>직항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130" name="TextShape 81"/>
          <p:cNvSpPr txBox="1"/>
          <p:nvPr/>
        </p:nvSpPr>
        <p:spPr>
          <a:xfrm>
            <a:off x="8532000" y="5831640"/>
            <a:ext cx="792000" cy="416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1800" spc="-1" strike="noStrike">
                <a:latin typeface="굴림"/>
              </a:rPr>
              <a:t>가격 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131" name="CustomShape 82"/>
          <p:cNvSpPr/>
          <p:nvPr/>
        </p:nvSpPr>
        <p:spPr>
          <a:xfrm>
            <a:off x="9252000" y="5815800"/>
            <a:ext cx="288000" cy="216000"/>
          </a:xfrm>
          <a:custGeom>
            <a:avLst/>
            <a:gdLst/>
            <a:ahLst/>
            <a:rect l="0" t="0" r="r" b="b"/>
            <a:pathLst>
              <a:path w="802" h="602">
                <a:moveTo>
                  <a:pt x="200" y="0"/>
                </a:moveTo>
                <a:lnTo>
                  <a:pt x="200" y="450"/>
                </a:lnTo>
                <a:lnTo>
                  <a:pt x="0" y="450"/>
                </a:lnTo>
                <a:lnTo>
                  <a:pt x="400" y="601"/>
                </a:lnTo>
                <a:lnTo>
                  <a:pt x="801" y="450"/>
                </a:lnTo>
                <a:lnTo>
                  <a:pt x="600" y="450"/>
                </a:lnTo>
                <a:lnTo>
                  <a:pt x="600" y="0"/>
                </a:lnTo>
                <a:lnTo>
                  <a:pt x="2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Line 83"/>
          <p:cNvSpPr/>
          <p:nvPr/>
        </p:nvSpPr>
        <p:spPr>
          <a:xfrm>
            <a:off x="5004000" y="6391800"/>
            <a:ext cx="4608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TextShape 84"/>
          <p:cNvSpPr txBox="1"/>
          <p:nvPr/>
        </p:nvSpPr>
        <p:spPr>
          <a:xfrm>
            <a:off x="7665480" y="5815800"/>
            <a:ext cx="794520" cy="4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1800" spc="-1" strike="noStrike">
                <a:latin typeface="굴림"/>
              </a:rPr>
              <a:t>직항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134" name="TextShape 85"/>
          <p:cNvSpPr txBox="1"/>
          <p:nvPr/>
        </p:nvSpPr>
        <p:spPr>
          <a:xfrm>
            <a:off x="8532000" y="5831640"/>
            <a:ext cx="792000" cy="416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1800" spc="-1" strike="noStrike">
                <a:latin typeface="굴림"/>
              </a:rPr>
              <a:t>가격 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135" name="CustomShape 86"/>
          <p:cNvSpPr/>
          <p:nvPr/>
        </p:nvSpPr>
        <p:spPr>
          <a:xfrm>
            <a:off x="9252000" y="5815800"/>
            <a:ext cx="288000" cy="216000"/>
          </a:xfrm>
          <a:custGeom>
            <a:avLst/>
            <a:gdLst/>
            <a:ahLst/>
            <a:rect l="0" t="0" r="r" b="b"/>
            <a:pathLst>
              <a:path w="802" h="602">
                <a:moveTo>
                  <a:pt x="200" y="0"/>
                </a:moveTo>
                <a:lnTo>
                  <a:pt x="200" y="450"/>
                </a:lnTo>
                <a:lnTo>
                  <a:pt x="0" y="450"/>
                </a:lnTo>
                <a:lnTo>
                  <a:pt x="400" y="601"/>
                </a:lnTo>
                <a:lnTo>
                  <a:pt x="801" y="450"/>
                </a:lnTo>
                <a:lnTo>
                  <a:pt x="600" y="450"/>
                </a:lnTo>
                <a:lnTo>
                  <a:pt x="600" y="0"/>
                </a:lnTo>
                <a:lnTo>
                  <a:pt x="2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Line 87"/>
          <p:cNvSpPr/>
          <p:nvPr/>
        </p:nvSpPr>
        <p:spPr>
          <a:xfrm>
            <a:off x="5004000" y="6391800"/>
            <a:ext cx="4608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TextShape 88"/>
          <p:cNvSpPr txBox="1"/>
          <p:nvPr/>
        </p:nvSpPr>
        <p:spPr>
          <a:xfrm>
            <a:off x="4887720" y="5700240"/>
            <a:ext cx="864000" cy="547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1800" spc="-1" strike="noStrike">
                <a:latin typeface="굴림"/>
              </a:rPr>
              <a:t>항공사   </a:t>
            </a:r>
            <a:endParaRPr b="1" lang="en-US" sz="1800" spc="-1" strike="noStrike">
              <a:latin typeface="굴림"/>
            </a:endParaRPr>
          </a:p>
        </p:txBody>
      </p:sp>
      <p:sp>
        <p:nvSpPr>
          <p:cNvPr id="138" name="TextShape 89"/>
          <p:cNvSpPr txBox="1"/>
          <p:nvPr/>
        </p:nvSpPr>
        <p:spPr>
          <a:xfrm>
            <a:off x="7665840" y="5815800"/>
            <a:ext cx="794520" cy="4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1800" spc="-1" strike="noStrike">
                <a:latin typeface="굴림"/>
              </a:rPr>
              <a:t>직항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139" name="TextShape 90"/>
          <p:cNvSpPr txBox="1"/>
          <p:nvPr/>
        </p:nvSpPr>
        <p:spPr>
          <a:xfrm>
            <a:off x="8532360" y="5831640"/>
            <a:ext cx="792000" cy="416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1800" spc="-1" strike="noStrike">
                <a:latin typeface="굴림"/>
              </a:rPr>
              <a:t>가격 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140" name="CustomShape 91"/>
          <p:cNvSpPr/>
          <p:nvPr/>
        </p:nvSpPr>
        <p:spPr>
          <a:xfrm>
            <a:off x="9252360" y="5815800"/>
            <a:ext cx="288000" cy="216000"/>
          </a:xfrm>
          <a:custGeom>
            <a:avLst/>
            <a:gdLst/>
            <a:ahLst/>
            <a:rect l="0" t="0" r="r" b="b"/>
            <a:pathLst>
              <a:path w="802" h="602">
                <a:moveTo>
                  <a:pt x="200" y="0"/>
                </a:moveTo>
                <a:lnTo>
                  <a:pt x="200" y="450"/>
                </a:lnTo>
                <a:lnTo>
                  <a:pt x="0" y="450"/>
                </a:lnTo>
                <a:lnTo>
                  <a:pt x="400" y="601"/>
                </a:lnTo>
                <a:lnTo>
                  <a:pt x="801" y="450"/>
                </a:lnTo>
                <a:lnTo>
                  <a:pt x="600" y="450"/>
                </a:lnTo>
                <a:lnTo>
                  <a:pt x="600" y="0"/>
                </a:lnTo>
                <a:lnTo>
                  <a:pt x="2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Line 92"/>
          <p:cNvSpPr/>
          <p:nvPr/>
        </p:nvSpPr>
        <p:spPr>
          <a:xfrm>
            <a:off x="5004360" y="6391800"/>
            <a:ext cx="4608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TextShape 93"/>
          <p:cNvSpPr txBox="1"/>
          <p:nvPr/>
        </p:nvSpPr>
        <p:spPr>
          <a:xfrm>
            <a:off x="7665840" y="5815800"/>
            <a:ext cx="794520" cy="4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1800" spc="-1" strike="noStrike">
                <a:latin typeface="굴림"/>
              </a:rPr>
              <a:t>직항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143" name="TextShape 94"/>
          <p:cNvSpPr txBox="1"/>
          <p:nvPr/>
        </p:nvSpPr>
        <p:spPr>
          <a:xfrm>
            <a:off x="8532360" y="5831640"/>
            <a:ext cx="792000" cy="416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1800" spc="-1" strike="noStrike">
                <a:latin typeface="굴림"/>
              </a:rPr>
              <a:t>가격 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144" name="CustomShape 95"/>
          <p:cNvSpPr/>
          <p:nvPr/>
        </p:nvSpPr>
        <p:spPr>
          <a:xfrm>
            <a:off x="9252360" y="5815800"/>
            <a:ext cx="288000" cy="216000"/>
          </a:xfrm>
          <a:custGeom>
            <a:avLst/>
            <a:gdLst/>
            <a:ahLst/>
            <a:rect l="0" t="0" r="r" b="b"/>
            <a:pathLst>
              <a:path w="802" h="602">
                <a:moveTo>
                  <a:pt x="200" y="0"/>
                </a:moveTo>
                <a:lnTo>
                  <a:pt x="200" y="450"/>
                </a:lnTo>
                <a:lnTo>
                  <a:pt x="0" y="450"/>
                </a:lnTo>
                <a:lnTo>
                  <a:pt x="400" y="601"/>
                </a:lnTo>
                <a:lnTo>
                  <a:pt x="801" y="450"/>
                </a:lnTo>
                <a:lnTo>
                  <a:pt x="600" y="450"/>
                </a:lnTo>
                <a:lnTo>
                  <a:pt x="600" y="0"/>
                </a:lnTo>
                <a:lnTo>
                  <a:pt x="2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Line 96"/>
          <p:cNvSpPr/>
          <p:nvPr/>
        </p:nvSpPr>
        <p:spPr>
          <a:xfrm>
            <a:off x="5004360" y="6391800"/>
            <a:ext cx="4608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216000" y="216000"/>
            <a:ext cx="3312000" cy="547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1800" spc="-1" strike="noStrike">
                <a:latin typeface="굴림"/>
              </a:rPr>
              <a:t>개발 해야 하는 기능들</a:t>
            </a:r>
            <a:endParaRPr b="1" lang="en-US" sz="1800" spc="-1" strike="noStrike">
              <a:latin typeface="굴림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216000" y="816840"/>
            <a:ext cx="9432000" cy="2382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1400" spc="-1" strike="noStrike">
                <a:latin typeface="굴림"/>
              </a:rPr>
              <a:t>Api </a:t>
            </a:r>
            <a:r>
              <a:rPr b="1" lang="en-US" sz="1400" spc="-1" strike="noStrike">
                <a:latin typeface="굴림"/>
              </a:rPr>
              <a:t>주소  – </a:t>
            </a:r>
            <a:endParaRPr b="1" lang="en-US" sz="1400" spc="-1" strike="noStrike">
              <a:latin typeface="굴림"/>
            </a:endParaRPr>
          </a:p>
          <a:p>
            <a:r>
              <a:rPr b="1" lang="en-US" sz="1400" spc="-1" strike="noStrike">
                <a:latin typeface="굴림"/>
              </a:rPr>
              <a:t>공공데이터포털에서 항공기운항정보 </a:t>
            </a:r>
            <a:r>
              <a:rPr b="1" lang="en-US" sz="1400" spc="-1" strike="noStrike">
                <a:latin typeface="굴림"/>
              </a:rPr>
              <a:t>api</a:t>
            </a:r>
            <a:r>
              <a:rPr b="1" lang="en-US" sz="1400" spc="-1" strike="noStrike">
                <a:latin typeface="굴림"/>
              </a:rPr>
              <a:t>를 신청하여 해당 정보를 가져올 예정</a:t>
            </a:r>
            <a:endParaRPr b="1" lang="en-US" sz="1400" spc="-1" strike="noStrike">
              <a:latin typeface="굴림"/>
            </a:endParaRPr>
          </a:p>
          <a:p>
            <a:endParaRPr b="1" lang="en-US" sz="1400" spc="-1" strike="noStrike">
              <a:latin typeface="굴림"/>
            </a:endParaRPr>
          </a:p>
          <a:p>
            <a:r>
              <a:rPr b="1" lang="en-US" sz="1400" spc="-1" strike="noStrike">
                <a:latin typeface="굴림"/>
              </a:rPr>
              <a:t>[Call back url]</a:t>
            </a:r>
            <a:endParaRPr b="1" lang="en-US" sz="1400" spc="-1" strike="noStrike">
              <a:latin typeface="굴림"/>
            </a:endParaRPr>
          </a:p>
          <a:p>
            <a:r>
              <a:rPr b="1" lang="en-US" sz="1400" spc="-1" strike="noStrike">
                <a:latin typeface="굴림"/>
              </a:rPr>
              <a:t> </a:t>
            </a:r>
            <a:r>
              <a:rPr b="1" lang="en-US" sz="1400" spc="-1" strike="noStrike">
                <a:latin typeface="굴림"/>
              </a:rPr>
              <a:t>공항 코드 </a:t>
            </a:r>
            <a:r>
              <a:rPr b="1" lang="en-US" sz="1400" spc="-1" strike="noStrike">
                <a:latin typeface="굴림"/>
              </a:rPr>
              <a:t>:</a:t>
            </a:r>
            <a:r>
              <a:rPr b="1" lang="en-US" sz="1400" spc="-1" strike="noStrike">
                <a:latin typeface="굴림"/>
                <a:hlinkClick r:id="rId1"/>
              </a:rPr>
              <a:t>http://openapi.airport.co.kr/service/rest/FlightScheduleList/getIflightScheduleList</a:t>
            </a:r>
            <a:endParaRPr b="1" lang="en-US" sz="1400" spc="-1" strike="noStrike">
              <a:latin typeface="굴림"/>
            </a:endParaRPr>
          </a:p>
          <a:p>
            <a:r>
              <a:rPr b="1" lang="en-US" sz="1400" spc="-1" strike="noStrike">
                <a:latin typeface="굴림"/>
              </a:rPr>
              <a:t> </a:t>
            </a:r>
            <a:r>
              <a:rPr b="1" lang="en-US" sz="1400" spc="-1" strike="noStrike">
                <a:latin typeface="굴림"/>
              </a:rPr>
              <a:t>국내선 운항 스케 줄 </a:t>
            </a:r>
            <a:r>
              <a:rPr b="1" lang="en-US" sz="1400" spc="-1" strike="noStrike">
                <a:latin typeface="맑은 고딕"/>
                <a:ea typeface="맑은 고딕"/>
              </a:rPr>
              <a:t>http://openapi.airport.co.kr/service/rest/DflightScheduleList/getDflightScheduleList</a:t>
            </a:r>
            <a:endParaRPr b="1" lang="en-US" sz="1400" spc="-1" strike="noStrike">
              <a:latin typeface="굴림"/>
            </a:endParaRPr>
          </a:p>
          <a:p>
            <a:r>
              <a:rPr b="1" lang="en-US" sz="1400" spc="-1" strike="noStrike">
                <a:latin typeface="굴림"/>
              </a:rPr>
              <a:t> </a:t>
            </a:r>
            <a:r>
              <a:rPr b="1" lang="en-US" sz="1400" spc="-1" strike="noStrike">
                <a:latin typeface="굴림"/>
              </a:rPr>
              <a:t>국제선 운항 스케줄 </a:t>
            </a:r>
            <a:r>
              <a:rPr b="1" lang="en-US" sz="1400" spc="-1" strike="noStrike">
                <a:latin typeface="맑은 고딕"/>
                <a:ea typeface="맑은 고딕"/>
                <a:hlinkClick r:id="rId2"/>
              </a:rPr>
              <a:t>http://openapi.airport.co.kr/service/rest/IflightScheduleList/getIflightScheduleList</a:t>
            </a:r>
            <a:endParaRPr b="1" lang="en-US" sz="1400" spc="-1" strike="noStrike">
              <a:latin typeface="굴림"/>
            </a:endParaRPr>
          </a:p>
          <a:p>
            <a:endParaRPr b="1" lang="en-US" sz="1400" spc="-1" strike="noStrike">
              <a:latin typeface="굴림"/>
            </a:endParaRPr>
          </a:p>
          <a:p>
            <a:r>
              <a:rPr b="1" lang="en-US" sz="1400" spc="-1" strike="noStrike">
                <a:latin typeface="맑은 고딕"/>
                <a:ea typeface="맑은 고딕"/>
              </a:rPr>
              <a:t>[</a:t>
            </a:r>
            <a:r>
              <a:rPr b="1" lang="en-US" sz="1400" spc="-1" strike="noStrike">
                <a:latin typeface="맑은 고딕"/>
                <a:ea typeface="맑은 고딕"/>
              </a:rPr>
              <a:t>오는날</a:t>
            </a:r>
            <a:r>
              <a:rPr b="1" lang="en-US" sz="1400" spc="-1" strike="noStrike">
                <a:latin typeface="맑은 고딕"/>
                <a:ea typeface="맑은 고딕"/>
              </a:rPr>
              <a:t>, </a:t>
            </a:r>
            <a:r>
              <a:rPr b="1" lang="en-US" sz="1400" spc="-1" strike="noStrike">
                <a:latin typeface="맑은 고딕"/>
                <a:ea typeface="맑은 고딕"/>
              </a:rPr>
              <a:t>가는날 설정을 위한 캘린더 기능</a:t>
            </a:r>
            <a:r>
              <a:rPr b="1" lang="en-US" sz="1400" spc="-1" strike="noStrike">
                <a:latin typeface="맑은 고딕"/>
                <a:ea typeface="맑은 고딕"/>
              </a:rPr>
              <a:t>]</a:t>
            </a:r>
            <a:endParaRPr b="1" lang="en-US" sz="1400" spc="-1" strike="noStrike">
              <a:latin typeface="굴림"/>
            </a:endParaRPr>
          </a:p>
          <a:p>
            <a:r>
              <a:rPr b="1" lang="en-US" sz="1400" spc="-1" strike="noStrike">
                <a:latin typeface="맑은 고딕"/>
                <a:ea typeface="맑은 고딕"/>
              </a:rPr>
              <a:t>https://jqueryui.com/datepicker/</a:t>
            </a:r>
            <a:endParaRPr b="1" lang="en-US" sz="1400" spc="-1" strike="noStrike">
              <a:latin typeface="굴림"/>
            </a:endParaRPr>
          </a:p>
          <a:p>
            <a:endParaRPr b="1" lang="en-US" sz="14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A0FE0F670AC7545996B28DEEB3C1544" ma:contentTypeVersion="2" ma:contentTypeDescription="새 문서를 만듭니다." ma:contentTypeScope="" ma:versionID="ceca1220e8b5919e82706a5110cdc6de">
  <xsd:schema xmlns:xsd="http://www.w3.org/2001/XMLSchema" xmlns:xs="http://www.w3.org/2001/XMLSchema" xmlns:p="http://schemas.microsoft.com/office/2006/metadata/properties" xmlns:ns2="d99d1692-d391-4934-a7f8-c5bdcc8a5bc6" targetNamespace="http://schemas.microsoft.com/office/2006/metadata/properties" ma:root="true" ma:fieldsID="53ec6437f6598d604ca7b102042e14e8" ns2:_="">
    <xsd:import namespace="d99d1692-d391-4934-a7f8-c5bdcc8a5bc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9d1692-d391-4934-a7f8-c5bdcc8a5b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8D1678D-6D02-4802-AD5A-B68E7FEE10E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A62385-C161-4D45-967D-9189F0E9DB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9d1692-d391-4934-a7f8-c5bdcc8a5b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4047BD-49D7-4CF4-BD8A-33855D47E63C}">
  <ds:schemaRefs>
    <ds:schemaRef ds:uri="http://schemas.microsoft.com/office/2006/documentManagement/types"/>
    <ds:schemaRef ds:uri="http://purl.org/dc/elements/1.1/"/>
    <ds:schemaRef ds:uri="http://purl.org/dc/terms/"/>
    <ds:schemaRef ds:uri="d99d1692-d391-4934-a7f8-c5bdcc8a5bc6"/>
    <ds:schemaRef ds:uri="http://schemas.microsoft.com/office/2006/metadata/properties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5326</TotalTime>
  <Application>Trio_Office/6.2.8.2$Windows_x86 LibreOffice_project/</Application>
  <Words>32</Words>
  <Paragraphs>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2020-01-17T04:56:24Z</dcterms:created>
  <dc:creator>조정연님/티월드 다이렉트 운영</dc:creator>
  <dc:description/>
  <dc:language>ko-KR</dc:language>
  <cp:lastModifiedBy/>
  <dcterms:modified xsi:type="dcterms:W3CDTF">2020-04-05T18:00:49Z</dcterms:modified>
  <cp:revision>655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0x010100BA0FE0F670AC7545996B28DEEB3C1544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A4 용지(210x297mm)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4</vt:i4>
  </property>
</Properties>
</file>