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73" r:id="rId10"/>
    <p:sldId id="275" r:id="rId11"/>
    <p:sldId id="266" r:id="rId12"/>
    <p:sldId id="267" r:id="rId13"/>
    <p:sldId id="272" r:id="rId14"/>
    <p:sldId id="265" r:id="rId15"/>
    <p:sldId id="271" r:id="rId16"/>
    <p:sldId id="280" r:id="rId17"/>
    <p:sldId id="281" r:id="rId18"/>
    <p:sldId id="283" r:id="rId19"/>
    <p:sldId id="282" r:id="rId20"/>
    <p:sldId id="269" r:id="rId21"/>
    <p:sldId id="270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9"/>
    <a:srgbClr val="532624"/>
    <a:srgbClr val="57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91715" autoAdjust="0"/>
  </p:normalViewPr>
  <p:slideViewPr>
    <p:cSldViewPr snapToGrid="0">
      <p:cViewPr varScale="1">
        <p:scale>
          <a:sx n="150" d="100"/>
          <a:sy n="150" d="100"/>
        </p:scale>
        <p:origin x="55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463DA-8B1F-4702-BFCF-BDF5CF43E1A4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69802-64B4-4C67-BCE1-54D27E926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6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thbundo.blogspot.com/2017/07/http-13-http-iii-if-match-if-modified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6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ConnectionWrap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반복문안에서 소켓</a:t>
            </a:r>
            <a:r>
              <a:rPr lang="ko-KR" altLang="en-US" baseline="0" dirty="0" smtClean="0"/>
              <a:t> 타임아웃 설정 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Client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keep-alive </a:t>
            </a:r>
            <a:r>
              <a:rPr lang="ko-KR" altLang="en-US" baseline="0" dirty="0" err="1" smtClean="0"/>
              <a:t>요청시</a:t>
            </a:r>
            <a:r>
              <a:rPr lang="en-US" altLang="ko-KR" baseline="0" dirty="0" smtClean="0"/>
              <a:t> Connection : keep-alive</a:t>
            </a:r>
          </a:p>
          <a:p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requestCount</a:t>
            </a:r>
            <a:r>
              <a:rPr lang="ko-KR" altLang="en-US" baseline="0" dirty="0" smtClean="0"/>
              <a:t>가 받은 </a:t>
            </a:r>
            <a:r>
              <a:rPr lang="ko-KR" altLang="en-US" baseline="0" dirty="0" err="1" smtClean="0"/>
              <a:t>리퀘스트의</a:t>
            </a:r>
            <a:r>
              <a:rPr lang="ko-KR" altLang="en-US" baseline="0" dirty="0" smtClean="0"/>
              <a:t> 개수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이게 </a:t>
            </a:r>
            <a:r>
              <a:rPr lang="en-US" altLang="ko-KR" baseline="0" dirty="0" smtClean="0"/>
              <a:t>max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(100)</a:t>
            </a:r>
            <a:r>
              <a:rPr lang="ko-KR" altLang="en-US" baseline="0" dirty="0" smtClean="0"/>
              <a:t>을 넘을 시 </a:t>
            </a:r>
            <a:r>
              <a:rPr lang="en-US" altLang="ko-KR" baseline="0" dirty="0" smtClean="0"/>
              <a:t>break;</a:t>
            </a:r>
          </a:p>
          <a:p>
            <a:r>
              <a:rPr lang="en-US" altLang="ko-KR" baseline="0" dirty="0" smtClean="0"/>
              <a:t>=close </a:t>
            </a:r>
            <a:r>
              <a:rPr lang="ko-KR" altLang="en-US" baseline="0" dirty="0" err="1" smtClean="0"/>
              <a:t>요청시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break;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7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브라우저가 한번 요청한 파일은 그 이후로 캐쉬를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Last-Modified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Etag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Cache Control </a:t>
            </a:r>
            <a:r>
              <a:rPr lang="ko-KR" altLang="en-US" baseline="0" dirty="0" smtClean="0"/>
              <a:t>구현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브라우저가 저장하게 </a:t>
            </a:r>
            <a:r>
              <a:rPr lang="ko-KR" altLang="en-US" baseline="0" dirty="0" err="1" smtClean="0"/>
              <a:t>만듬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1.Etag . </a:t>
            </a:r>
            <a:r>
              <a:rPr lang="ko-KR" altLang="en-US" baseline="0" dirty="0" smtClean="0"/>
              <a:t>요구한 파일의 </a:t>
            </a:r>
            <a:r>
              <a:rPr lang="ko-KR" altLang="en-US" baseline="0" dirty="0" err="1" smtClean="0"/>
              <a:t>주소값과</a:t>
            </a:r>
            <a:r>
              <a:rPr lang="ko-KR" altLang="en-US" baseline="0" dirty="0" smtClean="0"/>
              <a:t> 마지막</a:t>
            </a:r>
            <a:r>
              <a:rPr lang="en-US" altLang="ko-KR" baseline="0" dirty="0" err="1" smtClean="0"/>
              <a:t>modifie</a:t>
            </a:r>
            <a:r>
              <a:rPr lang="ko-KR" altLang="en-US" baseline="0" dirty="0" smtClean="0"/>
              <a:t>값을 </a:t>
            </a:r>
            <a:r>
              <a:rPr lang="ko-KR" altLang="en-US" baseline="0" dirty="0" err="1" smtClean="0"/>
              <a:t>더한값을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해쉬코드화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3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브라우저가 한번 요청한 파일은 그 이후로 캐쉬를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Last-Modified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Etag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Cache Control </a:t>
            </a:r>
            <a:r>
              <a:rPr lang="ko-KR" altLang="en-US" baseline="0" dirty="0" smtClean="0"/>
              <a:t>구현 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브라우저가 저장하게 </a:t>
            </a:r>
            <a:r>
              <a:rPr lang="ko-KR" altLang="en-US" baseline="0" dirty="0" err="1" smtClean="0"/>
              <a:t>만듬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Connection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keep alive </a:t>
            </a:r>
            <a:r>
              <a:rPr lang="ko-KR" altLang="en-US" baseline="0" dirty="0" err="1" smtClean="0"/>
              <a:t>요청시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requestheader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keepAlive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값을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해줘서 </a:t>
            </a:r>
            <a:r>
              <a:rPr lang="en-US" altLang="ko-KR" baseline="0" dirty="0" err="1" smtClean="0"/>
              <a:t>keepAlive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상태인지 관리합니다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예외처리 테스트용</a:t>
            </a:r>
            <a:r>
              <a:rPr lang="ko-KR" altLang="en-US" baseline="0" dirty="0" smtClean="0"/>
              <a:t> 자바 클라이언트 코드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반복횟수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메소드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지정해 </a:t>
            </a:r>
            <a:r>
              <a:rPr lang="en-US" altLang="ko-KR" baseline="0" dirty="0" smtClean="0"/>
              <a:t>request header </a:t>
            </a:r>
            <a:r>
              <a:rPr lang="ko-KR" altLang="en-US" baseline="0" dirty="0" smtClean="0"/>
              <a:t>생성 서버에서 값을 가져옴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81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index.html</a:t>
            </a:r>
            <a:r>
              <a:rPr lang="en-US" altLang="ko-KR" baseline="0" dirty="0" smtClean="0"/>
              <a:t>  / </a:t>
            </a:r>
            <a:r>
              <a:rPr lang="en-US" altLang="ko-KR" dirty="0" smtClean="0"/>
              <a:t>Search.html(query)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Save.html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Redirection.html /keep-alive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Index.html(f12-&gt;</a:t>
            </a:r>
            <a:r>
              <a:rPr lang="en-US" altLang="ko-KR" baseline="0" dirty="0" smtClean="0"/>
              <a:t> 304)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404 not found </a:t>
            </a:r>
            <a:r>
              <a:rPr lang="ko-KR" altLang="en-US" baseline="0" dirty="0" smtClean="0"/>
              <a:t>이외 포스트맨테스트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client </a:t>
            </a:r>
            <a:r>
              <a:rPr lang="ko-KR" altLang="en-US" baseline="0" dirty="0" smtClean="0"/>
              <a:t>테스튼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9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ConnectionWrap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ThreadPool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</a:p>
          <a:p>
            <a:r>
              <a:rPr lang="en-US" altLang="ko-KR" baseline="0" dirty="0" err="1" smtClean="0"/>
              <a:t>HttpContext</a:t>
            </a:r>
            <a:r>
              <a:rPr lang="en-US" altLang="ko-KR" baseline="0" dirty="0" smtClean="0"/>
              <a:t> : request response </a:t>
            </a:r>
            <a:r>
              <a:rPr lang="ko-KR" altLang="en-US" baseline="0" dirty="0" smtClean="0"/>
              <a:t>객체 </a:t>
            </a:r>
            <a:r>
              <a:rPr lang="en-US" altLang="ko-KR" baseline="0" dirty="0" smtClean="0"/>
              <a:t>/</a:t>
            </a:r>
          </a:p>
          <a:p>
            <a:r>
              <a:rPr lang="en-US" altLang="ko-KR" baseline="0" dirty="0" smtClean="0"/>
              <a:t>Handler /</a:t>
            </a:r>
          </a:p>
          <a:p>
            <a:r>
              <a:rPr lang="en-US" altLang="ko-KR" baseline="0" dirty="0" smtClean="0"/>
              <a:t>Servlet : </a:t>
            </a:r>
            <a:r>
              <a:rPr lang="en-US" altLang="ko-KR" baseline="0" dirty="0" err="1" smtClean="0"/>
              <a:t>Get,post</a:t>
            </a:r>
            <a:r>
              <a:rPr lang="ko-KR" altLang="en-US" baseline="0" dirty="0" smtClean="0"/>
              <a:t>로 받아온 쿼리 혹은 데이터를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로 생성해 보여주기위한 클래스 </a:t>
            </a:r>
            <a:r>
              <a:rPr lang="en-US" altLang="ko-KR" baseline="0" dirty="0" smtClean="0"/>
              <a:t>/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5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Header </a:t>
            </a:r>
            <a:r>
              <a:rPr lang="en-US" altLang="ko-KR" baseline="0" dirty="0" err="1" smtClean="0"/>
              <a:t>enum</a:t>
            </a:r>
            <a:r>
              <a:rPr lang="en-US" altLang="ko-KR" baseline="0" dirty="0" smtClean="0"/>
              <a:t>/ Header</a:t>
            </a:r>
            <a:r>
              <a:rPr lang="ko-KR" altLang="en-US" baseline="0" dirty="0" smtClean="0"/>
              <a:t>는 주로 처리해야하는 헤더들 위주로 담겨있음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Dispatcher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Method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 따라 </a:t>
            </a:r>
            <a:r>
              <a:rPr lang="ko-KR" altLang="en-US" baseline="0" dirty="0" err="1" smtClean="0"/>
              <a:t>핸들러로</a:t>
            </a:r>
            <a:r>
              <a:rPr lang="ko-KR" altLang="en-US" baseline="0" dirty="0" smtClean="0"/>
              <a:t> 보내주면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리스폰스를</a:t>
            </a:r>
            <a:r>
              <a:rPr lang="ko-KR" altLang="en-US" baseline="0" dirty="0" smtClean="0"/>
              <a:t> 생성해 </a:t>
            </a:r>
            <a:r>
              <a:rPr lang="ko-KR" altLang="en-US" baseline="0" dirty="0" err="1" smtClean="0"/>
              <a:t>리턴한다</a:t>
            </a:r>
            <a:r>
              <a:rPr lang="en-US" altLang="ko-KR" baseline="0" dirty="0" smtClean="0"/>
              <a:t>. Response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Header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body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빌더를</a:t>
            </a:r>
            <a:r>
              <a:rPr lang="ko-KR" altLang="en-US" baseline="0" dirty="0" smtClean="0"/>
              <a:t> 통해 작성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빌더는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메소드들을</a:t>
            </a:r>
            <a:r>
              <a:rPr lang="ko-KR" altLang="en-US" baseline="0" dirty="0" smtClean="0"/>
              <a:t> 오버로딩하여 다양한 호출에 따라 처리할 수 있도록 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Resource </a:t>
            </a:r>
            <a:r>
              <a:rPr lang="ko-KR" altLang="en-US" baseline="0" dirty="0" smtClean="0"/>
              <a:t>주소가 들어오면 파일을 읽어 바디에 넣어 리턴 하고 </a:t>
            </a:r>
            <a:r>
              <a:rPr lang="en-US" altLang="ko-KR" baseline="0" dirty="0" smtClean="0"/>
              <a:t>, post</a:t>
            </a:r>
            <a:r>
              <a:rPr lang="ko-KR" altLang="en-US" baseline="0" dirty="0" smtClean="0"/>
              <a:t>의 바디가 들어오면 그  바디를 </a:t>
            </a:r>
            <a:r>
              <a:rPr lang="ko-KR" altLang="en-US" baseline="0" dirty="0" err="1" smtClean="0"/>
              <a:t>파싱해서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servlet</a:t>
            </a:r>
            <a:r>
              <a:rPr lang="ko-KR" altLang="en-US" baseline="0" dirty="0" smtClean="0"/>
              <a:t>을 거쳐</a:t>
            </a:r>
            <a:r>
              <a:rPr lang="en-US" altLang="ko-KR" baseline="0" dirty="0" smtClean="0"/>
              <a:t> html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바꾼뒤</a:t>
            </a:r>
            <a:r>
              <a:rPr lang="ko-KR" altLang="en-US" baseline="0" dirty="0" smtClean="0"/>
              <a:t> 리턴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Dispacher</a:t>
            </a:r>
            <a:r>
              <a:rPr lang="ko-KR" altLang="en-US" dirty="0" smtClean="0"/>
              <a:t>로 보내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를 만들기 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stateInterceptior</a:t>
            </a:r>
            <a:r>
              <a:rPr lang="ko-KR" altLang="en-US" dirty="0" smtClean="0"/>
              <a:t>에서 헤더를 체크한다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요청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가 맞는지 체크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브라우저가 </a:t>
            </a:r>
            <a:r>
              <a:rPr lang="en-US" altLang="ko-KR" dirty="0" smtClean="0"/>
              <a:t>If-none-match</a:t>
            </a:r>
            <a:r>
              <a:rPr lang="ko-KR" altLang="en-US" dirty="0" smtClean="0"/>
              <a:t>를 를 </a:t>
            </a:r>
            <a:r>
              <a:rPr lang="ko-KR" altLang="en-US" dirty="0" err="1" smtClean="0"/>
              <a:t>보냈을경우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를 체크해 </a:t>
            </a:r>
            <a:r>
              <a:rPr lang="ko-KR" altLang="en-US" dirty="0" err="1" smtClean="0"/>
              <a:t>일치시</a:t>
            </a:r>
            <a:r>
              <a:rPr lang="ko-KR" altLang="en-US" dirty="0" smtClean="0"/>
              <a:t> 캐시를 사용하도록 </a:t>
            </a:r>
            <a:r>
              <a:rPr lang="en-US" altLang="ko-KR" dirty="0" smtClean="0"/>
              <a:t>304</a:t>
            </a:r>
            <a:r>
              <a:rPr lang="en-US" altLang="ko-KR" baseline="0" dirty="0" smtClean="0"/>
              <a:t> return </a:t>
            </a:r>
            <a:r>
              <a:rPr lang="ko-KR" altLang="en-US" baseline="0" dirty="0" smtClean="0"/>
              <a:t>해주고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dirty="0" smtClean="0"/>
              <a:t>Last</a:t>
            </a:r>
            <a:r>
              <a:rPr lang="en-US" altLang="ko-KR" baseline="0" dirty="0" smtClean="0"/>
              <a:t> Modified 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있을시</a:t>
            </a:r>
            <a:r>
              <a:rPr lang="ko-KR" altLang="en-US" baseline="0" dirty="0" smtClean="0"/>
              <a:t> 파일의 최근업데이트 시간을 체크해서 클라이언트가 보낸 일시가 충분히 최근이면 </a:t>
            </a:r>
            <a:r>
              <a:rPr lang="en-US" altLang="ko-KR" baseline="0" dirty="0" smtClean="0"/>
              <a:t>304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return</a:t>
            </a:r>
            <a:r>
              <a:rPr lang="ko-KR" altLang="en-US" baseline="0" dirty="0" smtClean="0"/>
              <a:t> 해주도록 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if-match</a:t>
            </a:r>
            <a:r>
              <a:rPr lang="ko-KR" altLang="en-US" dirty="0" smtClean="0"/>
              <a:t>가 있는데 가져온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가 일치하지 않는다면 </a:t>
            </a:r>
            <a:r>
              <a:rPr lang="en-US" altLang="ko-KR" dirty="0" smtClean="0"/>
              <a:t>412 </a:t>
            </a:r>
            <a:r>
              <a:rPr lang="ko-KR" altLang="en-US" dirty="0" smtClean="0"/>
              <a:t>리턴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파일이 이미 </a:t>
            </a:r>
            <a:r>
              <a:rPr lang="ko-KR" altLang="en-US" dirty="0" err="1" smtClean="0"/>
              <a:t>업데이트됨</a:t>
            </a:r>
            <a:r>
              <a:rPr lang="en-US" altLang="ko-KR" dirty="0" smtClean="0"/>
              <a:t>) </a:t>
            </a:r>
            <a:r>
              <a:rPr lang="en-US" altLang="ko-KR" dirty="0" smtClean="0">
                <a:hlinkClick r:id="rId3"/>
              </a:rPr>
              <a:t>http://withbundo.blogspot.com/2017/07/http-13-http-iii-if-match-if-modified.html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</a:t>
            </a:r>
            <a:r>
              <a:rPr lang="en-US" altLang="ko-KR" dirty="0" smtClean="0"/>
              <a:t>..put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 해야하나</a:t>
            </a:r>
            <a:r>
              <a:rPr lang="en-US" altLang="ko-KR" baseline="0" dirty="0" smtClean="0"/>
              <a:t>...</a:t>
            </a:r>
          </a:p>
          <a:p>
            <a:r>
              <a:rPr lang="en-US" altLang="ko-KR" dirty="0" err="1" smtClean="0"/>
              <a:t>writeETag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eTag</a:t>
            </a:r>
            <a:r>
              <a:rPr lang="ko-KR" altLang="en-US" dirty="0" smtClean="0"/>
              <a:t>를 생성하는 클래스 </a:t>
            </a:r>
            <a:endParaRPr lang="en-US" altLang="ko-KR" dirty="0" smtClean="0"/>
          </a:p>
          <a:p>
            <a:r>
              <a:rPr lang="en-US" altLang="ko-KR" dirty="0" err="1" smtClean="0"/>
              <a:t>HttpError</a:t>
            </a:r>
            <a:r>
              <a:rPr lang="en-US" altLang="ko-KR" baseline="0" dirty="0" smtClean="0"/>
              <a:t> exception</a:t>
            </a:r>
            <a:r>
              <a:rPr lang="ko-KR" altLang="en-US" baseline="0" dirty="0" smtClean="0"/>
              <a:t> 상속 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상태코드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200 </a:t>
            </a:r>
            <a:r>
              <a:rPr lang="ko-KR" altLang="en-US" baseline="0" dirty="0" smtClean="0"/>
              <a:t>외의 경우 예외처리 시킨다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2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3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4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httpServer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ThreadPool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err="1" smtClean="0"/>
              <a:t>threa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connectionWrap</a:t>
            </a:r>
            <a:r>
              <a:rPr lang="ko-KR" altLang="en-US" dirty="0" smtClean="0"/>
              <a:t>이 처리 </a:t>
            </a:r>
            <a:endParaRPr lang="en-US" altLang="ko-KR" dirty="0" smtClean="0"/>
          </a:p>
          <a:p>
            <a:r>
              <a:rPr lang="en-US" altLang="ko-KR" dirty="0" err="1" smtClean="0"/>
              <a:t>ConnectionWrap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받은 소켓으로 역할 수행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 Method </a:t>
            </a:r>
          </a:p>
          <a:p>
            <a:r>
              <a:rPr lang="ko-KR" altLang="en-US" dirty="0" err="1" smtClean="0"/>
              <a:t>디스패쳐가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확인하여 </a:t>
            </a:r>
            <a:r>
              <a:rPr lang="ko-KR" altLang="en-US" dirty="0" err="1" smtClean="0"/>
              <a:t>핸들러로</a:t>
            </a:r>
            <a:r>
              <a:rPr lang="ko-KR" altLang="en-US" dirty="0" smtClean="0"/>
              <a:t> 보낸다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구현되지 </a:t>
            </a:r>
            <a:r>
              <a:rPr lang="ko-KR" altLang="en-US" dirty="0" err="1" smtClean="0"/>
              <a:t>않을땐</a:t>
            </a:r>
            <a:r>
              <a:rPr lang="ko-KR" altLang="en-US" dirty="0" smtClean="0"/>
              <a:t> 서버에 구현되지 않은 요청이란 의미로 </a:t>
            </a:r>
            <a:r>
              <a:rPr lang="en-US" altLang="ko-KR" dirty="0" smtClean="0"/>
              <a:t>501 not implemented</a:t>
            </a:r>
            <a:r>
              <a:rPr lang="ko-KR" altLang="en-US" baseline="0" dirty="0" smtClean="0"/>
              <a:t> 를 보낸다</a:t>
            </a:r>
            <a:endParaRPr lang="en-US" altLang="ko-KR" baseline="0" dirty="0" smtClean="0"/>
          </a:p>
          <a:p>
            <a:r>
              <a:rPr lang="en-US" altLang="ko-KR" dirty="0" err="1" smtClean="0"/>
              <a:t>Getmethod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헤더빌더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바디빌더를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를 만들어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에 주입한다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Bodybuilder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에 쿼리의 유무를 체크하여 각각 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69802-64B4-4C67-BCE1-54D27E9269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4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4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3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E223-AC38-40A0-B5D2-963A4B93F8DD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C3D5-DA07-4BCF-BC4D-41B1551F8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1268" y="967985"/>
            <a:ext cx="7641771" cy="2387600"/>
          </a:xfrm>
        </p:spPr>
        <p:txBody>
          <a:bodyPr/>
          <a:lstStyle/>
          <a:p>
            <a:r>
              <a:rPr lang="en-US" altLang="ko-KR" dirty="0" smtClean="0"/>
              <a:t>HTTP Server </a:t>
            </a:r>
            <a:r>
              <a:rPr lang="ko-KR" altLang="en-US" sz="5400" dirty="0" smtClean="0"/>
              <a:t>구현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1813" y="4569877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2020.02.14</a:t>
            </a:r>
          </a:p>
          <a:p>
            <a:pPr algn="r"/>
            <a:r>
              <a:rPr lang="ko-KR" altLang="en-US" dirty="0" smtClean="0"/>
              <a:t>웹기술개발팀 박소연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461999" y="3355585"/>
            <a:ext cx="19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 smtClean="0"/>
              <a:t>기술실</a:t>
            </a:r>
            <a:r>
              <a:rPr lang="ko-KR" altLang="en-US" dirty="0" smtClean="0"/>
              <a:t> </a:t>
            </a:r>
            <a:r>
              <a:rPr lang="ko-KR" altLang="en-US" dirty="0"/>
              <a:t>인턴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2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" y="1280006"/>
            <a:ext cx="6087325" cy="2867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Request Parsing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249" y="910673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HttpParser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3286" y="1420747"/>
            <a:ext cx="3221560" cy="22766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215740" y="1850614"/>
            <a:ext cx="2129076" cy="306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GET Method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8"/>
          <a:stretch/>
        </p:blipFill>
        <p:spPr>
          <a:xfrm>
            <a:off x="473878" y="2016862"/>
            <a:ext cx="4122999" cy="2886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09" y="1594918"/>
            <a:ext cx="174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HttpDispatcher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175446" y="4712001"/>
            <a:ext cx="2297475" cy="560959"/>
            <a:chOff x="2175446" y="4712001"/>
            <a:chExt cx="2297475" cy="56095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175446" y="4712001"/>
              <a:ext cx="2129076" cy="306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/>
            <p:nvPr/>
          </p:nvCxnSpPr>
          <p:spPr>
            <a:xfrm>
              <a:off x="2283172" y="4712001"/>
              <a:ext cx="1007424" cy="376293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28120" y="4903628"/>
              <a:ext cx="114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501 Error</a:t>
              </a:r>
              <a:endParaRPr lang="ko-KR" altLang="en-US" dirty="0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1677814" y="2640606"/>
            <a:ext cx="170608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533792" y="730693"/>
            <a:ext cx="5034682" cy="5897609"/>
            <a:chOff x="5533792" y="730693"/>
            <a:chExt cx="5034682" cy="5897609"/>
          </a:xfrm>
        </p:grpSpPr>
        <p:grpSp>
          <p:nvGrpSpPr>
            <p:cNvPr id="43" name="그룹 42"/>
            <p:cNvGrpSpPr/>
            <p:nvPr/>
          </p:nvGrpSpPr>
          <p:grpSpPr>
            <a:xfrm>
              <a:off x="5533792" y="730693"/>
              <a:ext cx="5034682" cy="5897609"/>
              <a:chOff x="5533792" y="730693"/>
              <a:chExt cx="5034682" cy="5897609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5533792" y="730693"/>
                <a:ext cx="4972478" cy="3281115"/>
                <a:chOff x="5205633" y="1594918"/>
                <a:chExt cx="5716259" cy="3678042"/>
              </a:xfrm>
            </p:grpSpPr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488"/>
                <a:stretch/>
              </p:blipFill>
              <p:spPr>
                <a:xfrm>
                  <a:off x="5205633" y="1964250"/>
                  <a:ext cx="5716259" cy="3308710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271792" y="1594918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GetHandler</a:t>
                  </a:r>
                  <a:endParaRPr lang="ko-KR" altLang="en-US" dirty="0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5533792" y="4176545"/>
                <a:ext cx="5034682" cy="2451757"/>
                <a:chOff x="4961514" y="4201427"/>
                <a:chExt cx="5034682" cy="2451757"/>
              </a:xfrm>
            </p:grpSpPr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1514" y="4552506"/>
                  <a:ext cx="5034682" cy="2100678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5019065" y="4201427"/>
                  <a:ext cx="2423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/>
                    <a:t>ResponseBodyBuilder</a:t>
                  </a:r>
                  <a:endParaRPr lang="ko-KR" altLang="en-US" dirty="0"/>
                </a:p>
              </p:txBody>
            </p:sp>
          </p:grpSp>
        </p:grpSp>
        <p:sp>
          <p:nvSpPr>
            <p:cNvPr id="31" name="직사각형 30"/>
            <p:cNvSpPr/>
            <p:nvPr/>
          </p:nvSpPr>
          <p:spPr>
            <a:xfrm>
              <a:off x="5806748" y="4710614"/>
              <a:ext cx="4587554" cy="850432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806748" y="5912125"/>
              <a:ext cx="3449219" cy="516270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277805" y="3265756"/>
              <a:ext cx="689052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2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POST Method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" y="1894261"/>
            <a:ext cx="6611273" cy="346758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22034" y="2662377"/>
            <a:ext cx="2449428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71" y="2497811"/>
            <a:ext cx="4039164" cy="1028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608" y="1524928"/>
            <a:ext cx="14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PostHandler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3471" y="2128479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ResponseBodyBuilder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Keep-Alive(state </a:t>
            </a:r>
            <a:r>
              <a:rPr lang="ko-KR" altLang="en-US" dirty="0" smtClean="0"/>
              <a:t>유지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54069" y="1621184"/>
            <a:ext cx="262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Responseheaderbuilder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351" y="1045083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ConnectionWrap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1" y="1414416"/>
            <a:ext cx="5843942" cy="47529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31641" y="4093028"/>
            <a:ext cx="5175652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3020" y="4432041"/>
            <a:ext cx="1676400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0383" y="5635691"/>
            <a:ext cx="2239347" cy="51302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69" y="2021431"/>
            <a:ext cx="4239217" cy="11526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29" y="3442714"/>
            <a:ext cx="407726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cache (redirection)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2" y="4634714"/>
            <a:ext cx="5239481" cy="6763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3" y="1797152"/>
            <a:ext cx="6096851" cy="1552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270" y="8471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1.Etag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143" y="1461160"/>
            <a:ext cx="18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StateInterceptor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142" y="4269674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WriteETag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39339" y="4805266"/>
            <a:ext cx="3264301" cy="236375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cache (redirection)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6" y="1768284"/>
            <a:ext cx="7240010" cy="1514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931" y="966712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.Last-Modified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556" y="1472946"/>
            <a:ext cx="1481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StateInterceptor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931" y="4065512"/>
            <a:ext cx="24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.Cache-Control </a:t>
            </a:r>
            <a:r>
              <a:rPr lang="ko-KR" altLang="en-US" dirty="0" smtClean="0"/>
              <a:t>헤더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6" y="4889457"/>
            <a:ext cx="5344271" cy="6096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6086" y="4557514"/>
            <a:ext cx="1132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ErrorServlet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25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– Java client test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13852" r="52357" b="84235"/>
          <a:stretch/>
        </p:blipFill>
        <p:spPr>
          <a:xfrm>
            <a:off x="325875" y="1274467"/>
            <a:ext cx="2665013" cy="1617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4" r="32663" b="62721"/>
          <a:stretch/>
        </p:blipFill>
        <p:spPr>
          <a:xfrm>
            <a:off x="316113" y="2075661"/>
            <a:ext cx="4019932" cy="1194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5218" y="101217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5217" y="1805529"/>
            <a:ext cx="110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sendSocket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142296" y="1511801"/>
            <a:ext cx="6223" cy="30551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5378405" y="1274467"/>
            <a:ext cx="5969866" cy="4298234"/>
            <a:chOff x="5359744" y="1173638"/>
            <a:chExt cx="5969866" cy="429823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51" b="861"/>
            <a:stretch/>
          </p:blipFill>
          <p:spPr>
            <a:xfrm>
              <a:off x="5359744" y="1481415"/>
              <a:ext cx="5969866" cy="399045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359864" y="1173638"/>
              <a:ext cx="1484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sendSocketData</a:t>
              </a:r>
              <a:endParaRPr lang="ko-KR" altLang="en-US" sz="1400" dirty="0"/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>
            <a:off x="4511349" y="3023119"/>
            <a:ext cx="65781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왼쪽 중괄호 34"/>
          <p:cNvSpPr/>
          <p:nvPr/>
        </p:nvSpPr>
        <p:spPr>
          <a:xfrm>
            <a:off x="470172" y="2387734"/>
            <a:ext cx="175508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5435722" y="3692636"/>
            <a:ext cx="249730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78565" y="3374433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Header </a:t>
            </a:r>
            <a:r>
              <a:rPr lang="ko-KR" altLang="en-US" sz="1400" dirty="0" smtClean="0"/>
              <a:t>생성 후 전송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45536" y="3847238"/>
            <a:ext cx="136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Server</a:t>
            </a:r>
            <a:r>
              <a:rPr lang="ko-KR" altLang="en-US" sz="1400" dirty="0" smtClean="0"/>
              <a:t>에서 온 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93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75" y="2373188"/>
            <a:ext cx="8074089" cy="4223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-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stress Test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9"/>
          <a:stretch/>
        </p:blipFill>
        <p:spPr>
          <a:xfrm>
            <a:off x="2286001" y="796355"/>
            <a:ext cx="1763486" cy="6744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15412" y="3421225"/>
            <a:ext cx="553617" cy="295469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38660" y="2593910"/>
            <a:ext cx="2202025" cy="378200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5900" y="305189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1528951"/>
            <a:ext cx="10682702" cy="3815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1945120"/>
            <a:ext cx="10682702" cy="3750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796355"/>
            <a:ext cx="1635578" cy="67612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9420728" y="2411042"/>
            <a:ext cx="2467320" cy="2833727"/>
            <a:chOff x="9420728" y="2411042"/>
            <a:chExt cx="2467320" cy="283372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729" y="3892030"/>
              <a:ext cx="2467319" cy="135273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0728" y="2411042"/>
              <a:ext cx="2467319" cy="1400621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7766608" y="335522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25678" y="709540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627268" y="1536227"/>
            <a:ext cx="831279" cy="79640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79889" y="1536227"/>
            <a:ext cx="725985" cy="74354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21" y="2060250"/>
            <a:ext cx="8820538" cy="46442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606074" y="2593910"/>
            <a:ext cx="3819330" cy="383799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28342" y="2824025"/>
            <a:ext cx="172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</a:t>
            </a:r>
          </a:p>
          <a:p>
            <a:r>
              <a:rPr lang="en-US" altLang="ko-KR" dirty="0" smtClean="0"/>
              <a:t>Loop : 1000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" y="1582957"/>
            <a:ext cx="10682702" cy="415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6"/>
          <a:stretch/>
        </p:blipFill>
        <p:spPr>
          <a:xfrm>
            <a:off x="576236" y="662304"/>
            <a:ext cx="2005233" cy="87429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20574" y="1582956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02248" y="1582955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03" y="2473589"/>
            <a:ext cx="8036768" cy="422792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" y="1606496"/>
            <a:ext cx="10682702" cy="381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부하테스트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68555" y="2625012"/>
            <a:ext cx="7147249" cy="383799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12113" y="2701623"/>
            <a:ext cx="185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10000</a:t>
            </a:r>
          </a:p>
          <a:p>
            <a:r>
              <a:rPr lang="en-US" altLang="ko-KR" dirty="0" smtClean="0"/>
              <a:t>Loop : 100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20574" y="1582956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02248" y="1582955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7" y="839754"/>
            <a:ext cx="1775282" cy="7326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558567" y="1572410"/>
            <a:ext cx="831279" cy="41567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17669" y="5567265"/>
            <a:ext cx="420732" cy="90911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8846" y="5747657"/>
            <a:ext cx="1850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Threads : 10000</a:t>
            </a:r>
          </a:p>
          <a:p>
            <a:r>
              <a:rPr lang="en-US" altLang="ko-KR" dirty="0" smtClean="0"/>
              <a:t>Loop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5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300" y="2105292"/>
            <a:ext cx="273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개발과정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구현스펙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1304" y="2664721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(class diagram)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6306" y="3224150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구현 기능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6622" y="3783579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1001" y="4347606"/>
            <a:ext cx="24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217" y="19990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51679" y="1671592"/>
            <a:ext cx="4650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GETMethod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PostMethod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GetMethod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Keep-Alive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-Redirection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-404 Not Found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-400 Bad Request</a:t>
            </a:r>
          </a:p>
          <a:p>
            <a:endParaRPr lang="en-US" altLang="ko-KR" dirty="0"/>
          </a:p>
          <a:p>
            <a:r>
              <a:rPr lang="en-US" altLang="ko-KR" dirty="0" smtClean="0"/>
              <a:t>-501 Not Implemented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1486" y="1592424"/>
            <a:ext cx="3819330" cy="2674776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1487" y="4420757"/>
            <a:ext cx="3819330" cy="36273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1486" y="4975341"/>
            <a:ext cx="3819330" cy="362738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7429" y="4414163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-Java test client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7429" y="4968747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PostMan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45476" y="1750831"/>
            <a:ext cx="244043" cy="3483400"/>
            <a:chOff x="645476" y="1750831"/>
            <a:chExt cx="244043" cy="3483400"/>
          </a:xfrm>
        </p:grpSpPr>
        <p:sp>
          <p:nvSpPr>
            <p:cNvPr id="15" name="타원 14"/>
            <p:cNvSpPr/>
            <p:nvPr/>
          </p:nvSpPr>
          <p:spPr>
            <a:xfrm>
              <a:off x="680921" y="1750831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80921" y="2338660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80921" y="2876725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680921" y="3413952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63493" y="3951179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5476" y="4509456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63493" y="5025633"/>
              <a:ext cx="208598" cy="208598"/>
            </a:xfrm>
            <a:prstGeom prst="ellipse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" y="1546294"/>
            <a:ext cx="377950" cy="3779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27" y="2134123"/>
            <a:ext cx="377950" cy="3779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" y="2693965"/>
            <a:ext cx="377950" cy="3779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4" y="3230697"/>
            <a:ext cx="377950" cy="3779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" y="3776783"/>
            <a:ext cx="377950" cy="3779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6" y="4319036"/>
            <a:ext cx="377950" cy="3779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" y="4798707"/>
            <a:ext cx="377950" cy="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22224" y="3097479"/>
            <a:ext cx="395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/>
              <a:t>QnA</a:t>
            </a:r>
            <a:endParaRPr lang="ko-KR" altLang="en-US" sz="4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34126" y="3122361"/>
            <a:ext cx="3950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/>
              <a:t>감사합니다</a:t>
            </a:r>
            <a:endParaRPr lang="ko-KR" altLang="en-US" sz="4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개발과정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666292" y="1871354"/>
            <a:ext cx="8774308" cy="1798393"/>
            <a:chOff x="1664101" y="1734787"/>
            <a:chExt cx="8774308" cy="1798393"/>
          </a:xfrm>
        </p:grpSpPr>
        <p:sp>
          <p:nvSpPr>
            <p:cNvPr id="18" name="오른쪽 화살표 17"/>
            <p:cNvSpPr/>
            <p:nvPr/>
          </p:nvSpPr>
          <p:spPr>
            <a:xfrm>
              <a:off x="1686294" y="2202873"/>
              <a:ext cx="8752115" cy="41338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584" y="1734787"/>
              <a:ext cx="580825" cy="580825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3479470" y="2258150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75467" y="2258149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54587" y="2258149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933708" y="2258150"/>
              <a:ext cx="302821" cy="3028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5109" y="1948083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(1.20~23)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58021" y="1957098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(1.28~31)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62107" y="1948083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(2.3~7)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10874" y="1957098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 smtClean="0"/>
                <a:t>주</a:t>
              </a:r>
              <a:r>
                <a:rPr lang="en-US" altLang="ko-KR" dirty="0" smtClean="0"/>
                <a:t>(2.10~13)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101" y="2785501"/>
              <a:ext cx="1815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설계 구상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HTTP </a:t>
              </a:r>
              <a:r>
                <a:rPr lang="ko-KR" altLang="en-US" sz="1400" dirty="0" smtClean="0"/>
                <a:t>레퍼런스 탐색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구현방식</a:t>
              </a:r>
              <a:r>
                <a:rPr lang="ko-KR" altLang="en-US" sz="1400" dirty="0" smtClean="0"/>
                <a:t> 설정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4847" y="2794516"/>
              <a:ext cx="12618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코드리팩토링</a:t>
              </a:r>
              <a:endParaRPr lang="en-US" altLang="ko-KR" sz="1400" dirty="0"/>
            </a:p>
            <a:p>
              <a:r>
                <a:rPr lang="ko-KR" altLang="en-US" sz="1400" dirty="0" smtClean="0"/>
                <a:t>기능 수정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테스트</a:t>
              </a:r>
              <a:endParaRPr lang="en-US" altLang="ko-KR" sz="14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2291" y="2785501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기능 구현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테스트</a:t>
              </a:r>
              <a:endParaRPr lang="en-US" altLang="ko-KR" sz="14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0874" y="2794516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발표 준비 </a:t>
              </a:r>
              <a:endParaRPr lang="en-US" altLang="ko-KR" sz="1400" dirty="0" smtClean="0"/>
            </a:p>
            <a:p>
              <a:r>
                <a:rPr lang="ko-KR" altLang="en-US" sz="1400" dirty="0" err="1" smtClean="0"/>
                <a:t>코드리팩토링</a:t>
              </a:r>
              <a:endParaRPr lang="en-US" altLang="ko-KR" sz="1400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84278" y="4597223"/>
            <a:ext cx="45771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 방식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sz="1600" dirty="0" smtClean="0"/>
              <a:t>- JAVA</a:t>
            </a:r>
            <a:endParaRPr lang="en-US" altLang="ko-KR" sz="1600" dirty="0"/>
          </a:p>
          <a:p>
            <a:r>
              <a:rPr lang="en-US" altLang="ko-KR" sz="1600" dirty="0" smtClean="0"/>
              <a:t>- Multi Thread : </a:t>
            </a:r>
            <a:r>
              <a:rPr lang="en-US" altLang="ko-KR" sz="1600" dirty="0" err="1" smtClean="0"/>
              <a:t>ThreadPool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FiexedThreadPool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200" dirty="0" smtClean="0"/>
              <a:t>Thread count : 200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90900" y="4597223"/>
            <a:ext cx="332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 기능 </a:t>
            </a:r>
            <a:endParaRPr lang="en-US" altLang="ko-KR" dirty="0"/>
          </a:p>
          <a:p>
            <a:r>
              <a:rPr lang="en-US" altLang="ko-KR" sz="1400" dirty="0" smtClean="0"/>
              <a:t>- Method: POST,GET,HEAD</a:t>
            </a:r>
          </a:p>
          <a:p>
            <a:r>
              <a:rPr lang="en-US" altLang="ko-KR" sz="1400" dirty="0" smtClean="0"/>
              <a:t>- Caching(</a:t>
            </a:r>
            <a:r>
              <a:rPr lang="en-US" altLang="ko-KR" sz="1400" dirty="0" err="1" smtClean="0"/>
              <a:t>eTag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lastModified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Keep-Alive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73353" y="4597223"/>
            <a:ext cx="33250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endParaRPr lang="en-US" altLang="ko-KR" dirty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Jmeter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부하 테스트</a:t>
            </a:r>
            <a:endParaRPr lang="en-US" altLang="ko-KR" sz="1400" dirty="0" smtClean="0"/>
          </a:p>
          <a:p>
            <a:r>
              <a:rPr lang="en-US" altLang="ko-KR" sz="1400" dirty="0" smtClean="0"/>
              <a:t>-JAVA client code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8769" y="4476997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65125" y="4476997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44273" y="4476996"/>
            <a:ext cx="3307278" cy="16031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7" y="1040025"/>
            <a:ext cx="11463646" cy="52410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28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class diagram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06401" y="2652335"/>
            <a:ext cx="3076512" cy="2200043"/>
            <a:chOff x="406401" y="2683435"/>
            <a:chExt cx="3076512" cy="2200043"/>
          </a:xfrm>
        </p:grpSpPr>
        <p:grpSp>
          <p:nvGrpSpPr>
            <p:cNvPr id="8" name="그룹 7"/>
            <p:cNvGrpSpPr/>
            <p:nvPr/>
          </p:nvGrpSpPr>
          <p:grpSpPr>
            <a:xfrm>
              <a:off x="1305427" y="4289971"/>
              <a:ext cx="1311706" cy="593507"/>
              <a:chOff x="1174799" y="4240360"/>
              <a:chExt cx="1311706" cy="593507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1520690" y="4240360"/>
                <a:ext cx="0" cy="285008"/>
              </a:xfrm>
              <a:prstGeom prst="straightConnector1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174799" y="4464535"/>
                <a:ext cx="131170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 smtClean="0"/>
                  <a:t>ThreadPool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406401" y="2683435"/>
              <a:ext cx="3076512" cy="1606536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63295" y="3130914"/>
            <a:ext cx="2610248" cy="3083227"/>
            <a:chOff x="6163295" y="3143354"/>
            <a:chExt cx="2610248" cy="3083227"/>
          </a:xfrm>
        </p:grpSpPr>
        <p:sp>
          <p:nvSpPr>
            <p:cNvPr id="20" name="TextBox 19"/>
            <p:cNvSpPr txBox="1"/>
            <p:nvPr/>
          </p:nvSpPr>
          <p:spPr>
            <a:xfrm>
              <a:off x="7166949" y="5395584"/>
              <a:ext cx="16065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/>
                <a:t>Method</a:t>
              </a:r>
              <a:r>
                <a:rPr lang="ko-KR" altLang="en-US" sz="1600" dirty="0" smtClean="0"/>
                <a:t>에 맞는</a:t>
              </a:r>
              <a:endParaRPr lang="en-US" altLang="ko-KR" sz="1600" dirty="0" smtClean="0"/>
            </a:p>
            <a:p>
              <a:pPr algn="r"/>
              <a:r>
                <a:rPr lang="en-US" altLang="ko-KR" sz="1600" dirty="0" smtClean="0"/>
                <a:t>Response </a:t>
              </a:r>
              <a:r>
                <a:rPr lang="ko-KR" altLang="en-US" sz="1600" dirty="0" smtClean="0"/>
                <a:t>생성</a:t>
              </a:r>
              <a:endParaRPr lang="en-US" altLang="ko-KR" sz="1600" dirty="0" smtClean="0"/>
            </a:p>
            <a:p>
              <a:pPr algn="r"/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3295" y="3143354"/>
              <a:ext cx="2487880" cy="226498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58382" y="4631247"/>
            <a:ext cx="2460169" cy="2042663"/>
            <a:chOff x="3558382" y="4656127"/>
            <a:chExt cx="2460169" cy="2042663"/>
          </a:xfrm>
        </p:grpSpPr>
        <p:sp>
          <p:nvSpPr>
            <p:cNvPr id="13" name="TextBox 12"/>
            <p:cNvSpPr txBox="1"/>
            <p:nvPr/>
          </p:nvSpPr>
          <p:spPr>
            <a:xfrm>
              <a:off x="4807963" y="636023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HTML </a:t>
              </a:r>
              <a:r>
                <a:rPr lang="ko-KR" altLang="en-US" sz="1600" dirty="0" smtClean="0"/>
                <a:t>작성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58382" y="4656127"/>
              <a:ext cx="2315428" cy="1704109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873810" y="731526"/>
            <a:ext cx="5864949" cy="3377337"/>
            <a:chOff x="5873810" y="731526"/>
            <a:chExt cx="5864949" cy="3377337"/>
          </a:xfrm>
        </p:grpSpPr>
        <p:sp>
          <p:nvSpPr>
            <p:cNvPr id="17" name="TextBox 16"/>
            <p:cNvSpPr txBox="1"/>
            <p:nvPr/>
          </p:nvSpPr>
          <p:spPr>
            <a:xfrm>
              <a:off x="5873810" y="731526"/>
              <a:ext cx="2889317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Request,Response</a:t>
              </a:r>
              <a:r>
                <a:rPr lang="ko-KR" altLang="en-US" sz="1600" dirty="0"/>
                <a:t> </a:t>
              </a:r>
              <a:r>
                <a:rPr lang="ko-KR" altLang="en-US" sz="1600" dirty="0" smtClean="0"/>
                <a:t>담는 객체</a:t>
              </a:r>
              <a:r>
                <a:rPr lang="en-US" altLang="ko-KR" sz="1600" dirty="0" smtClean="0"/>
                <a:t> </a:t>
              </a:r>
              <a:endParaRPr lang="ko-KR" altLang="en-US" sz="1600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962875" y="1067399"/>
              <a:ext cx="5775884" cy="3041464"/>
              <a:chOff x="5962875" y="1067399"/>
              <a:chExt cx="5775884" cy="304146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962875" y="1067399"/>
                <a:ext cx="5775883" cy="1933079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844645" y="3000479"/>
                <a:ext cx="1894114" cy="1108384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65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18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-models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73553" y="1033567"/>
            <a:ext cx="10344697" cy="3615622"/>
            <a:chOff x="881097" y="623869"/>
            <a:chExt cx="10344697" cy="36156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097" y="623869"/>
              <a:ext cx="10344697" cy="361562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07381" y="289757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:Method(</a:t>
              </a:r>
              <a:r>
                <a:rPr lang="en-US" altLang="ko-KR" sz="1050" dirty="0" err="1" smtClean="0"/>
                <a:t>enum</a:t>
              </a:r>
              <a:r>
                <a:rPr lang="en-US" altLang="ko-KR" sz="1050" dirty="0" smtClean="0"/>
                <a:t>) </a:t>
              </a:r>
              <a:endParaRPr lang="ko-KR" altLang="en-US" sz="105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868133" y="4288556"/>
            <a:ext cx="3492727" cy="1837214"/>
            <a:chOff x="7868133" y="4288556"/>
            <a:chExt cx="3492727" cy="183721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855" y="4649189"/>
              <a:ext cx="3439005" cy="147658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68133" y="4288556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Header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02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4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–handler &amp; builder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306372" y="1480227"/>
            <a:ext cx="8100949" cy="3181350"/>
            <a:chOff x="490846" y="1642384"/>
            <a:chExt cx="8100949" cy="31813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46" y="1642384"/>
              <a:ext cx="5562600" cy="31813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13" t="68908" r="53539" b="16445"/>
            <a:stretch/>
          </p:blipFill>
          <p:spPr>
            <a:xfrm>
              <a:off x="6525488" y="2913915"/>
              <a:ext cx="2066307" cy="816427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5741718" y="3445321"/>
              <a:ext cx="783770" cy="7423"/>
            </a:xfrm>
            <a:prstGeom prst="straightConnector1">
              <a:avLst/>
            </a:prstGeom>
            <a:ln w="9525" cap="flat" cmpd="sng" algn="ctr">
              <a:solidFill>
                <a:srgbClr val="53262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993057" y="4098329"/>
            <a:ext cx="6682293" cy="2306698"/>
            <a:chOff x="4993057" y="4098329"/>
            <a:chExt cx="6682293" cy="2306698"/>
          </a:xfrm>
        </p:grpSpPr>
        <p:grpSp>
          <p:nvGrpSpPr>
            <p:cNvPr id="14" name="그룹 13"/>
            <p:cNvGrpSpPr/>
            <p:nvPr/>
          </p:nvGrpSpPr>
          <p:grpSpPr>
            <a:xfrm>
              <a:off x="4999277" y="4098329"/>
              <a:ext cx="4408044" cy="1092968"/>
              <a:chOff x="5610809" y="4556815"/>
              <a:chExt cx="4408044" cy="109296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899" y="4897203"/>
                <a:ext cx="4324954" cy="75258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610809" y="4556815"/>
                <a:ext cx="242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ResponseBodybuilder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993057" y="5217648"/>
              <a:ext cx="6682293" cy="1187379"/>
              <a:chOff x="5272977" y="5429131"/>
              <a:chExt cx="6682293" cy="1187379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6067" y="5784057"/>
                <a:ext cx="6599203" cy="832453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272977" y="5429131"/>
                <a:ext cx="2655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ResponseHeaderbuilder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9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243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interceptor 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99" y="1970703"/>
            <a:ext cx="8172450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45" y="4514079"/>
            <a:ext cx="3669490" cy="1793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6338" y="414474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StatusCode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4810" y="3089667"/>
            <a:ext cx="194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Exception </a:t>
            </a:r>
            <a:r>
              <a:rPr lang="ko-KR" altLang="en-US" dirty="0" smtClean="0"/>
              <a:t>상속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29746" y="3782007"/>
            <a:ext cx="1536441" cy="136849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5628" y="3700966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stateInterceptor</a:t>
            </a:r>
            <a:r>
              <a:rPr lang="en-US" altLang="ko-KR" sz="1000" dirty="0" smtClean="0"/>
              <a:t> interceptor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39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ThreadPool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588" y="1151572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HttpServer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7"/>
          <a:stretch/>
        </p:blipFill>
        <p:spPr>
          <a:xfrm>
            <a:off x="513588" y="1520905"/>
            <a:ext cx="4848902" cy="24788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28" y="3331044"/>
            <a:ext cx="5675285" cy="31132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03728" y="296171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ConnectionWrap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30416" y="2676347"/>
            <a:ext cx="2705878" cy="570730"/>
            <a:chOff x="5411755" y="2760314"/>
            <a:chExt cx="2705878" cy="57073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411755" y="2760314"/>
              <a:ext cx="2705878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098973" y="2760314"/>
              <a:ext cx="0" cy="57073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>
            <a:off x="1604865" y="2688787"/>
            <a:ext cx="3570514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" y="1256521"/>
            <a:ext cx="5589668" cy="50026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217" y="199900"/>
            <a:ext cx="39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구현기능</a:t>
            </a:r>
            <a:r>
              <a:rPr lang="en-US" altLang="ko-KR" dirty="0"/>
              <a:t> </a:t>
            </a:r>
            <a:r>
              <a:rPr lang="en-US" altLang="ko-KR" dirty="0" smtClean="0"/>
              <a:t>– Request Parsing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68135" y="569232"/>
            <a:ext cx="1137062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249" y="819654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HttpParser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72071" y="2820951"/>
            <a:ext cx="4845598" cy="1085461"/>
            <a:chOff x="1272071" y="3032449"/>
            <a:chExt cx="4845598" cy="1085461"/>
          </a:xfrm>
        </p:grpSpPr>
        <p:sp>
          <p:nvSpPr>
            <p:cNvPr id="12" name="직사각형 11"/>
            <p:cNvSpPr/>
            <p:nvPr/>
          </p:nvSpPr>
          <p:spPr>
            <a:xfrm>
              <a:off x="1272072" y="3032449"/>
              <a:ext cx="3057331" cy="544286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2071" y="3923218"/>
              <a:ext cx="4845598" cy="194692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왼쪽 중괄호 4"/>
          <p:cNvSpPr/>
          <p:nvPr/>
        </p:nvSpPr>
        <p:spPr>
          <a:xfrm flipH="1">
            <a:off x="4074846" y="3969444"/>
            <a:ext cx="140893" cy="453261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flipH="1">
            <a:off x="4500943" y="5247738"/>
            <a:ext cx="176803" cy="730070"/>
          </a:xfrm>
          <a:prstGeom prst="lef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422710" y="4179816"/>
            <a:ext cx="2022146" cy="1356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6444856" y="3976488"/>
            <a:ext cx="2873287" cy="725441"/>
            <a:chOff x="6444856" y="3976488"/>
            <a:chExt cx="2873287" cy="725441"/>
          </a:xfrm>
        </p:grpSpPr>
        <p:grpSp>
          <p:nvGrpSpPr>
            <p:cNvPr id="30" name="그룹 29"/>
            <p:cNvGrpSpPr/>
            <p:nvPr/>
          </p:nvGrpSpPr>
          <p:grpSpPr>
            <a:xfrm>
              <a:off x="6444856" y="3976488"/>
              <a:ext cx="2873287" cy="369332"/>
              <a:chOff x="6444856" y="3976488"/>
              <a:chExt cx="2873287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44856" y="3976488"/>
                <a:ext cx="2873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GET </a:t>
                </a:r>
                <a:r>
                  <a:rPr lang="en-US" altLang="ko-KR" dirty="0" smtClean="0"/>
                  <a:t>/index.html </a:t>
                </a:r>
                <a:r>
                  <a:rPr lang="en-US" altLang="ko-KR" dirty="0"/>
                  <a:t>HTTP/1.1</a:t>
                </a:r>
                <a:endParaRPr lang="ko-KR" altLang="en-US" dirty="0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6531429" y="4338776"/>
                <a:ext cx="41054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7038393" y="4338776"/>
                <a:ext cx="1153885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266923" y="4332597"/>
                <a:ext cx="939281" cy="617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531429" y="4332597"/>
              <a:ext cx="2459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>
                      <a:lumMod val="50000"/>
                    </a:schemeClr>
                  </a:solidFill>
                </a:rPr>
                <a:t>[0]        [1]          [2]</a:t>
              </a:r>
              <a:endParaRPr lang="ko-KR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739</Words>
  <Application>Microsoft Office PowerPoint</Application>
  <PresentationFormat>와이드스크린</PresentationFormat>
  <Paragraphs>174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HTTP Server 구현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Server</dc:title>
  <dc:creator>박 소연(웹기술개발팀)</dc:creator>
  <cp:lastModifiedBy>박 소연(웹기술개발팀)</cp:lastModifiedBy>
  <cp:revision>73</cp:revision>
  <dcterms:created xsi:type="dcterms:W3CDTF">2020-02-11T01:35:28Z</dcterms:created>
  <dcterms:modified xsi:type="dcterms:W3CDTF">2020-02-13T04:25:15Z</dcterms:modified>
</cp:coreProperties>
</file>