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4" r:id="rId6"/>
    <p:sldId id="266" r:id="rId7"/>
    <p:sldId id="259" r:id="rId8"/>
    <p:sldId id="262" r:id="rId9"/>
    <p:sldId id="274" r:id="rId10"/>
    <p:sldId id="265" r:id="rId11"/>
    <p:sldId id="275" r:id="rId12"/>
    <p:sldId id="276" r:id="rId13"/>
    <p:sldId id="277" r:id="rId14"/>
    <p:sldId id="272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973C-8378-491E-A84C-F1F99CB8354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FC11-B037-44AE-B293-F102DA473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7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FC11-B037-44AE-B293-F102DA4737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4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3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53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5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4.png"/><Relationship Id="rId2" Type="http://schemas.openxmlformats.org/officeDocument/2006/relationships/image" Target="../media/image140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2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36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18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1568" y="4262728"/>
            <a:ext cx="9268436" cy="3313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139" y="2792234"/>
            <a:ext cx="5730231" cy="19292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5040" y="7126685"/>
            <a:ext cx="5658221" cy="7110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83325" y="1212162"/>
            <a:ext cx="9064866" cy="10123660"/>
            <a:chOff x="13383325" y="121216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09094" y="1820646"/>
              <a:ext cx="6534192" cy="6644423"/>
              <a:chOff x="15209094" y="1820646"/>
              <a:chExt cx="6534192" cy="6644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620000">
                <a:off x="15209094" y="182064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10806" y="6546907"/>
              <a:ext cx="5679670" cy="4788915"/>
              <a:chOff x="13710806" y="6546907"/>
              <a:chExt cx="5679670" cy="47889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10806" y="654690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3325" y="5790454"/>
              <a:ext cx="6956151" cy="2900019"/>
              <a:chOff x="13383325" y="5790454"/>
              <a:chExt cx="6956151" cy="29000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83325" y="579045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7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01162" y="1585622"/>
            <a:ext cx="1792037" cy="1792037"/>
            <a:chOff x="10201162" y="1585622"/>
            <a:chExt cx="1792037" cy="17920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1162" y="1585622"/>
              <a:ext cx="1792037" cy="17920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5159" y="1006849"/>
            <a:ext cx="5292943" cy="56211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38" y="4979564"/>
            <a:ext cx="6095238" cy="737728"/>
            <a:chOff x="6095238" y="4979564"/>
            <a:chExt cx="6095238" cy="7377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38" y="4979564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9524" y="5850571"/>
            <a:ext cx="6171429" cy="2572869"/>
            <a:chOff x="-1009524" y="5850571"/>
            <a:chExt cx="6171429" cy="2572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09524" y="5850571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05193" y="5299564"/>
            <a:ext cx="2572814" cy="2572814"/>
            <a:chOff x="13105193" y="5299564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5193" y="5299564"/>
              <a:ext cx="2572814" cy="25728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95238" y="7225562"/>
            <a:ext cx="6171429" cy="2395754"/>
            <a:chOff x="-1695238" y="7225562"/>
            <a:chExt cx="6171429" cy="23957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95238" y="7225562"/>
              <a:ext cx="6171429" cy="23957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73781" y="5946371"/>
            <a:ext cx="8917844" cy="525071"/>
            <a:chOff x="4573781" y="5946371"/>
            <a:chExt cx="8917844" cy="5250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5211" y="5877802"/>
              <a:ext cx="5633751" cy="8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7619" y="1987298"/>
            <a:ext cx="17352381" cy="7757464"/>
            <a:chOff x="607619" y="1987298"/>
            <a:chExt cx="17352381" cy="77574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07619" y="1987298"/>
              <a:ext cx="17352381" cy="77574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0687" y="114449"/>
            <a:ext cx="614383" cy="947171"/>
            <a:chOff x="11650687" y="114449"/>
            <a:chExt cx="614383" cy="9471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320000">
              <a:off x="11650687" y="114449"/>
              <a:ext cx="614383" cy="9471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351905" y="6815654"/>
            <a:ext cx="5935919" cy="5832345"/>
            <a:chOff x="-2351905" y="6815654"/>
            <a:chExt cx="5935919" cy="58323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92871" y="1038392"/>
            <a:ext cx="6027193" cy="6128871"/>
            <a:chOff x="14992871" y="1038392"/>
            <a:chExt cx="6027193" cy="61288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620000">
              <a:off x="14992871" y="1038392"/>
              <a:ext cx="6027193" cy="61288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4746" y="440084"/>
            <a:ext cx="6633375" cy="15450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78633" y="3696360"/>
            <a:ext cx="3890354" cy="3883712"/>
            <a:chOff x="7178633" y="3696360"/>
            <a:chExt cx="3890354" cy="3883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380000">
              <a:off x="7178633" y="3696360"/>
              <a:ext cx="3890354" cy="38837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05489" y="4102828"/>
            <a:ext cx="3274736" cy="3061583"/>
            <a:chOff x="7505489" y="4102828"/>
            <a:chExt cx="3274736" cy="30615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505489" y="4102828"/>
              <a:ext cx="3274736" cy="306158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17030" y="5328097"/>
            <a:ext cx="2127405" cy="7725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89870" y="7561792"/>
            <a:ext cx="3547128" cy="866647"/>
            <a:chOff x="3889870" y="7561792"/>
            <a:chExt cx="3547128" cy="8666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3889870" y="7561792"/>
              <a:ext cx="3547128" cy="8666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00377" y="7255992"/>
            <a:ext cx="1411328" cy="857382"/>
            <a:chOff x="7600377" y="7255992"/>
            <a:chExt cx="1411328" cy="8573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20000">
              <a:off x="7600377" y="7255992"/>
              <a:ext cx="1411328" cy="8573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9401" y="7737030"/>
            <a:ext cx="2112547" cy="62188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83212" y="8780035"/>
            <a:ext cx="3537126" cy="687518"/>
            <a:chOff x="2083212" y="8780035"/>
            <a:chExt cx="3537126" cy="6875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3212" y="8780035"/>
              <a:ext cx="3537126" cy="6875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32177" y="8608991"/>
            <a:ext cx="816960" cy="496303"/>
            <a:chOff x="5632177" y="8608991"/>
            <a:chExt cx="816960" cy="49630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60000">
              <a:off x="5632177" y="8608991"/>
              <a:ext cx="816960" cy="4963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5932" y="2428425"/>
            <a:ext cx="6442048" cy="3147289"/>
            <a:chOff x="1255932" y="2428425"/>
            <a:chExt cx="6442048" cy="314728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127269" y="4570580"/>
              <a:ext cx="1411328" cy="857382"/>
              <a:chOff x="6127269" y="4570580"/>
              <a:chExt cx="1411328" cy="85738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1580000">
                <a:off x="6127269" y="4570580"/>
                <a:ext cx="1411328" cy="85738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219014" y="4359643"/>
              <a:ext cx="3567766" cy="976921"/>
              <a:chOff x="2219014" y="4359643"/>
              <a:chExt cx="3567766" cy="97692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19014" y="4359643"/>
                <a:ext cx="3567766" cy="97692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160855" y="3296715"/>
              <a:ext cx="3537126" cy="687518"/>
              <a:chOff x="4160855" y="3296715"/>
              <a:chExt cx="3537126" cy="68751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160855" y="3296715"/>
                <a:ext cx="3537126" cy="68751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55932" y="2428425"/>
              <a:ext cx="3537126" cy="687518"/>
              <a:chOff x="1255932" y="2428425"/>
              <a:chExt cx="3537126" cy="68751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55932" y="2428425"/>
                <a:ext cx="3537126" cy="68751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09195" y="4584982"/>
              <a:ext cx="2243591" cy="621889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295313" y="3415890"/>
              <a:ext cx="902761" cy="692071"/>
              <a:chOff x="2295313" y="3415890"/>
              <a:chExt cx="902761" cy="69207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5540000">
                <a:off x="2295313" y="3415890"/>
                <a:ext cx="902761" cy="69207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469567" y="3719749"/>
              <a:ext cx="816960" cy="496303"/>
              <a:chOff x="3469567" y="3719749"/>
              <a:chExt cx="816960" cy="49630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2820000">
                <a:off x="3469567" y="3719749"/>
                <a:ext cx="816960" cy="496303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10328" y="3400610"/>
              <a:ext cx="1884235" cy="51840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39592" y="2575246"/>
            <a:ext cx="1884235" cy="51840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417525" y="8916496"/>
            <a:ext cx="1775032" cy="51840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801694" y="5322971"/>
            <a:ext cx="1411328" cy="857382"/>
            <a:chOff x="10801694" y="5322971"/>
            <a:chExt cx="1411328" cy="8573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80000">
              <a:off x="10801694" y="5322971"/>
              <a:ext cx="1411328" cy="8573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365090" y="5259080"/>
            <a:ext cx="3567766" cy="976921"/>
            <a:chOff x="12365090" y="5259080"/>
            <a:chExt cx="3567766" cy="97692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65090" y="5259080"/>
              <a:ext cx="3567766" cy="9769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74098" y="7377832"/>
            <a:ext cx="3537126" cy="687518"/>
            <a:chOff x="12574098" y="7377832"/>
            <a:chExt cx="3537126" cy="68751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74098" y="7377832"/>
              <a:ext cx="3537126" cy="68751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523341" y="6490123"/>
            <a:ext cx="3537126" cy="687518"/>
            <a:chOff x="14523341" y="6490123"/>
            <a:chExt cx="3537126" cy="68751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23341" y="6490123"/>
              <a:ext cx="3537126" cy="68751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755229" y="5484416"/>
            <a:ext cx="2243591" cy="62188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403231" y="6446555"/>
            <a:ext cx="857673" cy="692071"/>
            <a:chOff x="12403231" y="6446555"/>
            <a:chExt cx="857673" cy="69207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5540000">
              <a:off x="12403231" y="6446555"/>
              <a:ext cx="857673" cy="6920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000499" y="5595143"/>
            <a:ext cx="624321" cy="852726"/>
            <a:chOff x="16000499" y="5595143"/>
            <a:chExt cx="624321" cy="85272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760000">
              <a:off x="16000499" y="5595143"/>
              <a:ext cx="624321" cy="85272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923610" y="7481720"/>
            <a:ext cx="2102642" cy="51840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841324" y="6607463"/>
            <a:ext cx="1884235" cy="51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95" y="0"/>
            <a:ext cx="19413842" cy="2971429"/>
            <a:chOff x="-438095" y="0"/>
            <a:chExt cx="1941384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38095" y="0"/>
              <a:ext cx="1941384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33"/>
            <a:ext cx="6633375" cy="15128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10544"/>
            <a:ext cx="6602825" cy="577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28571" y="3544094"/>
            <a:ext cx="3828571" cy="3813532"/>
            <a:chOff x="7228571" y="3544094"/>
            <a:chExt cx="3828571" cy="38135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571" y="3544094"/>
              <a:ext cx="3828571" cy="38135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66668" y="5656740"/>
            <a:ext cx="2879963" cy="12711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49490" y="4450194"/>
            <a:ext cx="2583843" cy="2263682"/>
            <a:chOff x="14749490" y="4450194"/>
            <a:chExt cx="2583843" cy="22636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49490" y="4450194"/>
              <a:ext cx="2583843" cy="2263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5548" y="4336742"/>
            <a:ext cx="2314051" cy="2478662"/>
            <a:chOff x="4165548" y="4336742"/>
            <a:chExt cx="2314051" cy="24786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4165548" y="4336742"/>
              <a:ext cx="2314051" cy="24786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42794" y="4070393"/>
            <a:ext cx="1400126" cy="1325881"/>
            <a:chOff x="8442794" y="4070393"/>
            <a:chExt cx="1400126" cy="13258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2794" y="4070393"/>
              <a:ext cx="1400126" cy="13258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38703" y="4415873"/>
            <a:ext cx="2565442" cy="2375442"/>
            <a:chOff x="11638703" y="4415873"/>
            <a:chExt cx="2565442" cy="23754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1638703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857" y="4415873"/>
            <a:ext cx="2565442" cy="2375442"/>
            <a:chOff x="942857" y="4415873"/>
            <a:chExt cx="2565442" cy="23754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2857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4146" y="5465116"/>
            <a:ext cx="225186" cy="342786"/>
            <a:chOff x="3634146" y="5465116"/>
            <a:chExt cx="225186" cy="3427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4146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65045" y="5465116"/>
            <a:ext cx="225186" cy="342786"/>
            <a:chOff x="6765045" y="5465116"/>
            <a:chExt cx="225186" cy="3427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5045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97849" y="5465116"/>
            <a:ext cx="225186" cy="342786"/>
            <a:chOff x="11297849" y="5465116"/>
            <a:chExt cx="225186" cy="3427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7849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33510" y="5465116"/>
            <a:ext cx="225186" cy="342786"/>
            <a:chOff x="14333510" y="5465116"/>
            <a:chExt cx="225186" cy="3427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33510" y="5465116"/>
              <a:ext cx="225186" cy="3427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09211" y="5081507"/>
            <a:ext cx="2000765" cy="11107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9211" y="5288189"/>
            <a:ext cx="2000765" cy="6682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46382" y="5046058"/>
            <a:ext cx="2142729" cy="113319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57111" y="5081503"/>
            <a:ext cx="2523356" cy="10977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51938" y="7685687"/>
            <a:ext cx="14433777" cy="1689852"/>
            <a:chOff x="2051938" y="7685687"/>
            <a:chExt cx="14433777" cy="16898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1938" y="7685687"/>
              <a:ext cx="14433777" cy="168985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954287" y="8073944"/>
            <a:ext cx="8276848" cy="105540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14204" y="8291216"/>
            <a:ext cx="665072" cy="410826"/>
            <a:chOff x="3414204" y="8291216"/>
            <a:chExt cx="665072" cy="41082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414204" y="8291216"/>
              <a:ext cx="314486" cy="410826"/>
              <a:chOff x="3414204" y="8291216"/>
              <a:chExt cx="314486" cy="41082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414204" y="8291216"/>
                <a:ext cx="314486" cy="41082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764789" y="8291216"/>
              <a:ext cx="314486" cy="410826"/>
              <a:chOff x="3764789" y="8291216"/>
              <a:chExt cx="314486" cy="41082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764789" y="8291216"/>
                <a:ext cx="314486" cy="410826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4541341" y="8355074"/>
            <a:ext cx="654177" cy="414635"/>
            <a:chOff x="14541341" y="8355074"/>
            <a:chExt cx="654177" cy="41463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541341" y="8355074"/>
              <a:ext cx="314486" cy="410826"/>
              <a:chOff x="14541341" y="8355074"/>
              <a:chExt cx="314486" cy="41082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541341" y="8355074"/>
                <a:ext cx="314486" cy="41082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881031" y="8358883"/>
              <a:ext cx="314486" cy="410826"/>
              <a:chOff x="14881031" y="8358883"/>
              <a:chExt cx="314486" cy="41082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881031" y="8358883"/>
                <a:ext cx="314486" cy="4108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37652" cy="2971429"/>
            <a:chOff x="0" y="0"/>
            <a:chExt cx="1853765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853765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33"/>
            <a:ext cx="5650541" cy="15128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10544"/>
            <a:ext cx="7227469" cy="5777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92298" y="3480489"/>
            <a:ext cx="4012305" cy="4553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29667" y="4067531"/>
            <a:ext cx="3337567" cy="3346607"/>
            <a:chOff x="12429667" y="4067531"/>
            <a:chExt cx="3337567" cy="334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429667" y="4067531"/>
              <a:ext cx="3337567" cy="334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7127" y="4642080"/>
            <a:ext cx="2629757" cy="15693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2001" y="8374553"/>
            <a:ext cx="4658216" cy="9707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76382" y="6038525"/>
            <a:ext cx="2664024" cy="6682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6228" y="3480489"/>
            <a:ext cx="4012305" cy="45535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83597" y="4067531"/>
            <a:ext cx="3337567" cy="3346607"/>
            <a:chOff x="2683597" y="4067531"/>
            <a:chExt cx="3337567" cy="33466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500000">
              <a:off x="2683597" y="4067531"/>
              <a:ext cx="3337567" cy="33466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48108" y="4590337"/>
            <a:ext cx="2405527" cy="1569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4963" y="5796392"/>
            <a:ext cx="2205115" cy="11331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0611" y="8374556"/>
            <a:ext cx="3657451" cy="9717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88446" y="3480489"/>
            <a:ext cx="4012305" cy="4553500"/>
            <a:chOff x="7288446" y="3480489"/>
            <a:chExt cx="4012305" cy="4553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88446" y="3480489"/>
              <a:ext cx="4012305" cy="45535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625814" y="4067531"/>
              <a:ext cx="3337567" cy="3346607"/>
              <a:chOff x="7625814" y="4067531"/>
              <a:chExt cx="3337567" cy="33466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25814" y="4067531"/>
                <a:ext cx="3337567" cy="3346607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61756" y="4642080"/>
            <a:ext cx="2405527" cy="15693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47173" y="6054694"/>
            <a:ext cx="2205115" cy="66493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82820" y="8331858"/>
            <a:ext cx="3912924" cy="1013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2" y="3341960"/>
            <a:ext cx="10537659" cy="30971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1230" y="5609172"/>
            <a:ext cx="6617947" cy="752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9524" y="0"/>
            <a:ext cx="6904762" cy="10380952"/>
            <a:chOff x="-209524" y="0"/>
            <a:chExt cx="6904762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9524" y="0"/>
              <a:ext cx="6904762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7942" y="-1050815"/>
            <a:ext cx="12993327" cy="12197457"/>
            <a:chOff x="5937942" y="-1050815"/>
            <a:chExt cx="12993327" cy="12197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37942" y="-1050815"/>
              <a:ext cx="12993327" cy="121974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4038" y="733336"/>
            <a:ext cx="4255894" cy="15047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44588" y="2473464"/>
            <a:ext cx="4053232" cy="11580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19946" y="0"/>
            <a:ext cx="4947588" cy="3378201"/>
            <a:chOff x="14119946" y="0"/>
            <a:chExt cx="4947588" cy="33782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982748" y="421293"/>
              <a:ext cx="3084786" cy="2956908"/>
              <a:chOff x="15982748" y="421293"/>
              <a:chExt cx="3084786" cy="295690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2748" y="421293"/>
                <a:ext cx="3084786" cy="29569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30494" y="441346"/>
              <a:ext cx="2392291" cy="2347971"/>
              <a:chOff x="14530494" y="441346"/>
              <a:chExt cx="2392291" cy="234797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3660000">
                <a:off x="14530494" y="441346"/>
                <a:ext cx="2392291" cy="23479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466667" y="1288268"/>
            <a:ext cx="3993559" cy="737728"/>
            <a:chOff x="3466667" y="1288268"/>
            <a:chExt cx="3993559" cy="7377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6667" y="1288268"/>
              <a:ext cx="3993559" cy="7377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44588" y="6193207"/>
            <a:ext cx="3382773" cy="11580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44588" y="4278833"/>
            <a:ext cx="3382773" cy="11580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8358" y="7985115"/>
            <a:ext cx="3382773" cy="1158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9440" y="963213"/>
            <a:ext cx="5292943" cy="55933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5238" y="4979564"/>
            <a:ext cx="6095238" cy="737728"/>
            <a:chOff x="6095238" y="4979564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238" y="4979564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73780" y="5946367"/>
            <a:ext cx="8917844" cy="557700"/>
            <a:chOff x="4573780" y="5946367"/>
            <a:chExt cx="8917844" cy="5577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5211" y="5877797"/>
              <a:ext cx="5917171" cy="831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DE6DD966-BE80-46D2-A8E2-D0E14DC6A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7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01162" y="1585622"/>
            <a:ext cx="1792037" cy="1792037"/>
            <a:chOff x="10201162" y="1585622"/>
            <a:chExt cx="1792037" cy="17920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1162" y="1585622"/>
              <a:ext cx="1792037" cy="17920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9446" y="773800"/>
            <a:ext cx="5292935" cy="5798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38" y="4979564"/>
            <a:ext cx="6095238" cy="737728"/>
            <a:chOff x="6095238" y="4979564"/>
            <a:chExt cx="6095238" cy="7377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38" y="4979564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9524" y="5850571"/>
            <a:ext cx="6171429" cy="2572869"/>
            <a:chOff x="-1009524" y="5850571"/>
            <a:chExt cx="6171429" cy="2572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09524" y="5850571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05193" y="5299564"/>
            <a:ext cx="2572814" cy="2572814"/>
            <a:chOff x="13105193" y="5299564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5193" y="5299564"/>
              <a:ext cx="2572814" cy="25728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95238" y="7225562"/>
            <a:ext cx="6171429" cy="2395754"/>
            <a:chOff x="-1695238" y="7225562"/>
            <a:chExt cx="6171429" cy="23957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95238" y="7225562"/>
              <a:ext cx="6171429" cy="23957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73781" y="5946371"/>
            <a:ext cx="8917844" cy="525071"/>
            <a:chOff x="4573781" y="5946371"/>
            <a:chExt cx="8917844" cy="5250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5211" y="5877802"/>
              <a:ext cx="5633751" cy="8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D8A17BBB-1734-4B84-83F5-63D027D81FAF}"/>
              </a:ext>
            </a:extLst>
          </p:cNvPr>
          <p:cNvGrpSpPr/>
          <p:nvPr/>
        </p:nvGrpSpPr>
        <p:grpSpPr>
          <a:xfrm>
            <a:off x="-125969" y="-38100"/>
            <a:ext cx="18537652" cy="2677152"/>
            <a:chOff x="-95238" y="0"/>
            <a:chExt cx="18537652" cy="4819048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E72936ED-ADEA-4634-B313-94776475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4746" y="785133"/>
            <a:ext cx="5170552" cy="1515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04762" y="2800164"/>
            <a:ext cx="8057044" cy="2811420"/>
            <a:chOff x="9304762" y="2800164"/>
            <a:chExt cx="8057044" cy="28114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4762" y="2800164"/>
              <a:ext cx="8057044" cy="28114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3906" y="3484551"/>
            <a:ext cx="3968533" cy="6841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3049" y="4249225"/>
            <a:ext cx="5933229" cy="9456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32830" y="2200699"/>
            <a:ext cx="1200907" cy="1122740"/>
            <a:chOff x="12732830" y="2200699"/>
            <a:chExt cx="1200907" cy="11227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32830" y="2200699"/>
              <a:ext cx="1200907" cy="1122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04762" y="6574115"/>
            <a:ext cx="8057044" cy="2811420"/>
            <a:chOff x="9304762" y="6574115"/>
            <a:chExt cx="8057044" cy="28114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04762" y="6574115"/>
              <a:ext cx="8057044" cy="28114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41164" y="5985535"/>
            <a:ext cx="1184241" cy="1187448"/>
            <a:chOff x="12741164" y="5985535"/>
            <a:chExt cx="1184241" cy="1187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741164" y="5985535"/>
              <a:ext cx="1184241" cy="11874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3848" y="6212059"/>
            <a:ext cx="958262" cy="8793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93906" y="7166681"/>
            <a:ext cx="4297668" cy="6907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43049" y="7790930"/>
            <a:ext cx="6050700" cy="13385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33811" y="2373499"/>
            <a:ext cx="958261" cy="8847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0526" y="3192053"/>
            <a:ext cx="6171429" cy="5477515"/>
            <a:chOff x="1480526" y="3192053"/>
            <a:chExt cx="6171429" cy="54775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0526" y="3192053"/>
              <a:ext cx="6171429" cy="5477515"/>
            </a:xfrm>
            <a:prstGeom prst="rect">
              <a:avLst/>
            </a:prstGeom>
          </p:spPr>
        </p:pic>
      </p:grpSp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D0DABBA5-87EA-492A-9726-E02E2C5A5749}"/>
              </a:ext>
            </a:extLst>
          </p:cNvPr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30" name="Object 21">
              <a:extLst>
                <a:ext uri="{FF2B5EF4-FFF2-40B4-BE49-F238E27FC236}">
                  <a16:creationId xmlns:a16="http://schemas.microsoft.com/office/drawing/2014/main" id="{0BECEF9B-1B04-41FD-98FD-2B9784195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9445" y="963211"/>
            <a:ext cx="5292943" cy="5621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5238" y="4979564"/>
            <a:ext cx="6095238" cy="737728"/>
            <a:chOff x="6095238" y="4979564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238" y="4979564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73781" y="5946371"/>
            <a:ext cx="8917844" cy="552610"/>
            <a:chOff x="4573781" y="5946371"/>
            <a:chExt cx="8917844" cy="5526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5211" y="5877802"/>
              <a:ext cx="5644722" cy="83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1135" y="-1256849"/>
            <a:ext cx="12533921" cy="12609524"/>
            <a:chOff x="6571135" y="-1256849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571135" y="-1256849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51905" y="6815654"/>
            <a:ext cx="5935919" cy="5832345"/>
            <a:chOff x="-2351905" y="6815654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83595" y="6817110"/>
            <a:ext cx="4321167" cy="737728"/>
            <a:chOff x="2783595" y="6817110"/>
            <a:chExt cx="4321167" cy="7377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  <p:grpSp>
        <p:nvGrpSpPr>
          <p:cNvPr id="71" name="그룹 1002">
            <a:extLst>
              <a:ext uri="{FF2B5EF4-FFF2-40B4-BE49-F238E27FC236}">
                <a16:creationId xmlns:a16="http://schemas.microsoft.com/office/drawing/2014/main" id="{9D198EB8-3B4E-4295-8BCF-734CB1375123}"/>
              </a:ext>
            </a:extLst>
          </p:cNvPr>
          <p:cNvGrpSpPr/>
          <p:nvPr/>
        </p:nvGrpSpPr>
        <p:grpSpPr>
          <a:xfrm>
            <a:off x="8420179" y="6793546"/>
            <a:ext cx="2994352" cy="417585"/>
            <a:chOff x="8420179" y="6793546"/>
            <a:chExt cx="2994352" cy="417585"/>
          </a:xfrm>
        </p:grpSpPr>
        <p:pic>
          <p:nvPicPr>
            <p:cNvPr id="72" name="Object 5">
              <a:extLst>
                <a:ext uri="{FF2B5EF4-FFF2-40B4-BE49-F238E27FC236}">
                  <a16:creationId xmlns:a16="http://schemas.microsoft.com/office/drawing/2014/main" id="{5EA503F3-C0D1-4BBD-9822-3B6638CD6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0179" y="6793546"/>
              <a:ext cx="2994352" cy="417585"/>
            </a:xfrm>
            <a:prstGeom prst="rect">
              <a:avLst/>
            </a:prstGeom>
          </p:spPr>
        </p:pic>
      </p:grpSp>
      <p:grpSp>
        <p:nvGrpSpPr>
          <p:cNvPr id="73" name="그룹 1003">
            <a:extLst>
              <a:ext uri="{FF2B5EF4-FFF2-40B4-BE49-F238E27FC236}">
                <a16:creationId xmlns:a16="http://schemas.microsoft.com/office/drawing/2014/main" id="{8D39A56E-8C6B-45D9-BCF5-4AEE03AC9256}"/>
              </a:ext>
            </a:extLst>
          </p:cNvPr>
          <p:cNvGrpSpPr/>
          <p:nvPr/>
        </p:nvGrpSpPr>
        <p:grpSpPr>
          <a:xfrm>
            <a:off x="14874914" y="1286143"/>
            <a:ext cx="2506824" cy="417585"/>
            <a:chOff x="14874914" y="1286143"/>
            <a:chExt cx="2506824" cy="417585"/>
          </a:xfrm>
        </p:grpSpPr>
        <p:pic>
          <p:nvPicPr>
            <p:cNvPr id="74" name="Object 8">
              <a:extLst>
                <a:ext uri="{FF2B5EF4-FFF2-40B4-BE49-F238E27FC236}">
                  <a16:creationId xmlns:a16="http://schemas.microsoft.com/office/drawing/2014/main" id="{81956B6A-CE2A-4B91-AACB-F53A3CAE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74914" y="1286143"/>
              <a:ext cx="2506824" cy="417585"/>
            </a:xfrm>
            <a:prstGeom prst="rect">
              <a:avLst/>
            </a:prstGeom>
          </p:spPr>
        </p:pic>
      </p:grpSp>
      <p:grpSp>
        <p:nvGrpSpPr>
          <p:cNvPr id="75" name="그룹 1004">
            <a:extLst>
              <a:ext uri="{FF2B5EF4-FFF2-40B4-BE49-F238E27FC236}">
                <a16:creationId xmlns:a16="http://schemas.microsoft.com/office/drawing/2014/main" id="{E2E14F02-4EAE-4677-9974-3F5A6E9FDE68}"/>
              </a:ext>
            </a:extLst>
          </p:cNvPr>
          <p:cNvGrpSpPr/>
          <p:nvPr/>
        </p:nvGrpSpPr>
        <p:grpSpPr>
          <a:xfrm>
            <a:off x="13321600" y="782181"/>
            <a:ext cx="3206824" cy="417585"/>
            <a:chOff x="13321600" y="782181"/>
            <a:chExt cx="3206824" cy="417585"/>
          </a:xfrm>
        </p:grpSpPr>
        <p:pic>
          <p:nvPicPr>
            <p:cNvPr id="76" name="Object 11">
              <a:extLst>
                <a:ext uri="{FF2B5EF4-FFF2-40B4-BE49-F238E27FC236}">
                  <a16:creationId xmlns:a16="http://schemas.microsoft.com/office/drawing/2014/main" id="{6D524855-9CE1-430F-A718-F3FB5A40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1600" y="782181"/>
              <a:ext cx="3206824" cy="417585"/>
            </a:xfrm>
            <a:prstGeom prst="rect">
              <a:avLst/>
            </a:prstGeom>
          </p:spPr>
        </p:pic>
      </p:grpSp>
      <p:grpSp>
        <p:nvGrpSpPr>
          <p:cNvPr id="77" name="그룹 1005">
            <a:extLst>
              <a:ext uri="{FF2B5EF4-FFF2-40B4-BE49-F238E27FC236}">
                <a16:creationId xmlns:a16="http://schemas.microsoft.com/office/drawing/2014/main" id="{EBAC47CB-8AE6-40C7-AE80-BD9824576FD1}"/>
              </a:ext>
            </a:extLst>
          </p:cNvPr>
          <p:cNvGrpSpPr/>
          <p:nvPr/>
        </p:nvGrpSpPr>
        <p:grpSpPr>
          <a:xfrm>
            <a:off x="8504762" y="4268498"/>
            <a:ext cx="1934119" cy="417585"/>
            <a:chOff x="8504762" y="4268498"/>
            <a:chExt cx="1934119" cy="417585"/>
          </a:xfrm>
        </p:grpSpPr>
        <p:pic>
          <p:nvPicPr>
            <p:cNvPr id="78" name="Object 14">
              <a:extLst>
                <a:ext uri="{FF2B5EF4-FFF2-40B4-BE49-F238E27FC236}">
                  <a16:creationId xmlns:a16="http://schemas.microsoft.com/office/drawing/2014/main" id="{F2742D87-AAD1-4956-BE8E-62DAFA86E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4762" y="4268498"/>
              <a:ext cx="1934119" cy="417585"/>
            </a:xfrm>
            <a:prstGeom prst="rect">
              <a:avLst/>
            </a:prstGeom>
          </p:spPr>
        </p:pic>
      </p:grpSp>
      <p:grpSp>
        <p:nvGrpSpPr>
          <p:cNvPr id="79" name="그룹 1006">
            <a:extLst>
              <a:ext uri="{FF2B5EF4-FFF2-40B4-BE49-F238E27FC236}">
                <a16:creationId xmlns:a16="http://schemas.microsoft.com/office/drawing/2014/main" id="{7167CE9F-F182-40C4-B30A-5A587835BDE7}"/>
              </a:ext>
            </a:extLst>
          </p:cNvPr>
          <p:cNvGrpSpPr/>
          <p:nvPr/>
        </p:nvGrpSpPr>
        <p:grpSpPr>
          <a:xfrm>
            <a:off x="17023270" y="3758411"/>
            <a:ext cx="742072" cy="417585"/>
            <a:chOff x="17023270" y="3758411"/>
            <a:chExt cx="742072" cy="417585"/>
          </a:xfrm>
        </p:grpSpPr>
        <p:pic>
          <p:nvPicPr>
            <p:cNvPr id="80" name="Object 17">
              <a:extLst>
                <a:ext uri="{FF2B5EF4-FFF2-40B4-BE49-F238E27FC236}">
                  <a16:creationId xmlns:a16="http://schemas.microsoft.com/office/drawing/2014/main" id="{E1A5071C-3389-4F2B-913C-1F265C35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3270" y="3758411"/>
              <a:ext cx="742072" cy="417585"/>
            </a:xfrm>
            <a:prstGeom prst="rect">
              <a:avLst/>
            </a:prstGeom>
          </p:spPr>
        </p:pic>
      </p:grpSp>
      <p:grpSp>
        <p:nvGrpSpPr>
          <p:cNvPr id="81" name="그룹 1007">
            <a:extLst>
              <a:ext uri="{FF2B5EF4-FFF2-40B4-BE49-F238E27FC236}">
                <a16:creationId xmlns:a16="http://schemas.microsoft.com/office/drawing/2014/main" id="{0B9B50F7-AD6F-40B9-9F11-CBB182F7535B}"/>
              </a:ext>
            </a:extLst>
          </p:cNvPr>
          <p:cNvGrpSpPr/>
          <p:nvPr/>
        </p:nvGrpSpPr>
        <p:grpSpPr>
          <a:xfrm>
            <a:off x="13859597" y="6317273"/>
            <a:ext cx="1962396" cy="417585"/>
            <a:chOff x="13859597" y="6317273"/>
            <a:chExt cx="1962396" cy="417585"/>
          </a:xfrm>
        </p:grpSpPr>
        <p:pic>
          <p:nvPicPr>
            <p:cNvPr id="82" name="Object 20">
              <a:extLst>
                <a:ext uri="{FF2B5EF4-FFF2-40B4-BE49-F238E27FC236}">
                  <a16:creationId xmlns:a16="http://schemas.microsoft.com/office/drawing/2014/main" id="{AAC19DB4-6621-4D62-9EF6-36C0C60C1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9597" y="6317273"/>
              <a:ext cx="1962396" cy="417585"/>
            </a:xfrm>
            <a:prstGeom prst="rect">
              <a:avLst/>
            </a:prstGeom>
          </p:spPr>
        </p:pic>
      </p:grpSp>
      <p:grpSp>
        <p:nvGrpSpPr>
          <p:cNvPr id="83" name="그룹 1008">
            <a:extLst>
              <a:ext uri="{FF2B5EF4-FFF2-40B4-BE49-F238E27FC236}">
                <a16:creationId xmlns:a16="http://schemas.microsoft.com/office/drawing/2014/main" id="{B5B76466-41FD-437F-AC7F-E321EFC7C023}"/>
              </a:ext>
            </a:extLst>
          </p:cNvPr>
          <p:cNvGrpSpPr/>
          <p:nvPr/>
        </p:nvGrpSpPr>
        <p:grpSpPr>
          <a:xfrm>
            <a:off x="12854344" y="8461924"/>
            <a:ext cx="2967649" cy="417585"/>
            <a:chOff x="12854344" y="8461924"/>
            <a:chExt cx="2967649" cy="417585"/>
          </a:xfrm>
        </p:grpSpPr>
        <p:pic>
          <p:nvPicPr>
            <p:cNvPr id="84" name="Object 23">
              <a:extLst>
                <a:ext uri="{FF2B5EF4-FFF2-40B4-BE49-F238E27FC236}">
                  <a16:creationId xmlns:a16="http://schemas.microsoft.com/office/drawing/2014/main" id="{DFA01863-C6AB-4B33-A797-13EF3DE7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54344" y="8461924"/>
              <a:ext cx="2967649" cy="417585"/>
            </a:xfrm>
            <a:prstGeom prst="rect">
              <a:avLst/>
            </a:prstGeom>
          </p:spPr>
        </p:pic>
      </p:grpSp>
      <p:pic>
        <p:nvPicPr>
          <p:cNvPr id="85" name="Object 25">
            <a:extLst>
              <a:ext uri="{FF2B5EF4-FFF2-40B4-BE49-F238E27FC236}">
                <a16:creationId xmlns:a16="http://schemas.microsoft.com/office/drawing/2014/main" id="{2D575EBA-5991-44F5-BA4A-48E91FDAE582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65888" y="699400"/>
            <a:ext cx="9432651" cy="1697735"/>
          </a:xfrm>
          <a:prstGeom prst="rect">
            <a:avLst/>
          </a:prstGeom>
        </p:spPr>
      </p:pic>
      <p:grpSp>
        <p:nvGrpSpPr>
          <p:cNvPr id="86" name="그룹 1009">
            <a:extLst>
              <a:ext uri="{FF2B5EF4-FFF2-40B4-BE49-F238E27FC236}">
                <a16:creationId xmlns:a16="http://schemas.microsoft.com/office/drawing/2014/main" id="{9694F1B7-ABFE-4FA7-B6A5-61AF7119C686}"/>
              </a:ext>
            </a:extLst>
          </p:cNvPr>
          <p:cNvGrpSpPr/>
          <p:nvPr/>
        </p:nvGrpSpPr>
        <p:grpSpPr>
          <a:xfrm>
            <a:off x="2783595" y="6817110"/>
            <a:ext cx="4321167" cy="737728"/>
            <a:chOff x="2783595" y="6817110"/>
            <a:chExt cx="4321167" cy="737728"/>
          </a:xfrm>
        </p:grpSpPr>
        <p:pic>
          <p:nvPicPr>
            <p:cNvPr id="87" name="Object 27">
              <a:extLst>
                <a:ext uri="{FF2B5EF4-FFF2-40B4-BE49-F238E27FC236}">
                  <a16:creationId xmlns:a16="http://schemas.microsoft.com/office/drawing/2014/main" id="{8C817EFD-084B-41CC-B8FE-76E6592EB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  <p:pic>
        <p:nvPicPr>
          <p:cNvPr id="88" name="Object 32">
            <a:extLst>
              <a:ext uri="{FF2B5EF4-FFF2-40B4-BE49-F238E27FC236}">
                <a16:creationId xmlns:a16="http://schemas.microsoft.com/office/drawing/2014/main" id="{B049D7F0-7F07-4BAB-93B3-500EBF193D1E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6816" y="1494938"/>
            <a:ext cx="5034795" cy="2111058"/>
          </a:xfrm>
          <a:prstGeom prst="rect">
            <a:avLst/>
          </a:prstGeom>
        </p:spPr>
      </p:pic>
      <p:grpSp>
        <p:nvGrpSpPr>
          <p:cNvPr id="89" name="그룹 1011">
            <a:extLst>
              <a:ext uri="{FF2B5EF4-FFF2-40B4-BE49-F238E27FC236}">
                <a16:creationId xmlns:a16="http://schemas.microsoft.com/office/drawing/2014/main" id="{77A52AB6-9F24-4C29-9942-9B768039B46D}"/>
              </a:ext>
            </a:extLst>
          </p:cNvPr>
          <p:cNvGrpSpPr/>
          <p:nvPr/>
        </p:nvGrpSpPr>
        <p:grpSpPr>
          <a:xfrm>
            <a:off x="6108689" y="535179"/>
            <a:ext cx="2053151" cy="1919512"/>
            <a:chOff x="6108689" y="535179"/>
            <a:chExt cx="2053151" cy="1919512"/>
          </a:xfrm>
        </p:grpSpPr>
        <p:pic>
          <p:nvPicPr>
            <p:cNvPr id="90" name="Object 34">
              <a:extLst>
                <a:ext uri="{FF2B5EF4-FFF2-40B4-BE49-F238E27FC236}">
                  <a16:creationId xmlns:a16="http://schemas.microsoft.com/office/drawing/2014/main" id="{D8233A3D-C8F6-4ECE-A5F7-67D36EE7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6108689" y="535179"/>
              <a:ext cx="2053151" cy="1919512"/>
            </a:xfrm>
            <a:prstGeom prst="rect">
              <a:avLst/>
            </a:prstGeom>
          </p:spPr>
        </p:pic>
      </p:grpSp>
      <p:pic>
        <p:nvPicPr>
          <p:cNvPr id="91" name="Object 36">
            <a:extLst>
              <a:ext uri="{FF2B5EF4-FFF2-40B4-BE49-F238E27FC236}">
                <a16:creationId xmlns:a16="http://schemas.microsoft.com/office/drawing/2014/main" id="{B512A10E-369B-4A03-AD58-F6255F454BDD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51430" y="3186439"/>
            <a:ext cx="9486339" cy="1697735"/>
          </a:xfrm>
          <a:prstGeom prst="rect">
            <a:avLst/>
          </a:prstGeom>
        </p:spPr>
      </p:pic>
      <p:pic>
        <p:nvPicPr>
          <p:cNvPr id="92" name="Object 37">
            <a:extLst>
              <a:ext uri="{FF2B5EF4-FFF2-40B4-BE49-F238E27FC236}">
                <a16:creationId xmlns:a16="http://schemas.microsoft.com/office/drawing/2014/main" id="{FB932C02-A8B1-4781-8900-1C82100E8A6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66847" y="5734649"/>
            <a:ext cx="9499850" cy="1697735"/>
          </a:xfrm>
          <a:prstGeom prst="rect">
            <a:avLst/>
          </a:prstGeom>
        </p:spPr>
      </p:pic>
      <p:grpSp>
        <p:nvGrpSpPr>
          <p:cNvPr id="93" name="그룹 1012">
            <a:extLst>
              <a:ext uri="{FF2B5EF4-FFF2-40B4-BE49-F238E27FC236}">
                <a16:creationId xmlns:a16="http://schemas.microsoft.com/office/drawing/2014/main" id="{363F778D-6D76-4EFB-9F95-33578F443F75}"/>
              </a:ext>
            </a:extLst>
          </p:cNvPr>
          <p:cNvGrpSpPr/>
          <p:nvPr/>
        </p:nvGrpSpPr>
        <p:grpSpPr>
          <a:xfrm>
            <a:off x="6108689" y="2916183"/>
            <a:ext cx="2029023" cy="2025559"/>
            <a:chOff x="6108689" y="2916183"/>
            <a:chExt cx="2029023" cy="2025559"/>
          </a:xfrm>
        </p:grpSpPr>
        <p:pic>
          <p:nvPicPr>
            <p:cNvPr id="94" name="Object 39">
              <a:extLst>
                <a:ext uri="{FF2B5EF4-FFF2-40B4-BE49-F238E27FC236}">
                  <a16:creationId xmlns:a16="http://schemas.microsoft.com/office/drawing/2014/main" id="{8DFA389C-7164-47F9-8B52-386212C9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08689" y="2916183"/>
              <a:ext cx="2029023" cy="2025559"/>
            </a:xfrm>
            <a:prstGeom prst="rect">
              <a:avLst/>
            </a:prstGeom>
          </p:spPr>
        </p:pic>
      </p:grpSp>
      <p:grpSp>
        <p:nvGrpSpPr>
          <p:cNvPr id="95" name="그룹 1013">
            <a:extLst>
              <a:ext uri="{FF2B5EF4-FFF2-40B4-BE49-F238E27FC236}">
                <a16:creationId xmlns:a16="http://schemas.microsoft.com/office/drawing/2014/main" id="{ED16A3E6-A02F-4191-90F3-CDFF5BBB173F}"/>
              </a:ext>
            </a:extLst>
          </p:cNvPr>
          <p:cNvGrpSpPr/>
          <p:nvPr/>
        </p:nvGrpSpPr>
        <p:grpSpPr>
          <a:xfrm>
            <a:off x="6108689" y="5495042"/>
            <a:ext cx="2032733" cy="1909973"/>
            <a:chOff x="6108689" y="5495042"/>
            <a:chExt cx="2032733" cy="1909973"/>
          </a:xfrm>
        </p:grpSpPr>
        <p:pic>
          <p:nvPicPr>
            <p:cNvPr id="96" name="Object 42">
              <a:extLst>
                <a:ext uri="{FF2B5EF4-FFF2-40B4-BE49-F238E27FC236}">
                  <a16:creationId xmlns:a16="http://schemas.microsoft.com/office/drawing/2014/main" id="{D04D0B1F-D737-472B-BDD2-5D769C18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6108689" y="5495042"/>
              <a:ext cx="2032733" cy="1909973"/>
            </a:xfrm>
            <a:prstGeom prst="rect">
              <a:avLst/>
            </a:prstGeom>
          </p:spPr>
        </p:pic>
      </p:grpSp>
      <p:grpSp>
        <p:nvGrpSpPr>
          <p:cNvPr id="97" name="그룹 1014">
            <a:extLst>
              <a:ext uri="{FF2B5EF4-FFF2-40B4-BE49-F238E27FC236}">
                <a16:creationId xmlns:a16="http://schemas.microsoft.com/office/drawing/2014/main" id="{F98C7D95-3C62-4FD7-AEF9-D694631B4FAA}"/>
              </a:ext>
            </a:extLst>
          </p:cNvPr>
          <p:cNvGrpSpPr/>
          <p:nvPr/>
        </p:nvGrpSpPr>
        <p:grpSpPr>
          <a:xfrm>
            <a:off x="6152391" y="7960623"/>
            <a:ext cx="2029023" cy="2025559"/>
            <a:chOff x="6152391" y="7960623"/>
            <a:chExt cx="2029023" cy="2025559"/>
          </a:xfrm>
        </p:grpSpPr>
        <p:pic>
          <p:nvPicPr>
            <p:cNvPr id="98" name="Object 45">
              <a:extLst>
                <a:ext uri="{FF2B5EF4-FFF2-40B4-BE49-F238E27FC236}">
                  <a16:creationId xmlns:a16="http://schemas.microsoft.com/office/drawing/2014/main" id="{A352C3E9-B978-4F72-B62B-9689898A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4760000">
              <a:off x="6152391" y="7960623"/>
              <a:ext cx="2029023" cy="2025559"/>
            </a:xfrm>
            <a:prstGeom prst="rect">
              <a:avLst/>
            </a:prstGeom>
          </p:spPr>
        </p:pic>
      </p:grpSp>
      <p:pic>
        <p:nvPicPr>
          <p:cNvPr id="99" name="Object 47">
            <a:extLst>
              <a:ext uri="{FF2B5EF4-FFF2-40B4-BE49-F238E27FC236}">
                <a16:creationId xmlns:a16="http://schemas.microsoft.com/office/drawing/2014/main" id="{5CD08E2E-9AFF-4AB7-ACB0-2322562A345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27868" y="8380020"/>
            <a:ext cx="9446873" cy="1203525"/>
          </a:xfrm>
          <a:prstGeom prst="rect">
            <a:avLst/>
          </a:prstGeom>
        </p:spPr>
      </p:pic>
      <p:grpSp>
        <p:nvGrpSpPr>
          <p:cNvPr id="100" name="그룹 1015">
            <a:extLst>
              <a:ext uri="{FF2B5EF4-FFF2-40B4-BE49-F238E27FC236}">
                <a16:creationId xmlns:a16="http://schemas.microsoft.com/office/drawing/2014/main" id="{578AF492-FCF1-4B99-B144-6D5FF08EDB46}"/>
              </a:ext>
            </a:extLst>
          </p:cNvPr>
          <p:cNvGrpSpPr/>
          <p:nvPr/>
        </p:nvGrpSpPr>
        <p:grpSpPr>
          <a:xfrm>
            <a:off x="6476190" y="8168725"/>
            <a:ext cx="1346361" cy="1388576"/>
            <a:chOff x="6476190" y="8168725"/>
            <a:chExt cx="1346361" cy="1388576"/>
          </a:xfrm>
        </p:grpSpPr>
        <p:pic>
          <p:nvPicPr>
            <p:cNvPr id="101" name="Object 49">
              <a:extLst>
                <a:ext uri="{FF2B5EF4-FFF2-40B4-BE49-F238E27FC236}">
                  <a16:creationId xmlns:a16="http://schemas.microsoft.com/office/drawing/2014/main" id="{6F1C85BF-D6BA-469D-910E-97537A7D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76190" y="8168725"/>
              <a:ext cx="1346361" cy="1388576"/>
            </a:xfrm>
            <a:prstGeom prst="rect">
              <a:avLst/>
            </a:prstGeom>
          </p:spPr>
        </p:pic>
      </p:grpSp>
      <p:grpSp>
        <p:nvGrpSpPr>
          <p:cNvPr id="102" name="그룹 1016">
            <a:extLst>
              <a:ext uri="{FF2B5EF4-FFF2-40B4-BE49-F238E27FC236}">
                <a16:creationId xmlns:a16="http://schemas.microsoft.com/office/drawing/2014/main" id="{5ADE5DE5-CEB1-45A3-9823-C0FE214772C8}"/>
              </a:ext>
            </a:extLst>
          </p:cNvPr>
          <p:cNvGrpSpPr/>
          <p:nvPr/>
        </p:nvGrpSpPr>
        <p:grpSpPr>
          <a:xfrm>
            <a:off x="6600000" y="5812501"/>
            <a:ext cx="1029122" cy="1282313"/>
            <a:chOff x="6600000" y="5812501"/>
            <a:chExt cx="1029122" cy="1282313"/>
          </a:xfrm>
        </p:grpSpPr>
        <p:pic>
          <p:nvPicPr>
            <p:cNvPr id="103" name="Object 52">
              <a:extLst>
                <a:ext uri="{FF2B5EF4-FFF2-40B4-BE49-F238E27FC236}">
                  <a16:creationId xmlns:a16="http://schemas.microsoft.com/office/drawing/2014/main" id="{AE2AED2B-A83C-4FCB-9975-85180A6EC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00000" y="5812501"/>
              <a:ext cx="1029122" cy="1282313"/>
            </a:xfrm>
            <a:prstGeom prst="rect">
              <a:avLst/>
            </a:prstGeom>
          </p:spPr>
        </p:pic>
      </p:grpSp>
      <p:grpSp>
        <p:nvGrpSpPr>
          <p:cNvPr id="104" name="그룹 1017">
            <a:extLst>
              <a:ext uri="{FF2B5EF4-FFF2-40B4-BE49-F238E27FC236}">
                <a16:creationId xmlns:a16="http://schemas.microsoft.com/office/drawing/2014/main" id="{87DDB8B7-F835-43B3-95D0-9A27151B5FC5}"/>
              </a:ext>
            </a:extLst>
          </p:cNvPr>
          <p:cNvGrpSpPr/>
          <p:nvPr/>
        </p:nvGrpSpPr>
        <p:grpSpPr>
          <a:xfrm>
            <a:off x="6363641" y="3340634"/>
            <a:ext cx="1490439" cy="1161261"/>
            <a:chOff x="6363641" y="3340634"/>
            <a:chExt cx="1490439" cy="1161261"/>
          </a:xfrm>
        </p:grpSpPr>
        <p:pic>
          <p:nvPicPr>
            <p:cNvPr id="105" name="Object 55">
              <a:extLst>
                <a:ext uri="{FF2B5EF4-FFF2-40B4-BE49-F238E27FC236}">
                  <a16:creationId xmlns:a16="http://schemas.microsoft.com/office/drawing/2014/main" id="{41F612F3-2640-4F23-84F7-558F09C5F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63641" y="3340634"/>
              <a:ext cx="1490439" cy="1161261"/>
            </a:xfrm>
            <a:prstGeom prst="rect">
              <a:avLst/>
            </a:prstGeom>
          </p:spPr>
        </p:pic>
      </p:grpSp>
      <p:grpSp>
        <p:nvGrpSpPr>
          <p:cNvPr id="106" name="그룹 1018">
            <a:extLst>
              <a:ext uri="{FF2B5EF4-FFF2-40B4-BE49-F238E27FC236}">
                <a16:creationId xmlns:a16="http://schemas.microsoft.com/office/drawing/2014/main" id="{B17677C9-546E-41D1-919A-D59DD89E2B91}"/>
              </a:ext>
            </a:extLst>
          </p:cNvPr>
          <p:cNvGrpSpPr/>
          <p:nvPr/>
        </p:nvGrpSpPr>
        <p:grpSpPr>
          <a:xfrm>
            <a:off x="6533333" y="786079"/>
            <a:ext cx="1272343" cy="1421165"/>
            <a:chOff x="6533333" y="786079"/>
            <a:chExt cx="1272343" cy="1421165"/>
          </a:xfrm>
        </p:grpSpPr>
        <p:pic>
          <p:nvPicPr>
            <p:cNvPr id="107" name="Object 58">
              <a:extLst>
                <a:ext uri="{FF2B5EF4-FFF2-40B4-BE49-F238E27FC236}">
                  <a16:creationId xmlns:a16="http://schemas.microsoft.com/office/drawing/2014/main" id="{DC040E7E-2F9A-439B-A601-D2CE2873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33333" y="786079"/>
              <a:ext cx="1272343" cy="1421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5969" y="12016"/>
            <a:ext cx="18537652" cy="4819048"/>
            <a:chOff x="-95238" y="0"/>
            <a:chExt cx="18537652" cy="48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89729" y="-674308"/>
            <a:ext cx="2300270" cy="2300997"/>
            <a:chOff x="15589729" y="-674308"/>
            <a:chExt cx="2300270" cy="2300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">
              <a:off x="15589729" y="-674308"/>
              <a:ext cx="2300270" cy="2300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82831" y="1927480"/>
            <a:ext cx="1619729" cy="1552584"/>
            <a:chOff x="14882831" y="1927480"/>
            <a:chExt cx="1619729" cy="15525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040000">
              <a:off x="14882831" y="1927480"/>
              <a:ext cx="1619729" cy="15525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6" y="785134"/>
            <a:ext cx="5574348" cy="15081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50794" y="6870828"/>
            <a:ext cx="3834921" cy="1001176"/>
            <a:chOff x="7250794" y="6870828"/>
            <a:chExt cx="3834921" cy="10011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0794" y="6870828"/>
              <a:ext cx="3834921" cy="10011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5850" y="6795477"/>
            <a:ext cx="3931535" cy="1076527"/>
            <a:chOff x="1545850" y="6795477"/>
            <a:chExt cx="3931535" cy="10765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5850" y="6795477"/>
              <a:ext cx="3931535" cy="10765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4411" y="6995970"/>
            <a:ext cx="3093683" cy="8526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208" y="8254496"/>
            <a:ext cx="5154026" cy="15599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25649" y="6995972"/>
            <a:ext cx="2864863" cy="852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08329" y="6795477"/>
            <a:ext cx="3931535" cy="1076527"/>
            <a:chOff x="12808329" y="6795477"/>
            <a:chExt cx="3931535" cy="10765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808329" y="6795477"/>
              <a:ext cx="3931535" cy="10765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6859" y="6995970"/>
            <a:ext cx="2908037" cy="8526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6610" y="8244750"/>
            <a:ext cx="4251468" cy="15697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3370" y="-89882"/>
            <a:ext cx="2274463" cy="2232325"/>
            <a:chOff x="693370" y="-89882"/>
            <a:chExt cx="2274463" cy="22323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370" y="-89882"/>
              <a:ext cx="2274463" cy="2232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3940" y="2428571"/>
            <a:ext cx="4735356" cy="3728534"/>
            <a:chOff x="1143940" y="2428571"/>
            <a:chExt cx="4735356" cy="37285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3940" y="2428571"/>
              <a:ext cx="4735356" cy="37285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75179" y="2428571"/>
            <a:ext cx="4735356" cy="3728534"/>
            <a:chOff x="6775179" y="2428571"/>
            <a:chExt cx="4735356" cy="37285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75179" y="2428571"/>
              <a:ext cx="4735356" cy="37285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06419" y="2409524"/>
            <a:ext cx="4735356" cy="3728534"/>
            <a:chOff x="12406419" y="2409524"/>
            <a:chExt cx="4735356" cy="37285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06419" y="2409524"/>
              <a:ext cx="4735356" cy="37285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03048" y="9190134"/>
            <a:ext cx="4761681" cy="2180458"/>
            <a:chOff x="4003048" y="9190134"/>
            <a:chExt cx="4761681" cy="218045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3048" y="919013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20100" y="6920796"/>
            <a:ext cx="2392291" cy="2347971"/>
            <a:chOff x="5020100" y="6920796"/>
            <a:chExt cx="2392291" cy="23479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3000000">
              <a:off x="5020100" y="6920796"/>
              <a:ext cx="2392291" cy="234797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23465" y="8254496"/>
            <a:ext cx="4244865" cy="1559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사용자 지정</PresentationFormat>
  <Paragraphs>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 소연</cp:lastModifiedBy>
  <cp:revision>2</cp:revision>
  <dcterms:created xsi:type="dcterms:W3CDTF">2021-09-02T22:21:29Z</dcterms:created>
  <dcterms:modified xsi:type="dcterms:W3CDTF">2021-09-02T13:35:31Z</dcterms:modified>
</cp:coreProperties>
</file>