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8" r:id="rId7"/>
    <p:sldId id="260" r:id="rId8"/>
    <p:sldId id="265" r:id="rId9"/>
    <p:sldId id="269" r:id="rId10"/>
    <p:sldId id="261" r:id="rId11"/>
    <p:sldId id="266" r:id="rId12"/>
    <p:sldId id="262" r:id="rId13"/>
    <p:sldId id="267" r:id="rId14"/>
    <p:sldId id="26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ED"/>
    <a:srgbClr val="FDEFD7"/>
    <a:srgbClr val="FCE5D4"/>
    <a:srgbClr val="FDEEE3"/>
    <a:srgbClr val="EFF1F0"/>
    <a:srgbClr val="F1F3F2"/>
    <a:srgbClr val="EBEDEC"/>
    <a:srgbClr val="DEE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 varScale="1">
        <p:scale>
          <a:sx n="82" d="100"/>
          <a:sy n="82" d="100"/>
        </p:scale>
        <p:origin x="-88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D478-0BBD-4D55-A7C7-CBBAF81228E6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CE652-17F0-4DD5-93CE-390E8E55B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0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E652-17F0-4DD5-93CE-390E8E55B1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6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78F7-6965-4EC7-A8D2-42FC7FA590B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96D1-4E4F-4B41-902E-BA196A4C80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78F7-6965-4EC7-A8D2-42FC7FA590B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96D1-4E4F-4B41-902E-BA196A4C80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78F7-6965-4EC7-A8D2-42FC7FA590B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96D1-4E4F-4B41-902E-BA196A4C80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78F7-6965-4EC7-A8D2-42FC7FA590B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96D1-4E4F-4B41-902E-BA196A4C80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78F7-6965-4EC7-A8D2-42FC7FA590B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96D1-4E4F-4B41-902E-BA196A4C80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78F7-6965-4EC7-A8D2-42FC7FA590B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96D1-4E4F-4B41-902E-BA196A4C80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78F7-6965-4EC7-A8D2-42FC7FA590B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96D1-4E4F-4B41-902E-BA196A4C80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78F7-6965-4EC7-A8D2-42FC7FA590B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96D1-4E4F-4B41-902E-BA196A4C80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78F7-6965-4EC7-A8D2-42FC7FA590B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96D1-4E4F-4B41-902E-BA196A4C80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78F7-6965-4EC7-A8D2-42FC7FA590B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96D1-4E4F-4B41-902E-BA196A4C80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78F7-6965-4EC7-A8D2-42FC7FA590B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96D1-4E4F-4B41-902E-BA196A4C80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87A78F7-6965-4EC7-A8D2-42FC7FA590B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2E596D1-4E4F-4B41-902E-BA196A4C80F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021288"/>
            <a:ext cx="790773" cy="68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Random Chatting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8404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심현우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클라우드융합팀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) - PL</a:t>
            </a:r>
          </a:p>
          <a:p>
            <a:r>
              <a:rPr lang="ko-KR" altLang="en-US" dirty="0"/>
              <a:t>이소영</a:t>
            </a:r>
            <a:r>
              <a:rPr lang="en-US" altLang="ko-KR" dirty="0"/>
              <a:t> (AVA</a:t>
            </a:r>
            <a:r>
              <a:rPr lang="ko-KR" altLang="en-US" dirty="0" err="1"/>
              <a:t>융합팀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정준상 </a:t>
            </a:r>
            <a:r>
              <a:rPr lang="en-US" altLang="ko-KR" dirty="0" smtClean="0"/>
              <a:t>(OITA)</a:t>
            </a:r>
          </a:p>
          <a:p>
            <a:r>
              <a:rPr lang="ko-KR" altLang="en-US" dirty="0" smtClean="0"/>
              <a:t>원종은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/>
          <a:stretch/>
        </p:blipFill>
        <p:spPr bwMode="auto">
          <a:xfrm>
            <a:off x="7452320" y="1782146"/>
            <a:ext cx="155221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452320" y="5373216"/>
            <a:ext cx="252028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초대화면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0" t="3240" r="2362" b="3801"/>
          <a:stretch/>
        </p:blipFill>
        <p:spPr bwMode="auto">
          <a:xfrm>
            <a:off x="1707502" y="2379306"/>
            <a:ext cx="5747657" cy="293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195736" y="3645024"/>
            <a:ext cx="504056" cy="320741"/>
          </a:xfrm>
          <a:prstGeom prst="rect">
            <a:avLst/>
          </a:prstGeom>
          <a:solidFill>
            <a:srgbClr val="FDE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초대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52120" y="2671208"/>
            <a:ext cx="2962672" cy="418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초대를 받은 사용자에게 나타나는 초대 화면</a:t>
            </a:r>
            <a:endParaRPr lang="ko-KR" altLang="en-US" sz="2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33265" y="2034073"/>
            <a:ext cx="5019870" cy="2715209"/>
            <a:chOff x="1717414" y="2366004"/>
            <a:chExt cx="5786794" cy="29805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4" t="2820" r="1541" b="2914"/>
            <a:stretch/>
          </p:blipFill>
          <p:spPr bwMode="auto">
            <a:xfrm>
              <a:off x="1717414" y="2366004"/>
              <a:ext cx="5786794" cy="2980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195736" y="3645024"/>
              <a:ext cx="504056" cy="320740"/>
            </a:xfrm>
            <a:prstGeom prst="rect">
              <a:avLst/>
            </a:prstGeom>
            <a:solidFill>
              <a:srgbClr val="FDE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8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대화</a:t>
            </a:r>
            <a:r>
              <a:rPr lang="ko-KR" altLang="en-US" dirty="0" err="1"/>
              <a:t>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87" y="1556792"/>
            <a:ext cx="62865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652120" y="2204864"/>
            <a:ext cx="344827" cy="320741"/>
          </a:xfrm>
          <a:prstGeom prst="rect">
            <a:avLst/>
          </a:prstGeom>
          <a:solidFill>
            <a:srgbClr val="FDE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14803" y="2517634"/>
            <a:ext cx="720080" cy="320741"/>
          </a:xfrm>
          <a:prstGeom prst="rect">
            <a:avLst/>
          </a:prstGeom>
          <a:solidFill>
            <a:srgbClr val="FDE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qwe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94250" y="5661248"/>
            <a:ext cx="824824" cy="216024"/>
          </a:xfrm>
          <a:prstGeom prst="rect">
            <a:avLst/>
          </a:prstGeom>
          <a:solidFill>
            <a:srgbClr val="FDF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4250" y="2915642"/>
            <a:ext cx="3469838" cy="2016224"/>
          </a:xfrm>
          <a:prstGeom prst="rect">
            <a:avLst/>
          </a:prstGeom>
          <a:solidFill>
            <a:srgbClr val="FDE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so: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안뇽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qwe:Hi</a:t>
            </a:r>
            <a:r>
              <a:rPr lang="en-US" altLang="ko-KR" sz="1200" dirty="0" smtClean="0">
                <a:solidFill>
                  <a:schemeClr val="tx1"/>
                </a:solidFill>
              </a:rPr>
              <a:t>, I’m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canadian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so: WOW!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4250" y="5627816"/>
            <a:ext cx="157470" cy="216024"/>
          </a:xfrm>
          <a:prstGeom prst="rect">
            <a:avLst/>
          </a:prstGeom>
          <a:solidFill>
            <a:srgbClr val="FDF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ㅣ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대화창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339752" y="1407899"/>
            <a:ext cx="3939801" cy="3096344"/>
            <a:chOff x="1424287" y="1556792"/>
            <a:chExt cx="6286500" cy="473392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287" y="1556792"/>
              <a:ext cx="6286500" cy="473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5478988" y="2204864"/>
              <a:ext cx="541250" cy="320741"/>
            </a:xfrm>
            <a:prstGeom prst="rect">
              <a:avLst/>
            </a:prstGeom>
            <a:solidFill>
              <a:srgbClr val="FDE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so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14803" y="2517634"/>
              <a:ext cx="720080" cy="320741"/>
            </a:xfrm>
            <a:prstGeom prst="rect">
              <a:avLst/>
            </a:prstGeom>
            <a:solidFill>
              <a:srgbClr val="FDE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qwe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94250" y="5661248"/>
              <a:ext cx="824824" cy="216024"/>
            </a:xfrm>
            <a:prstGeom prst="rect">
              <a:avLst/>
            </a:prstGeom>
            <a:solidFill>
              <a:srgbClr val="FDFA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94250" y="2915642"/>
              <a:ext cx="3469838" cy="2016224"/>
            </a:xfrm>
            <a:prstGeom prst="rect">
              <a:avLst/>
            </a:prstGeom>
            <a:solidFill>
              <a:srgbClr val="FDE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so: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안뇽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</a:p>
            <a:p>
              <a:r>
                <a:rPr lang="en-US" altLang="ko-KR" sz="900" dirty="0" err="1" smtClean="0">
                  <a:solidFill>
                    <a:schemeClr val="tx1"/>
                  </a:solidFill>
                </a:rPr>
                <a:t>qwe:Hi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I’m 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canadian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so: WOW!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894250" y="5627816"/>
              <a:ext cx="157470" cy="216024"/>
            </a:xfrm>
            <a:prstGeom prst="rect">
              <a:avLst/>
            </a:prstGeom>
            <a:solidFill>
              <a:srgbClr val="FDFA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 smtClean="0">
                  <a:solidFill>
                    <a:schemeClr val="tx1"/>
                  </a:solidFill>
                </a:rPr>
                <a:t>ㅣ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808858" y="1781946"/>
            <a:ext cx="648072" cy="30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03134" y="1934345"/>
            <a:ext cx="648072" cy="30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76256" y="210054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24698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상대방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6" idx="3"/>
            <a:endCxn id="13" idx="1"/>
          </p:cNvCxnSpPr>
          <p:nvPr/>
        </p:nvCxnSpPr>
        <p:spPr>
          <a:xfrm flipV="1">
            <a:off x="1200691" y="2089080"/>
            <a:ext cx="1302443" cy="5654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  <a:endCxn id="12" idx="3"/>
          </p:cNvCxnSpPr>
          <p:nvPr/>
        </p:nvCxnSpPr>
        <p:spPr>
          <a:xfrm flipH="1" flipV="1">
            <a:off x="5456930" y="1936681"/>
            <a:ext cx="1419326" cy="3485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83626" y="2315142"/>
            <a:ext cx="2125232" cy="897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619672" y="3212977"/>
            <a:ext cx="1113298" cy="151216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4509" y="486916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나누고있는</a:t>
            </a:r>
            <a:r>
              <a:rPr lang="ko-KR" altLang="en-US" dirty="0" smtClean="0"/>
              <a:t> 대화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6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통신</a:t>
            </a:r>
            <a:endParaRPr lang="ko-KR" altLang="en-US" dirty="0"/>
          </a:p>
        </p:txBody>
      </p:sp>
      <p:pic>
        <p:nvPicPr>
          <p:cNvPr id="7170" name="Picture 2" descr="Protocolo UDP | Tienda y Tutoriales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91276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목적</a:t>
            </a:r>
            <a:endParaRPr lang="en-US" altLang="ko-KR" dirty="0" smtClean="0"/>
          </a:p>
          <a:p>
            <a:r>
              <a:rPr lang="en-US" altLang="ko-KR" dirty="0" smtClean="0"/>
              <a:t>1:1 </a:t>
            </a:r>
            <a:r>
              <a:rPr lang="ko-KR" altLang="en-US" dirty="0" smtClean="0"/>
              <a:t>채팅 어플리케이션 만들기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목표</a:t>
            </a:r>
            <a:endParaRPr lang="en-US" altLang="ko-KR" dirty="0" smtClean="0"/>
          </a:p>
          <a:p>
            <a:r>
              <a:rPr lang="ko-KR" altLang="en-US" b="1" dirty="0" smtClean="0">
                <a:solidFill>
                  <a:schemeClr val="tx2"/>
                </a:solidFill>
              </a:rPr>
              <a:t>완벽한 </a:t>
            </a:r>
            <a:r>
              <a:rPr lang="en-US" altLang="ko-KR" b="1" dirty="0" smtClean="0">
                <a:solidFill>
                  <a:schemeClr val="tx2"/>
                </a:solidFill>
              </a:rPr>
              <a:t>output</a:t>
            </a:r>
            <a:r>
              <a:rPr lang="ko-KR" altLang="en-US" b="1" dirty="0" smtClean="0">
                <a:solidFill>
                  <a:schemeClr val="tx2"/>
                </a:solidFill>
              </a:rPr>
              <a:t>이 아닌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후에 회사에서 도움이 되도록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tx2"/>
                </a:solidFill>
              </a:rPr>
              <a:t>   </a:t>
            </a:r>
            <a:r>
              <a:rPr lang="ko-KR" altLang="en-US" b="1" u="sng" dirty="0" smtClean="0">
                <a:solidFill>
                  <a:schemeClr val="tx2"/>
                </a:solidFill>
              </a:rPr>
              <a:t>팀원 </a:t>
            </a:r>
            <a:r>
              <a:rPr lang="ko-KR" altLang="en-US" b="1" u="sng" dirty="0">
                <a:solidFill>
                  <a:schemeClr val="tx2"/>
                </a:solidFill>
              </a:rPr>
              <a:t>전체 </a:t>
            </a:r>
            <a:r>
              <a:rPr lang="en-US" altLang="ko-KR" b="1" u="sng" dirty="0">
                <a:solidFill>
                  <a:schemeClr val="tx2"/>
                </a:solidFill>
              </a:rPr>
              <a:t>C++ </a:t>
            </a:r>
            <a:r>
              <a:rPr lang="ko-KR" altLang="en-US" b="1" u="sng" dirty="0" smtClean="0">
                <a:solidFill>
                  <a:schemeClr val="tx2"/>
                </a:solidFill>
              </a:rPr>
              <a:t>언어 활용 능력과 개발 </a:t>
            </a:r>
            <a:r>
              <a:rPr lang="ko-KR" altLang="en-US" b="1" u="sng" dirty="0">
                <a:solidFill>
                  <a:schemeClr val="tx2"/>
                </a:solidFill>
              </a:rPr>
              <a:t>능력 </a:t>
            </a:r>
            <a:r>
              <a:rPr lang="ko-KR" altLang="en-US" b="1" u="sng" dirty="0" smtClean="0">
                <a:solidFill>
                  <a:schemeClr val="tx2"/>
                </a:solidFill>
              </a:rPr>
              <a:t>향상</a:t>
            </a:r>
            <a:endParaRPr lang="en-US" altLang="ko-KR" b="1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사용도구</a:t>
            </a:r>
            <a:endParaRPr lang="en-US" altLang="ko-KR" dirty="0" smtClean="0"/>
          </a:p>
          <a:p>
            <a:r>
              <a:rPr lang="en-US" altLang="ko-KR" dirty="0" smtClean="0"/>
              <a:t>MFC (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공유 서버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필요 지식</a:t>
            </a:r>
            <a:endParaRPr lang="en-US" altLang="ko-KR" dirty="0" smtClean="0"/>
          </a:p>
          <a:p>
            <a:r>
              <a:rPr lang="en-US" altLang="ko-KR" dirty="0" smtClean="0"/>
              <a:t>UDP</a:t>
            </a:r>
            <a:r>
              <a:rPr lang="en-US" altLang="ko-KR" dirty="0"/>
              <a:t> </a:t>
            </a:r>
            <a:r>
              <a:rPr lang="en-US" altLang="ko-KR" dirty="0" smtClean="0"/>
              <a:t>/ TCP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r>
              <a:rPr lang="en-US" altLang="ko-KR" dirty="0" smtClean="0"/>
              <a:t>Thread</a:t>
            </a:r>
          </a:p>
          <a:p>
            <a:r>
              <a:rPr lang="en-US" altLang="ko-KR" dirty="0" err="1" smtClean="0"/>
              <a:t>ect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88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Dialog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0070C0"/>
                </a:solidFill>
              </a:rPr>
              <a:t>Visible Dialog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ko-KR" altLang="en-US" dirty="0" smtClean="0"/>
              <a:t>검색 시작</a:t>
            </a:r>
            <a:endParaRPr lang="en-US" altLang="ko-KR" dirty="0" smtClean="0"/>
          </a:p>
          <a:p>
            <a:r>
              <a:rPr lang="ko-KR" altLang="en-US" dirty="0" smtClean="0"/>
              <a:t>초대</a:t>
            </a:r>
            <a:endParaRPr lang="en-US" altLang="ko-KR" dirty="0" smtClean="0"/>
          </a:p>
          <a:p>
            <a:r>
              <a:rPr lang="ko-KR" altLang="en-US" dirty="0" smtClean="0"/>
              <a:t>수락</a:t>
            </a:r>
            <a:endParaRPr lang="en-US" altLang="ko-KR" dirty="0" smtClean="0"/>
          </a:p>
          <a:p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0070C0"/>
                </a:solidFill>
              </a:rPr>
              <a:t>Invisible Dialog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UDP </a:t>
            </a:r>
            <a:r>
              <a:rPr lang="ko-KR" altLang="en-US" dirty="0" smtClean="0"/>
              <a:t>수신용 </a:t>
            </a:r>
            <a:r>
              <a:rPr lang="en-US" altLang="ko-KR" dirty="0" smtClean="0"/>
              <a:t>Dialog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4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36" y="1700808"/>
            <a:ext cx="60864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9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0816" y="2420888"/>
            <a:ext cx="4038600" cy="471830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/>
              <a:t>첫 로그인 화면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 smtClean="0"/>
              <a:t>채팅 시 사용할 이름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입력 </a:t>
            </a:r>
            <a:endParaRPr lang="en-US" altLang="ko-KR" sz="2000" dirty="0" smtClean="0"/>
          </a:p>
          <a:p>
            <a:r>
              <a:rPr lang="ko-KR" altLang="en-US" sz="2000" dirty="0" smtClean="0"/>
              <a:t>로그인 버튼 클릭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42" y="1988840"/>
            <a:ext cx="4320480" cy="327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7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4293096"/>
            <a:ext cx="4038600" cy="20985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Static text </a:t>
            </a:r>
            <a:r>
              <a:rPr lang="ko-KR" altLang="en-US" dirty="0" smtClean="0"/>
              <a:t>바꾸</a:t>
            </a:r>
            <a:r>
              <a:rPr lang="ko-KR" altLang="en-US" dirty="0"/>
              <a:t>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61397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1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" t="1907" r="1776" b="1704"/>
          <a:stretch/>
        </p:blipFill>
        <p:spPr bwMode="auto">
          <a:xfrm>
            <a:off x="1530220" y="1791479"/>
            <a:ext cx="6046238" cy="458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2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4932040" y="2276872"/>
            <a:ext cx="4038600" cy="471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b="1" dirty="0" smtClean="0"/>
              <a:t>메인 화면</a:t>
            </a:r>
            <a:endParaRPr lang="en-US" altLang="ko-KR" b="1" dirty="0" smtClean="0"/>
          </a:p>
          <a:p>
            <a:pPr marL="0" indent="0">
              <a:buFont typeface="Arial" pitchFamily="34" charset="0"/>
              <a:buNone/>
            </a:pPr>
            <a:endParaRPr lang="en-US" altLang="ko-KR" dirty="0"/>
          </a:p>
          <a:p>
            <a:r>
              <a:rPr lang="ko-KR" altLang="en-US" sz="2000" dirty="0" smtClean="0"/>
              <a:t>상대방 이름으로 채팅 시작</a:t>
            </a:r>
            <a:endParaRPr lang="en-US" altLang="ko-KR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상대방에게 초대 메시지 전송</a:t>
            </a:r>
            <a:endParaRPr lang="en-US" altLang="ko-KR" sz="2000" dirty="0" smtClean="0"/>
          </a:p>
          <a:p>
            <a:pPr marL="0" indent="0">
              <a:buFont typeface="Arial" pitchFamily="34" charset="0"/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랜덤으로 채팅 시작</a:t>
            </a:r>
            <a:endParaRPr lang="en-US" altLang="ko-KR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사용자 모두에게 초대 메시지 전송</a:t>
            </a:r>
            <a:endParaRPr lang="en-US" altLang="ko-KR" sz="20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" t="1907" r="1776" b="1704"/>
          <a:stretch/>
        </p:blipFill>
        <p:spPr bwMode="auto">
          <a:xfrm>
            <a:off x="395536" y="1916832"/>
            <a:ext cx="4176464" cy="316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39552" y="2420888"/>
            <a:ext cx="388843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9552" y="3356992"/>
            <a:ext cx="388843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8" idx="3"/>
          </p:cNvCxnSpPr>
          <p:nvPr/>
        </p:nvCxnSpPr>
        <p:spPr>
          <a:xfrm flipH="1" flipV="1">
            <a:off x="4427984" y="2852936"/>
            <a:ext cx="648072" cy="6461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4427984" y="3789040"/>
            <a:ext cx="648072" cy="8469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주요 코드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355976" y="4059368"/>
            <a:ext cx="4326632" cy="27740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Thread</a:t>
            </a:r>
            <a:r>
              <a:rPr lang="ko-KR" altLang="en-US" dirty="0" smtClean="0"/>
              <a:t>를 사용한 주 요인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5868144" cy="153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28800" y="2495533"/>
            <a:ext cx="5543399" cy="717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</TotalTime>
  <Words>177</Words>
  <Application>Microsoft Office PowerPoint</Application>
  <PresentationFormat>화면 슬라이드 쇼(4:3)</PresentationFormat>
  <Paragraphs>75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투명도</vt:lpstr>
      <vt:lpstr>Random Chatting</vt:lpstr>
      <vt:lpstr>Project 개요</vt:lpstr>
      <vt:lpstr>Dialog</vt:lpstr>
      <vt:lpstr>로그인</vt:lpstr>
      <vt:lpstr>로그인</vt:lpstr>
      <vt:lpstr>로그인</vt:lpstr>
      <vt:lpstr>메인 화면</vt:lpstr>
      <vt:lpstr>메인 화면</vt:lpstr>
      <vt:lpstr>메인 화면 – 주요 코드</vt:lpstr>
      <vt:lpstr>초대화면</vt:lpstr>
      <vt:lpstr>초대 화면</vt:lpstr>
      <vt:lpstr>대화창</vt:lpstr>
      <vt:lpstr>대화창</vt:lpstr>
      <vt:lpstr>통신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Chatting</dc:title>
  <dc:creator>kosta</dc:creator>
  <cp:lastModifiedBy>kosta</cp:lastModifiedBy>
  <cp:revision>9</cp:revision>
  <dcterms:created xsi:type="dcterms:W3CDTF">2020-05-15T06:53:37Z</dcterms:created>
  <dcterms:modified xsi:type="dcterms:W3CDTF">2020-05-15T08:09:34Z</dcterms:modified>
</cp:coreProperties>
</file>